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9" r:id="rId1"/>
  </p:sldMasterIdLst>
  <p:sldIdLst>
    <p:sldId id="256" r:id="rId2"/>
    <p:sldId id="268" r:id="rId3"/>
    <p:sldId id="261" r:id="rId4"/>
    <p:sldId id="258" r:id="rId5"/>
    <p:sldId id="259" r:id="rId6"/>
    <p:sldId id="263" r:id="rId7"/>
    <p:sldId id="262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9AEDDE-7C93-48A6-8611-DA4AC24AF6C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7E2E2136-0986-43F0-A3E1-B8F8493B1384}">
      <dgm:prSet/>
      <dgm:spPr/>
      <dgm:t>
        <a:bodyPr/>
        <a:lstStyle/>
        <a:p>
          <a:r>
            <a:rPr lang="en-US" dirty="0"/>
            <a:t>Collect freshly-voided urine in a clean container and test as soon as possible.  The container should be filled with enough urine to allow for complete dipping of the reagent test strip areas.</a:t>
          </a:r>
        </a:p>
      </dgm:t>
    </dgm:pt>
    <dgm:pt modelId="{92FD3E0C-6AFD-4EC5-940D-FEA2BE9A030A}" type="parTrans" cxnId="{6CD2733C-E05E-4BCA-B5FF-B767168835CD}">
      <dgm:prSet/>
      <dgm:spPr/>
      <dgm:t>
        <a:bodyPr/>
        <a:lstStyle/>
        <a:p>
          <a:endParaRPr lang="en-US"/>
        </a:p>
      </dgm:t>
    </dgm:pt>
    <dgm:pt modelId="{929385D7-664D-4DDB-BB4F-BB8A30204BA8}" type="sibTrans" cxnId="{6CD2733C-E05E-4BCA-B5FF-B767168835CD}">
      <dgm:prSet/>
      <dgm:spPr/>
      <dgm:t>
        <a:bodyPr/>
        <a:lstStyle/>
        <a:p>
          <a:endParaRPr lang="en-US"/>
        </a:p>
      </dgm:t>
    </dgm:pt>
    <dgm:pt modelId="{F07AC2B8-C25F-416D-A03F-A64B752C7512}">
      <dgm:prSet/>
      <dgm:spPr/>
      <dgm:t>
        <a:bodyPr/>
        <a:lstStyle/>
        <a:p>
          <a:r>
            <a:rPr lang="en-US"/>
            <a:t>Samples are stable for 1 hour at room temperature or 4 hours refrigerated.</a:t>
          </a:r>
        </a:p>
      </dgm:t>
    </dgm:pt>
    <dgm:pt modelId="{E28B093E-C09E-43F0-94C4-2A845BD3FD57}" type="parTrans" cxnId="{BD5E049D-E18B-4AB7-B220-64A55F3D25BF}">
      <dgm:prSet/>
      <dgm:spPr/>
      <dgm:t>
        <a:bodyPr/>
        <a:lstStyle/>
        <a:p>
          <a:endParaRPr lang="en-US"/>
        </a:p>
      </dgm:t>
    </dgm:pt>
    <dgm:pt modelId="{F980514B-9A2B-41E6-8703-F85D90AA6FC4}" type="sibTrans" cxnId="{BD5E049D-E18B-4AB7-B220-64A55F3D25BF}">
      <dgm:prSet/>
      <dgm:spPr/>
      <dgm:t>
        <a:bodyPr/>
        <a:lstStyle/>
        <a:p>
          <a:endParaRPr lang="en-US"/>
        </a:p>
      </dgm:t>
    </dgm:pt>
    <dgm:pt modelId="{AEF9B7F9-EFED-4CDA-93E3-3B273EE6CEC9}">
      <dgm:prSet/>
      <dgm:spPr/>
      <dgm:t>
        <a:bodyPr/>
        <a:lstStyle/>
        <a:p>
          <a:r>
            <a:rPr lang="en-US"/>
            <a:t>NOTE:  Sample must be at room temperature prior to analysis.</a:t>
          </a:r>
        </a:p>
      </dgm:t>
    </dgm:pt>
    <dgm:pt modelId="{9681C0D3-7577-4565-85AA-CB29A939381E}" type="parTrans" cxnId="{C2A286FD-3343-4815-A995-1A7ADFE014C8}">
      <dgm:prSet/>
      <dgm:spPr/>
      <dgm:t>
        <a:bodyPr/>
        <a:lstStyle/>
        <a:p>
          <a:endParaRPr lang="en-US"/>
        </a:p>
      </dgm:t>
    </dgm:pt>
    <dgm:pt modelId="{4A8B0556-B047-45E0-9B09-8FDE29EDA9D9}" type="sibTrans" cxnId="{C2A286FD-3343-4815-A995-1A7ADFE014C8}">
      <dgm:prSet/>
      <dgm:spPr/>
      <dgm:t>
        <a:bodyPr/>
        <a:lstStyle/>
        <a:p>
          <a:endParaRPr lang="en-US"/>
        </a:p>
      </dgm:t>
    </dgm:pt>
    <dgm:pt modelId="{5FD9BED5-B223-4548-AE74-1A327CE5A19F}" type="pres">
      <dgm:prSet presAssocID="{4A9AEDDE-7C93-48A6-8611-DA4AC24AF6C8}" presName="root" presStyleCnt="0">
        <dgm:presLayoutVars>
          <dgm:dir/>
          <dgm:resizeHandles val="exact"/>
        </dgm:presLayoutVars>
      </dgm:prSet>
      <dgm:spPr/>
    </dgm:pt>
    <dgm:pt modelId="{1329609D-BF68-4BB3-B507-B6569A67F0E2}" type="pres">
      <dgm:prSet presAssocID="{7E2E2136-0986-43F0-A3E1-B8F8493B1384}" presName="compNode" presStyleCnt="0"/>
      <dgm:spPr/>
    </dgm:pt>
    <dgm:pt modelId="{390A4411-65C2-4AAE-AE7D-B0E95EE4C6C2}" type="pres">
      <dgm:prSet presAssocID="{7E2E2136-0986-43F0-A3E1-B8F8493B1384}" presName="bgRect" presStyleLbl="bgShp" presStyleIdx="0" presStyleCnt="3"/>
      <dgm:spPr/>
    </dgm:pt>
    <dgm:pt modelId="{A56C2243-2124-458A-8CFC-DFEF20942458}" type="pres">
      <dgm:prSet presAssocID="{7E2E2136-0986-43F0-A3E1-B8F8493B138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ientist"/>
        </a:ext>
      </dgm:extLst>
    </dgm:pt>
    <dgm:pt modelId="{94154FD8-AABE-4B72-B4F8-E80B90EBD787}" type="pres">
      <dgm:prSet presAssocID="{7E2E2136-0986-43F0-A3E1-B8F8493B1384}" presName="spaceRect" presStyleCnt="0"/>
      <dgm:spPr/>
    </dgm:pt>
    <dgm:pt modelId="{4A4AAAC6-1059-49B8-BF69-D190F2B3AC9F}" type="pres">
      <dgm:prSet presAssocID="{7E2E2136-0986-43F0-A3E1-B8F8493B1384}" presName="parTx" presStyleLbl="revTx" presStyleIdx="0" presStyleCnt="3">
        <dgm:presLayoutVars>
          <dgm:chMax val="0"/>
          <dgm:chPref val="0"/>
        </dgm:presLayoutVars>
      </dgm:prSet>
      <dgm:spPr/>
    </dgm:pt>
    <dgm:pt modelId="{21CA3B31-6BEB-464B-A2F8-00158088328E}" type="pres">
      <dgm:prSet presAssocID="{929385D7-664D-4DDB-BB4F-BB8A30204BA8}" presName="sibTrans" presStyleCnt="0"/>
      <dgm:spPr/>
    </dgm:pt>
    <dgm:pt modelId="{CDFF5463-4554-48E1-937C-124233075960}" type="pres">
      <dgm:prSet presAssocID="{F07AC2B8-C25F-416D-A03F-A64B752C7512}" presName="compNode" presStyleCnt="0"/>
      <dgm:spPr/>
    </dgm:pt>
    <dgm:pt modelId="{AD4F6E7E-603F-4E02-B603-8F64ABEF01CC}" type="pres">
      <dgm:prSet presAssocID="{F07AC2B8-C25F-416D-A03F-A64B752C7512}" presName="bgRect" presStyleLbl="bgShp" presStyleIdx="1" presStyleCnt="3"/>
      <dgm:spPr/>
    </dgm:pt>
    <dgm:pt modelId="{1750CC4B-AB44-4E50-8736-7A0ACCE85F74}" type="pres">
      <dgm:prSet presAssocID="{F07AC2B8-C25F-416D-A03F-A64B752C751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7500770D-D79D-40C4-8E5C-A1479EB58957}" type="pres">
      <dgm:prSet presAssocID="{F07AC2B8-C25F-416D-A03F-A64B752C7512}" presName="spaceRect" presStyleCnt="0"/>
      <dgm:spPr/>
    </dgm:pt>
    <dgm:pt modelId="{789C4EC7-1E47-486F-B531-39FDF25C630A}" type="pres">
      <dgm:prSet presAssocID="{F07AC2B8-C25F-416D-A03F-A64B752C7512}" presName="parTx" presStyleLbl="revTx" presStyleIdx="1" presStyleCnt="3">
        <dgm:presLayoutVars>
          <dgm:chMax val="0"/>
          <dgm:chPref val="0"/>
        </dgm:presLayoutVars>
      </dgm:prSet>
      <dgm:spPr/>
    </dgm:pt>
    <dgm:pt modelId="{28FC56A4-0CD4-49F2-B676-4A7F3E96B7A2}" type="pres">
      <dgm:prSet presAssocID="{F980514B-9A2B-41E6-8703-F85D90AA6FC4}" presName="sibTrans" presStyleCnt="0"/>
      <dgm:spPr/>
    </dgm:pt>
    <dgm:pt modelId="{6229470B-7F3E-4640-9088-36A6EF4850DC}" type="pres">
      <dgm:prSet presAssocID="{AEF9B7F9-EFED-4CDA-93E3-3B273EE6CEC9}" presName="compNode" presStyleCnt="0"/>
      <dgm:spPr/>
    </dgm:pt>
    <dgm:pt modelId="{07BD28EC-3497-4764-916B-FFA8DE5D9A2F}" type="pres">
      <dgm:prSet presAssocID="{AEF9B7F9-EFED-4CDA-93E3-3B273EE6CEC9}" presName="bgRect" presStyleLbl="bgShp" presStyleIdx="2" presStyleCnt="3"/>
      <dgm:spPr/>
    </dgm:pt>
    <dgm:pt modelId="{61ABF9DF-FBBB-47DE-8EE7-BB70DBAB2B45}" type="pres">
      <dgm:prSet presAssocID="{AEF9B7F9-EFED-4CDA-93E3-3B273EE6CEC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7BFD27D5-E8A4-4975-A9F3-5615D4B1D778}" type="pres">
      <dgm:prSet presAssocID="{AEF9B7F9-EFED-4CDA-93E3-3B273EE6CEC9}" presName="spaceRect" presStyleCnt="0"/>
      <dgm:spPr/>
    </dgm:pt>
    <dgm:pt modelId="{B9AD6FA0-1B6F-4D84-85CD-0FC36C6D70ED}" type="pres">
      <dgm:prSet presAssocID="{AEF9B7F9-EFED-4CDA-93E3-3B273EE6CEC9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6CD2733C-E05E-4BCA-B5FF-B767168835CD}" srcId="{4A9AEDDE-7C93-48A6-8611-DA4AC24AF6C8}" destId="{7E2E2136-0986-43F0-A3E1-B8F8493B1384}" srcOrd="0" destOrd="0" parTransId="{92FD3E0C-6AFD-4EC5-940D-FEA2BE9A030A}" sibTransId="{929385D7-664D-4DDB-BB4F-BB8A30204BA8}"/>
    <dgm:cxn modelId="{9FCA137C-449A-46B5-A846-DFEE765C91CC}" type="presOf" srcId="{F07AC2B8-C25F-416D-A03F-A64B752C7512}" destId="{789C4EC7-1E47-486F-B531-39FDF25C630A}" srcOrd="0" destOrd="0" presId="urn:microsoft.com/office/officeart/2018/2/layout/IconVerticalSolidList"/>
    <dgm:cxn modelId="{5DFDC280-E39A-49B6-9678-DA9C7F9A792C}" type="presOf" srcId="{4A9AEDDE-7C93-48A6-8611-DA4AC24AF6C8}" destId="{5FD9BED5-B223-4548-AE74-1A327CE5A19F}" srcOrd="0" destOrd="0" presId="urn:microsoft.com/office/officeart/2018/2/layout/IconVerticalSolidList"/>
    <dgm:cxn modelId="{BD5E049D-E18B-4AB7-B220-64A55F3D25BF}" srcId="{4A9AEDDE-7C93-48A6-8611-DA4AC24AF6C8}" destId="{F07AC2B8-C25F-416D-A03F-A64B752C7512}" srcOrd="1" destOrd="0" parTransId="{E28B093E-C09E-43F0-94C4-2A845BD3FD57}" sibTransId="{F980514B-9A2B-41E6-8703-F85D90AA6FC4}"/>
    <dgm:cxn modelId="{39D72AA4-E8D0-4D8D-9EC1-779EC89F5602}" type="presOf" srcId="{AEF9B7F9-EFED-4CDA-93E3-3B273EE6CEC9}" destId="{B9AD6FA0-1B6F-4D84-85CD-0FC36C6D70ED}" srcOrd="0" destOrd="0" presId="urn:microsoft.com/office/officeart/2018/2/layout/IconVerticalSolidList"/>
    <dgm:cxn modelId="{752223E3-4B77-42A2-9A36-5F962B7DD7FC}" type="presOf" srcId="{7E2E2136-0986-43F0-A3E1-B8F8493B1384}" destId="{4A4AAAC6-1059-49B8-BF69-D190F2B3AC9F}" srcOrd="0" destOrd="0" presId="urn:microsoft.com/office/officeart/2018/2/layout/IconVerticalSolidList"/>
    <dgm:cxn modelId="{C2A286FD-3343-4815-A995-1A7ADFE014C8}" srcId="{4A9AEDDE-7C93-48A6-8611-DA4AC24AF6C8}" destId="{AEF9B7F9-EFED-4CDA-93E3-3B273EE6CEC9}" srcOrd="2" destOrd="0" parTransId="{9681C0D3-7577-4565-85AA-CB29A939381E}" sibTransId="{4A8B0556-B047-45E0-9B09-8FDE29EDA9D9}"/>
    <dgm:cxn modelId="{A51A8C7A-5746-43DB-AE0D-3C0889352ED4}" type="presParOf" srcId="{5FD9BED5-B223-4548-AE74-1A327CE5A19F}" destId="{1329609D-BF68-4BB3-B507-B6569A67F0E2}" srcOrd="0" destOrd="0" presId="urn:microsoft.com/office/officeart/2018/2/layout/IconVerticalSolidList"/>
    <dgm:cxn modelId="{ACCAA452-A0C7-40AD-AADF-AAAD93E5E4B2}" type="presParOf" srcId="{1329609D-BF68-4BB3-B507-B6569A67F0E2}" destId="{390A4411-65C2-4AAE-AE7D-B0E95EE4C6C2}" srcOrd="0" destOrd="0" presId="urn:microsoft.com/office/officeart/2018/2/layout/IconVerticalSolidList"/>
    <dgm:cxn modelId="{6AA52CA5-FBBC-435E-AAEB-E8A7B76B4ABF}" type="presParOf" srcId="{1329609D-BF68-4BB3-B507-B6569A67F0E2}" destId="{A56C2243-2124-458A-8CFC-DFEF20942458}" srcOrd="1" destOrd="0" presId="urn:microsoft.com/office/officeart/2018/2/layout/IconVerticalSolidList"/>
    <dgm:cxn modelId="{6DF90323-C6EA-4778-92CA-BA26003ACF12}" type="presParOf" srcId="{1329609D-BF68-4BB3-B507-B6569A67F0E2}" destId="{94154FD8-AABE-4B72-B4F8-E80B90EBD787}" srcOrd="2" destOrd="0" presId="urn:microsoft.com/office/officeart/2018/2/layout/IconVerticalSolidList"/>
    <dgm:cxn modelId="{89A8C17A-C715-4BC8-9EDE-2B3B26E87D44}" type="presParOf" srcId="{1329609D-BF68-4BB3-B507-B6569A67F0E2}" destId="{4A4AAAC6-1059-49B8-BF69-D190F2B3AC9F}" srcOrd="3" destOrd="0" presId="urn:microsoft.com/office/officeart/2018/2/layout/IconVerticalSolidList"/>
    <dgm:cxn modelId="{EFB4B3C3-DC10-404A-A22C-7D6571CC5904}" type="presParOf" srcId="{5FD9BED5-B223-4548-AE74-1A327CE5A19F}" destId="{21CA3B31-6BEB-464B-A2F8-00158088328E}" srcOrd="1" destOrd="0" presId="urn:microsoft.com/office/officeart/2018/2/layout/IconVerticalSolidList"/>
    <dgm:cxn modelId="{37913EBF-047C-4277-9BA4-1951A6D69537}" type="presParOf" srcId="{5FD9BED5-B223-4548-AE74-1A327CE5A19F}" destId="{CDFF5463-4554-48E1-937C-124233075960}" srcOrd="2" destOrd="0" presId="urn:microsoft.com/office/officeart/2018/2/layout/IconVerticalSolidList"/>
    <dgm:cxn modelId="{E0AB005C-1DE6-4C77-AE7A-BE9998367C8C}" type="presParOf" srcId="{CDFF5463-4554-48E1-937C-124233075960}" destId="{AD4F6E7E-603F-4E02-B603-8F64ABEF01CC}" srcOrd="0" destOrd="0" presId="urn:microsoft.com/office/officeart/2018/2/layout/IconVerticalSolidList"/>
    <dgm:cxn modelId="{627B79D3-FB83-4CF1-B31D-5D7F1D3C8F8D}" type="presParOf" srcId="{CDFF5463-4554-48E1-937C-124233075960}" destId="{1750CC4B-AB44-4E50-8736-7A0ACCE85F74}" srcOrd="1" destOrd="0" presId="urn:microsoft.com/office/officeart/2018/2/layout/IconVerticalSolidList"/>
    <dgm:cxn modelId="{AE33F382-52ED-4ABD-ACE4-57B5F4E63703}" type="presParOf" srcId="{CDFF5463-4554-48E1-937C-124233075960}" destId="{7500770D-D79D-40C4-8E5C-A1479EB58957}" srcOrd="2" destOrd="0" presId="urn:microsoft.com/office/officeart/2018/2/layout/IconVerticalSolidList"/>
    <dgm:cxn modelId="{B5576828-437E-4421-9FA0-A938C42ED05A}" type="presParOf" srcId="{CDFF5463-4554-48E1-937C-124233075960}" destId="{789C4EC7-1E47-486F-B531-39FDF25C630A}" srcOrd="3" destOrd="0" presId="urn:microsoft.com/office/officeart/2018/2/layout/IconVerticalSolidList"/>
    <dgm:cxn modelId="{C34DCC3E-CF02-4688-9D57-F3B5027CFBFB}" type="presParOf" srcId="{5FD9BED5-B223-4548-AE74-1A327CE5A19F}" destId="{28FC56A4-0CD4-49F2-B676-4A7F3E96B7A2}" srcOrd="3" destOrd="0" presId="urn:microsoft.com/office/officeart/2018/2/layout/IconVerticalSolidList"/>
    <dgm:cxn modelId="{1786B962-680E-42C0-9570-F13E957BCC6A}" type="presParOf" srcId="{5FD9BED5-B223-4548-AE74-1A327CE5A19F}" destId="{6229470B-7F3E-4640-9088-36A6EF4850DC}" srcOrd="4" destOrd="0" presId="urn:microsoft.com/office/officeart/2018/2/layout/IconVerticalSolidList"/>
    <dgm:cxn modelId="{3D4A2C12-A19E-46C6-9D59-A36E8D0EAFDD}" type="presParOf" srcId="{6229470B-7F3E-4640-9088-36A6EF4850DC}" destId="{07BD28EC-3497-4764-916B-FFA8DE5D9A2F}" srcOrd="0" destOrd="0" presId="urn:microsoft.com/office/officeart/2018/2/layout/IconVerticalSolidList"/>
    <dgm:cxn modelId="{FA4E9844-C562-495A-8F25-4051502289C6}" type="presParOf" srcId="{6229470B-7F3E-4640-9088-36A6EF4850DC}" destId="{61ABF9DF-FBBB-47DE-8EE7-BB70DBAB2B45}" srcOrd="1" destOrd="0" presId="urn:microsoft.com/office/officeart/2018/2/layout/IconVerticalSolidList"/>
    <dgm:cxn modelId="{83DB3B2F-3EAB-47A5-9433-2B4674490FB3}" type="presParOf" srcId="{6229470B-7F3E-4640-9088-36A6EF4850DC}" destId="{7BFD27D5-E8A4-4975-A9F3-5615D4B1D778}" srcOrd="2" destOrd="0" presId="urn:microsoft.com/office/officeart/2018/2/layout/IconVerticalSolidList"/>
    <dgm:cxn modelId="{3D0A2848-5D7C-435B-BB38-6E3256E3ADA3}" type="presParOf" srcId="{6229470B-7F3E-4640-9088-36A6EF4850DC}" destId="{B9AD6FA0-1B6F-4D84-85CD-0FC36C6D70E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7565F1-F211-4894-90FF-8508C9AC24A2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C05C09D-04B0-414C-BDCC-9CF5F6C86843}">
      <dgm:prSet/>
      <dgm:spPr/>
      <dgm:t>
        <a:bodyPr/>
        <a:lstStyle/>
        <a:p>
          <a:r>
            <a:rPr lang="en-US" dirty="0"/>
            <a:t>Must be performed every 24 hours, or before patient testing if it is not done daily.</a:t>
          </a:r>
        </a:p>
      </dgm:t>
    </dgm:pt>
    <dgm:pt modelId="{38927A50-8BDA-488E-93CC-1F83F7931A10}" type="parTrans" cxnId="{5F7ADCEE-A0C3-4448-9008-6840EDB510C1}">
      <dgm:prSet/>
      <dgm:spPr/>
      <dgm:t>
        <a:bodyPr/>
        <a:lstStyle/>
        <a:p>
          <a:endParaRPr lang="en-US"/>
        </a:p>
      </dgm:t>
    </dgm:pt>
    <dgm:pt modelId="{AC3F5DD8-867A-4AFD-91D8-AAC8366C0880}" type="sibTrans" cxnId="{5F7ADCEE-A0C3-4448-9008-6840EDB510C1}">
      <dgm:prSet/>
      <dgm:spPr/>
      <dgm:t>
        <a:bodyPr/>
        <a:lstStyle/>
        <a:p>
          <a:endParaRPr lang="en-US"/>
        </a:p>
      </dgm:t>
    </dgm:pt>
    <dgm:pt modelId="{3F6FA514-6F50-4A00-94F2-09ECB05BEE6A}">
      <dgm:prSet/>
      <dgm:spPr/>
      <dgm:t>
        <a:bodyPr/>
        <a:lstStyle/>
        <a:p>
          <a:r>
            <a:rPr lang="en-US" dirty="0"/>
            <a:t>Uses Cardinal Health UA Controls dropper bottles, levels Normal and Abnormal.</a:t>
          </a:r>
        </a:p>
      </dgm:t>
    </dgm:pt>
    <dgm:pt modelId="{697006E6-0CA3-4D0A-BA8D-B337E74FB1DC}" type="parTrans" cxnId="{483ADBAE-D456-471D-9886-586FBE593B08}">
      <dgm:prSet/>
      <dgm:spPr/>
      <dgm:t>
        <a:bodyPr/>
        <a:lstStyle/>
        <a:p>
          <a:endParaRPr lang="en-US"/>
        </a:p>
      </dgm:t>
    </dgm:pt>
    <dgm:pt modelId="{D4DBAC1A-0741-481F-897D-CCF19F82E6C0}" type="sibTrans" cxnId="{483ADBAE-D456-471D-9886-586FBE593B08}">
      <dgm:prSet/>
      <dgm:spPr/>
      <dgm:t>
        <a:bodyPr/>
        <a:lstStyle/>
        <a:p>
          <a:endParaRPr lang="en-US"/>
        </a:p>
      </dgm:t>
    </dgm:pt>
    <dgm:pt modelId="{B58726F3-A38E-4921-A1B8-AFDE837B0F47}">
      <dgm:prSet/>
      <dgm:spPr/>
      <dgm:t>
        <a:bodyPr/>
        <a:lstStyle/>
        <a:p>
          <a:r>
            <a:rPr lang="en-US"/>
            <a:t>Please select “Strip QC” from the analyzer’s display to perform.</a:t>
          </a:r>
        </a:p>
      </dgm:t>
    </dgm:pt>
    <dgm:pt modelId="{704D4A36-54C5-4411-A407-3187F5A75E50}" type="parTrans" cxnId="{FA0D4232-A343-4EAF-8302-433ACCA1A9C9}">
      <dgm:prSet/>
      <dgm:spPr/>
      <dgm:t>
        <a:bodyPr/>
        <a:lstStyle/>
        <a:p>
          <a:endParaRPr lang="en-US"/>
        </a:p>
      </dgm:t>
    </dgm:pt>
    <dgm:pt modelId="{93382C1F-D13E-4897-BF2C-8693D96FC440}" type="sibTrans" cxnId="{FA0D4232-A343-4EAF-8302-433ACCA1A9C9}">
      <dgm:prSet/>
      <dgm:spPr/>
      <dgm:t>
        <a:bodyPr/>
        <a:lstStyle/>
        <a:p>
          <a:endParaRPr lang="en-US"/>
        </a:p>
      </dgm:t>
    </dgm:pt>
    <dgm:pt modelId="{6B76312F-0017-4075-A9BE-466374A51777}" type="pres">
      <dgm:prSet presAssocID="{607565F1-F211-4894-90FF-8508C9AC24A2}" presName="linear" presStyleCnt="0">
        <dgm:presLayoutVars>
          <dgm:animLvl val="lvl"/>
          <dgm:resizeHandles val="exact"/>
        </dgm:presLayoutVars>
      </dgm:prSet>
      <dgm:spPr/>
    </dgm:pt>
    <dgm:pt modelId="{DDDFC1F4-13ED-43CD-BA48-8415585F11A1}" type="pres">
      <dgm:prSet presAssocID="{EC05C09D-04B0-414C-BDCC-9CF5F6C8684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9183E98-8801-44BF-BF73-E3E7027B9DDC}" type="pres">
      <dgm:prSet presAssocID="{AC3F5DD8-867A-4AFD-91D8-AAC8366C0880}" presName="spacer" presStyleCnt="0"/>
      <dgm:spPr/>
    </dgm:pt>
    <dgm:pt modelId="{A53E6C1F-5A75-4695-9025-0D61D85F07FF}" type="pres">
      <dgm:prSet presAssocID="{3F6FA514-6F50-4A00-94F2-09ECB05BEE6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A2D90E3-9343-4BC9-AAB7-74EAEF535E5E}" type="pres">
      <dgm:prSet presAssocID="{D4DBAC1A-0741-481F-897D-CCF19F82E6C0}" presName="spacer" presStyleCnt="0"/>
      <dgm:spPr/>
    </dgm:pt>
    <dgm:pt modelId="{56860382-7D03-401C-B5B1-5576145EA5CA}" type="pres">
      <dgm:prSet presAssocID="{B58726F3-A38E-4921-A1B8-AFDE837B0F4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3FCDF2B-6821-412F-9AD3-227ED92C18FD}" type="presOf" srcId="{3F6FA514-6F50-4A00-94F2-09ECB05BEE6A}" destId="{A53E6C1F-5A75-4695-9025-0D61D85F07FF}" srcOrd="0" destOrd="0" presId="urn:microsoft.com/office/officeart/2005/8/layout/vList2"/>
    <dgm:cxn modelId="{FA0D4232-A343-4EAF-8302-433ACCA1A9C9}" srcId="{607565F1-F211-4894-90FF-8508C9AC24A2}" destId="{B58726F3-A38E-4921-A1B8-AFDE837B0F47}" srcOrd="2" destOrd="0" parTransId="{704D4A36-54C5-4411-A407-3187F5A75E50}" sibTransId="{93382C1F-D13E-4897-BF2C-8693D96FC440}"/>
    <dgm:cxn modelId="{E00B1290-9EF0-4AF8-8421-03FB284A055A}" type="presOf" srcId="{B58726F3-A38E-4921-A1B8-AFDE837B0F47}" destId="{56860382-7D03-401C-B5B1-5576145EA5CA}" srcOrd="0" destOrd="0" presId="urn:microsoft.com/office/officeart/2005/8/layout/vList2"/>
    <dgm:cxn modelId="{AE6D83AB-1B57-4ADF-988F-FC78C6CB6A29}" type="presOf" srcId="{EC05C09D-04B0-414C-BDCC-9CF5F6C86843}" destId="{DDDFC1F4-13ED-43CD-BA48-8415585F11A1}" srcOrd="0" destOrd="0" presId="urn:microsoft.com/office/officeart/2005/8/layout/vList2"/>
    <dgm:cxn modelId="{483ADBAE-D456-471D-9886-586FBE593B08}" srcId="{607565F1-F211-4894-90FF-8508C9AC24A2}" destId="{3F6FA514-6F50-4A00-94F2-09ECB05BEE6A}" srcOrd="1" destOrd="0" parTransId="{697006E6-0CA3-4D0A-BA8D-B337E74FB1DC}" sibTransId="{D4DBAC1A-0741-481F-897D-CCF19F82E6C0}"/>
    <dgm:cxn modelId="{C7E700B7-240E-45CD-B050-E081B0005818}" type="presOf" srcId="{607565F1-F211-4894-90FF-8508C9AC24A2}" destId="{6B76312F-0017-4075-A9BE-466374A51777}" srcOrd="0" destOrd="0" presId="urn:microsoft.com/office/officeart/2005/8/layout/vList2"/>
    <dgm:cxn modelId="{5F7ADCEE-A0C3-4448-9008-6840EDB510C1}" srcId="{607565F1-F211-4894-90FF-8508C9AC24A2}" destId="{EC05C09D-04B0-414C-BDCC-9CF5F6C86843}" srcOrd="0" destOrd="0" parTransId="{38927A50-8BDA-488E-93CC-1F83F7931A10}" sibTransId="{AC3F5DD8-867A-4AFD-91D8-AAC8366C0880}"/>
    <dgm:cxn modelId="{CABD6351-74E2-4B85-9CF2-5CCAF3EBC32E}" type="presParOf" srcId="{6B76312F-0017-4075-A9BE-466374A51777}" destId="{DDDFC1F4-13ED-43CD-BA48-8415585F11A1}" srcOrd="0" destOrd="0" presId="urn:microsoft.com/office/officeart/2005/8/layout/vList2"/>
    <dgm:cxn modelId="{8826A4C3-6701-4F76-A72C-D853ACE60DB2}" type="presParOf" srcId="{6B76312F-0017-4075-A9BE-466374A51777}" destId="{F9183E98-8801-44BF-BF73-E3E7027B9DDC}" srcOrd="1" destOrd="0" presId="urn:microsoft.com/office/officeart/2005/8/layout/vList2"/>
    <dgm:cxn modelId="{CD86A058-A88B-4C20-8CA1-274568B65B23}" type="presParOf" srcId="{6B76312F-0017-4075-A9BE-466374A51777}" destId="{A53E6C1F-5A75-4695-9025-0D61D85F07FF}" srcOrd="2" destOrd="0" presId="urn:microsoft.com/office/officeart/2005/8/layout/vList2"/>
    <dgm:cxn modelId="{D0DF7E5C-C773-489F-ACA3-9F6761FC9E10}" type="presParOf" srcId="{6B76312F-0017-4075-A9BE-466374A51777}" destId="{5A2D90E3-9343-4BC9-AAB7-74EAEF535E5E}" srcOrd="3" destOrd="0" presId="urn:microsoft.com/office/officeart/2005/8/layout/vList2"/>
    <dgm:cxn modelId="{9C62599D-6A48-497E-9001-0AE39FB13021}" type="presParOf" srcId="{6B76312F-0017-4075-A9BE-466374A51777}" destId="{56860382-7D03-401C-B5B1-5576145EA5C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6D005E-A9A3-4418-81BB-DA373C126BE0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08E03DB-FECA-488C-8DAC-5E99AEB3284E}">
      <dgm:prSet/>
      <dgm:spPr/>
      <dgm:t>
        <a:bodyPr/>
        <a:lstStyle/>
        <a:p>
          <a:r>
            <a:rPr lang="en-US" dirty="0"/>
            <a:t>Once the testing is complete, results will print.</a:t>
          </a:r>
        </a:p>
      </dgm:t>
    </dgm:pt>
    <dgm:pt modelId="{29CB96FC-C316-4880-966A-F16CF52A8CDD}" type="parTrans" cxnId="{B97A8CD5-1ED3-4AF7-B946-AEED38372B4D}">
      <dgm:prSet/>
      <dgm:spPr/>
      <dgm:t>
        <a:bodyPr/>
        <a:lstStyle/>
        <a:p>
          <a:endParaRPr lang="en-US"/>
        </a:p>
      </dgm:t>
    </dgm:pt>
    <dgm:pt modelId="{F629373E-89BB-459E-BAFB-307C2A990F75}" type="sibTrans" cxnId="{B97A8CD5-1ED3-4AF7-B946-AEED38372B4D}">
      <dgm:prSet/>
      <dgm:spPr/>
      <dgm:t>
        <a:bodyPr/>
        <a:lstStyle/>
        <a:p>
          <a:endParaRPr lang="en-US"/>
        </a:p>
      </dgm:t>
    </dgm:pt>
    <dgm:pt modelId="{C3FDD0DB-9A8C-4C66-A7AA-2E57E4C54F8B}">
      <dgm:prSet/>
      <dgm:spPr/>
      <dgm:t>
        <a:bodyPr/>
        <a:lstStyle/>
        <a:p>
          <a:r>
            <a:rPr lang="en-US"/>
            <a:t>Make sure to use full patient ID (SSN) in order for the results to transmit to CPRS.</a:t>
          </a:r>
        </a:p>
      </dgm:t>
    </dgm:pt>
    <dgm:pt modelId="{4E787332-C4D2-42CE-8964-8890E7469E5B}" type="parTrans" cxnId="{FBF570A4-A9F2-41AA-91A8-812410DA46E9}">
      <dgm:prSet/>
      <dgm:spPr/>
      <dgm:t>
        <a:bodyPr/>
        <a:lstStyle/>
        <a:p>
          <a:endParaRPr lang="en-US"/>
        </a:p>
      </dgm:t>
    </dgm:pt>
    <dgm:pt modelId="{07711348-2F3F-4FDA-AA41-932363C2FC38}" type="sibTrans" cxnId="{FBF570A4-A9F2-41AA-91A8-812410DA46E9}">
      <dgm:prSet/>
      <dgm:spPr/>
      <dgm:t>
        <a:bodyPr/>
        <a:lstStyle/>
        <a:p>
          <a:endParaRPr lang="en-US"/>
        </a:p>
      </dgm:t>
    </dgm:pt>
    <dgm:pt modelId="{8B43DCBE-EBBE-4DFD-84E8-85AB0683D696}">
      <dgm:prSet/>
      <dgm:spPr/>
      <dgm:t>
        <a:bodyPr/>
        <a:lstStyle/>
        <a:p>
          <a:r>
            <a:rPr lang="en-US"/>
            <a:t>No order is needed for urinalysis.  Please do not use order number when entering patient ID.</a:t>
          </a:r>
        </a:p>
      </dgm:t>
    </dgm:pt>
    <dgm:pt modelId="{00A0C810-BF60-4555-834C-ABBCDE15E9A2}" type="parTrans" cxnId="{55FCED55-BC86-4B09-9B14-BD09DF394A96}">
      <dgm:prSet/>
      <dgm:spPr/>
      <dgm:t>
        <a:bodyPr/>
        <a:lstStyle/>
        <a:p>
          <a:endParaRPr lang="en-US"/>
        </a:p>
      </dgm:t>
    </dgm:pt>
    <dgm:pt modelId="{4D830281-B9CB-4A66-896B-8192A3630099}" type="sibTrans" cxnId="{55FCED55-BC86-4B09-9B14-BD09DF394A96}">
      <dgm:prSet/>
      <dgm:spPr/>
      <dgm:t>
        <a:bodyPr/>
        <a:lstStyle/>
        <a:p>
          <a:endParaRPr lang="en-US"/>
        </a:p>
      </dgm:t>
    </dgm:pt>
    <dgm:pt modelId="{64540169-C848-4790-A64B-0859C062B6F6}" type="pres">
      <dgm:prSet presAssocID="{806D005E-A9A3-4418-81BB-DA373C126BE0}" presName="linear" presStyleCnt="0">
        <dgm:presLayoutVars>
          <dgm:animLvl val="lvl"/>
          <dgm:resizeHandles val="exact"/>
        </dgm:presLayoutVars>
      </dgm:prSet>
      <dgm:spPr/>
    </dgm:pt>
    <dgm:pt modelId="{0FD00B8C-122C-4FF7-BD76-51A16411AE62}" type="pres">
      <dgm:prSet presAssocID="{808E03DB-FECA-488C-8DAC-5E99AEB3284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71FE4FA-BB04-4ED2-BA0A-CD5AD4D8E768}" type="pres">
      <dgm:prSet presAssocID="{F629373E-89BB-459E-BAFB-307C2A990F75}" presName="spacer" presStyleCnt="0"/>
      <dgm:spPr/>
    </dgm:pt>
    <dgm:pt modelId="{0055C270-F035-425B-A434-A52C9968FD6E}" type="pres">
      <dgm:prSet presAssocID="{C3FDD0DB-9A8C-4C66-A7AA-2E57E4C54F8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F66A92A-3B11-4235-B186-F3B01A9D3088}" type="pres">
      <dgm:prSet presAssocID="{07711348-2F3F-4FDA-AA41-932363C2FC38}" presName="spacer" presStyleCnt="0"/>
      <dgm:spPr/>
    </dgm:pt>
    <dgm:pt modelId="{CA5CC484-CFC9-4193-9BB2-D4CD804F1251}" type="pres">
      <dgm:prSet presAssocID="{8B43DCBE-EBBE-4DFD-84E8-85AB0683D69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748C934-964B-427D-8859-BC3133ECEC38}" type="presOf" srcId="{808E03DB-FECA-488C-8DAC-5E99AEB3284E}" destId="{0FD00B8C-122C-4FF7-BD76-51A16411AE62}" srcOrd="0" destOrd="0" presId="urn:microsoft.com/office/officeart/2005/8/layout/vList2"/>
    <dgm:cxn modelId="{5181EC75-BD5F-4E71-B704-54CD64B281A7}" type="presOf" srcId="{806D005E-A9A3-4418-81BB-DA373C126BE0}" destId="{64540169-C848-4790-A64B-0859C062B6F6}" srcOrd="0" destOrd="0" presId="urn:microsoft.com/office/officeart/2005/8/layout/vList2"/>
    <dgm:cxn modelId="{55FCED55-BC86-4B09-9B14-BD09DF394A96}" srcId="{806D005E-A9A3-4418-81BB-DA373C126BE0}" destId="{8B43DCBE-EBBE-4DFD-84E8-85AB0683D696}" srcOrd="2" destOrd="0" parTransId="{00A0C810-BF60-4555-834C-ABBCDE15E9A2}" sibTransId="{4D830281-B9CB-4A66-896B-8192A3630099}"/>
    <dgm:cxn modelId="{FBF570A4-A9F2-41AA-91A8-812410DA46E9}" srcId="{806D005E-A9A3-4418-81BB-DA373C126BE0}" destId="{C3FDD0DB-9A8C-4C66-A7AA-2E57E4C54F8B}" srcOrd="1" destOrd="0" parTransId="{4E787332-C4D2-42CE-8964-8890E7469E5B}" sibTransId="{07711348-2F3F-4FDA-AA41-932363C2FC38}"/>
    <dgm:cxn modelId="{CA3EC1B7-2666-4429-AFA6-FC72024DD826}" type="presOf" srcId="{C3FDD0DB-9A8C-4C66-A7AA-2E57E4C54F8B}" destId="{0055C270-F035-425B-A434-A52C9968FD6E}" srcOrd="0" destOrd="0" presId="urn:microsoft.com/office/officeart/2005/8/layout/vList2"/>
    <dgm:cxn modelId="{B97A8CD5-1ED3-4AF7-B946-AEED38372B4D}" srcId="{806D005E-A9A3-4418-81BB-DA373C126BE0}" destId="{808E03DB-FECA-488C-8DAC-5E99AEB3284E}" srcOrd="0" destOrd="0" parTransId="{29CB96FC-C316-4880-966A-F16CF52A8CDD}" sibTransId="{F629373E-89BB-459E-BAFB-307C2A990F75}"/>
    <dgm:cxn modelId="{6899DBD5-10A1-4028-819C-C6FB09425188}" type="presOf" srcId="{8B43DCBE-EBBE-4DFD-84E8-85AB0683D696}" destId="{CA5CC484-CFC9-4193-9BB2-D4CD804F1251}" srcOrd="0" destOrd="0" presId="urn:microsoft.com/office/officeart/2005/8/layout/vList2"/>
    <dgm:cxn modelId="{E99E5C79-EF27-46D0-83ED-AB8B2A791555}" type="presParOf" srcId="{64540169-C848-4790-A64B-0859C062B6F6}" destId="{0FD00B8C-122C-4FF7-BD76-51A16411AE62}" srcOrd="0" destOrd="0" presId="urn:microsoft.com/office/officeart/2005/8/layout/vList2"/>
    <dgm:cxn modelId="{342EB877-5BDD-4825-8E53-A2665304BA59}" type="presParOf" srcId="{64540169-C848-4790-A64B-0859C062B6F6}" destId="{071FE4FA-BB04-4ED2-BA0A-CD5AD4D8E768}" srcOrd="1" destOrd="0" presId="urn:microsoft.com/office/officeart/2005/8/layout/vList2"/>
    <dgm:cxn modelId="{082B2D50-8045-4F78-A93C-F4F3C1F0DB58}" type="presParOf" srcId="{64540169-C848-4790-A64B-0859C062B6F6}" destId="{0055C270-F035-425B-A434-A52C9968FD6E}" srcOrd="2" destOrd="0" presId="urn:microsoft.com/office/officeart/2005/8/layout/vList2"/>
    <dgm:cxn modelId="{172520E2-008B-41A3-8F76-C3FCE4914855}" type="presParOf" srcId="{64540169-C848-4790-A64B-0859C062B6F6}" destId="{FF66A92A-3B11-4235-B186-F3B01A9D3088}" srcOrd="3" destOrd="0" presId="urn:microsoft.com/office/officeart/2005/8/layout/vList2"/>
    <dgm:cxn modelId="{268B7A20-9CE9-47CA-934A-9972135EDD5C}" type="presParOf" srcId="{64540169-C848-4790-A64B-0859C062B6F6}" destId="{CA5CC484-CFC9-4193-9BB2-D4CD804F125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1734337-17F1-4E42-BBE7-F06D9C1B1C5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8CC08BE3-09EC-4DB6-A79B-C277D6886FD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Daily</a:t>
          </a:r>
          <a:endParaRPr lang="en-US" dirty="0"/>
        </a:p>
      </dgm:t>
    </dgm:pt>
    <dgm:pt modelId="{6A59EB85-58BB-4ECB-B0B2-7FD93A8062B2}" type="parTrans" cxnId="{3D60FB07-C7F7-4C2B-A85C-F7E29A88D74B}">
      <dgm:prSet/>
      <dgm:spPr/>
      <dgm:t>
        <a:bodyPr/>
        <a:lstStyle/>
        <a:p>
          <a:endParaRPr lang="en-US"/>
        </a:p>
      </dgm:t>
    </dgm:pt>
    <dgm:pt modelId="{EA7F68FB-5172-496C-B017-1C958602B8E3}" type="sibTrans" cxnId="{3D60FB07-C7F7-4C2B-A85C-F7E29A88D74B}">
      <dgm:prSet/>
      <dgm:spPr/>
      <dgm:t>
        <a:bodyPr/>
        <a:lstStyle/>
        <a:p>
          <a:endParaRPr lang="en-US"/>
        </a:p>
      </dgm:t>
    </dgm:pt>
    <dgm:pt modelId="{C62D4B62-6C71-4471-8E6B-D278EDF752D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Clean the test table insert with wet gauze</a:t>
          </a:r>
        </a:p>
      </dgm:t>
    </dgm:pt>
    <dgm:pt modelId="{AAEB3FF0-4E85-4C51-8A1F-A7A3F64D01A0}" type="parTrans" cxnId="{A4103940-FE22-4387-8C56-82C814161EFE}">
      <dgm:prSet/>
      <dgm:spPr/>
      <dgm:t>
        <a:bodyPr/>
        <a:lstStyle/>
        <a:p>
          <a:endParaRPr lang="en-US"/>
        </a:p>
      </dgm:t>
    </dgm:pt>
    <dgm:pt modelId="{5278FB53-170F-4267-841F-27F674D96AD8}" type="sibTrans" cxnId="{A4103940-FE22-4387-8C56-82C814161EFE}">
      <dgm:prSet/>
      <dgm:spPr/>
      <dgm:t>
        <a:bodyPr/>
        <a:lstStyle/>
        <a:p>
          <a:endParaRPr lang="en-US"/>
        </a:p>
      </dgm:t>
    </dgm:pt>
    <dgm:pt modelId="{D09291E5-672D-4A07-9343-5BC2CDAD98A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Clean outside of instrument with Sani wipes</a:t>
          </a:r>
        </a:p>
      </dgm:t>
    </dgm:pt>
    <dgm:pt modelId="{08FB3EEE-FC78-48C6-8D7E-1FD338B3BB3A}" type="parTrans" cxnId="{24BBABC1-6313-40A5-9448-30FDE2DFE0B0}">
      <dgm:prSet/>
      <dgm:spPr/>
      <dgm:t>
        <a:bodyPr/>
        <a:lstStyle/>
        <a:p>
          <a:endParaRPr lang="en-US"/>
        </a:p>
      </dgm:t>
    </dgm:pt>
    <dgm:pt modelId="{79A7D91B-AF7E-49CD-A158-8674999380DF}" type="sibTrans" cxnId="{24BBABC1-6313-40A5-9448-30FDE2DFE0B0}">
      <dgm:prSet/>
      <dgm:spPr/>
      <dgm:t>
        <a:bodyPr/>
        <a:lstStyle/>
        <a:p>
          <a:endParaRPr lang="en-US"/>
        </a:p>
      </dgm:t>
    </dgm:pt>
    <dgm:pt modelId="{FDE8FBA6-57B6-463D-A290-391AB7DEECA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/>
            <a:t>Ensure the analyzer operates properly</a:t>
          </a:r>
          <a:endParaRPr lang="en-US" sz="2400" dirty="0"/>
        </a:p>
      </dgm:t>
    </dgm:pt>
    <dgm:pt modelId="{9A80DBA8-E743-40C8-9D5F-7C543EAD6B9D}" type="parTrans" cxnId="{8956EACD-D14D-49F8-9DB5-20FF1E3ADB68}">
      <dgm:prSet/>
      <dgm:spPr/>
      <dgm:t>
        <a:bodyPr/>
        <a:lstStyle/>
        <a:p>
          <a:endParaRPr lang="en-US"/>
        </a:p>
      </dgm:t>
    </dgm:pt>
    <dgm:pt modelId="{6DDD1C5A-0FC4-4EE5-96BF-7BC89419B794}" type="sibTrans" cxnId="{8956EACD-D14D-49F8-9DB5-20FF1E3ADB68}">
      <dgm:prSet/>
      <dgm:spPr/>
      <dgm:t>
        <a:bodyPr/>
        <a:lstStyle/>
        <a:p>
          <a:endParaRPr lang="en-US"/>
        </a:p>
      </dgm:t>
    </dgm:pt>
    <dgm:pt modelId="{3E908660-FE14-46B8-8827-BD5DEF9B80B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Note: Wear personal protective equipment and use universal precautions.</a:t>
          </a:r>
          <a:endParaRPr lang="en-US" dirty="0"/>
        </a:p>
      </dgm:t>
    </dgm:pt>
    <dgm:pt modelId="{7CC908B2-E9BA-466A-A1C6-CB6418629BC4}" type="parTrans" cxnId="{6564E4C6-646B-47B8-A0C9-E375B021CA71}">
      <dgm:prSet/>
      <dgm:spPr/>
      <dgm:t>
        <a:bodyPr/>
        <a:lstStyle/>
        <a:p>
          <a:endParaRPr lang="en-US"/>
        </a:p>
      </dgm:t>
    </dgm:pt>
    <dgm:pt modelId="{33379106-595C-4E94-A7D5-55033C39C059}" type="sibTrans" cxnId="{6564E4C6-646B-47B8-A0C9-E375B021CA71}">
      <dgm:prSet/>
      <dgm:spPr/>
      <dgm:t>
        <a:bodyPr/>
        <a:lstStyle/>
        <a:p>
          <a:endParaRPr lang="en-US"/>
        </a:p>
      </dgm:t>
    </dgm:pt>
    <dgm:pt modelId="{8F123CE5-97F1-4577-A2E7-2D870A64FE25}" type="pres">
      <dgm:prSet presAssocID="{D1734337-17F1-4E42-BBE7-F06D9C1B1C58}" presName="root" presStyleCnt="0">
        <dgm:presLayoutVars>
          <dgm:dir/>
          <dgm:resizeHandles val="exact"/>
        </dgm:presLayoutVars>
      </dgm:prSet>
      <dgm:spPr/>
    </dgm:pt>
    <dgm:pt modelId="{3B9BEEFB-8CF4-4D1D-B6A4-B029C3E697E0}" type="pres">
      <dgm:prSet presAssocID="{8CC08BE3-09EC-4DB6-A79B-C277D6886FD4}" presName="compNode" presStyleCnt="0"/>
      <dgm:spPr/>
    </dgm:pt>
    <dgm:pt modelId="{594A7C74-54E3-4C06-9E29-2F0CD483D8F8}" type="pres">
      <dgm:prSet presAssocID="{8CC08BE3-09EC-4DB6-A79B-C277D6886FD4}" presName="bgRect" presStyleLbl="bgShp" presStyleIdx="0" presStyleCnt="2" custScaleY="232637" custLinFactNeighborX="3089" custLinFactNeighborY="-20752"/>
      <dgm:spPr/>
    </dgm:pt>
    <dgm:pt modelId="{AEF5757B-DE11-4048-80F8-F66D457B820A}" type="pres">
      <dgm:prSet presAssocID="{8CC08BE3-09EC-4DB6-A79B-C277D6886FD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ink"/>
        </a:ext>
      </dgm:extLst>
    </dgm:pt>
    <dgm:pt modelId="{17ED3BDC-7DB3-41CD-B000-F162A300949A}" type="pres">
      <dgm:prSet presAssocID="{8CC08BE3-09EC-4DB6-A79B-C277D6886FD4}" presName="spaceRect" presStyleCnt="0"/>
      <dgm:spPr/>
    </dgm:pt>
    <dgm:pt modelId="{386E5C49-3B6F-4D40-B170-2AB6AF7F71E8}" type="pres">
      <dgm:prSet presAssocID="{8CC08BE3-09EC-4DB6-A79B-C277D6886FD4}" presName="parTx" presStyleLbl="revTx" presStyleIdx="0" presStyleCnt="3" custLinFactNeighborX="-16852" custLinFactNeighborY="717">
        <dgm:presLayoutVars>
          <dgm:chMax val="0"/>
          <dgm:chPref val="0"/>
        </dgm:presLayoutVars>
      </dgm:prSet>
      <dgm:spPr/>
    </dgm:pt>
    <dgm:pt modelId="{991287DC-07F4-4408-8705-DBD02C17DD67}" type="pres">
      <dgm:prSet presAssocID="{8CC08BE3-09EC-4DB6-A79B-C277D6886FD4}" presName="desTx" presStyleLbl="revTx" presStyleIdx="1" presStyleCnt="3" custScaleX="177957" custScaleY="215687" custLinFactNeighborX="-31649" custLinFactNeighborY="-18341">
        <dgm:presLayoutVars/>
      </dgm:prSet>
      <dgm:spPr/>
    </dgm:pt>
    <dgm:pt modelId="{D5BB5071-C9F0-4EC2-BB02-4D8908796FA6}" type="pres">
      <dgm:prSet presAssocID="{EA7F68FB-5172-496C-B017-1C958602B8E3}" presName="sibTrans" presStyleCnt="0"/>
      <dgm:spPr/>
    </dgm:pt>
    <dgm:pt modelId="{B87E18B5-AEAB-4CD3-9A60-AF3A47420037}" type="pres">
      <dgm:prSet presAssocID="{3E908660-FE14-46B8-8827-BD5DEF9B80B1}" presName="compNode" presStyleCnt="0"/>
      <dgm:spPr/>
    </dgm:pt>
    <dgm:pt modelId="{334B08BE-02D8-40A7-A75F-F739878D189D}" type="pres">
      <dgm:prSet presAssocID="{3E908660-FE14-46B8-8827-BD5DEF9B80B1}" presName="bgRect" presStyleLbl="bgShp" presStyleIdx="1" presStyleCnt="2" custLinFactNeighborX="551" custLinFactNeighborY="4332"/>
      <dgm:spPr/>
    </dgm:pt>
    <dgm:pt modelId="{AF1F1675-FF85-4487-B9A6-50AEC02563DA}" type="pres">
      <dgm:prSet presAssocID="{3E908660-FE14-46B8-8827-BD5DEF9B80B1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ttens"/>
        </a:ext>
      </dgm:extLst>
    </dgm:pt>
    <dgm:pt modelId="{CCE461CD-8A15-4D06-9CCB-65F95EB5AB19}" type="pres">
      <dgm:prSet presAssocID="{3E908660-FE14-46B8-8827-BD5DEF9B80B1}" presName="spaceRect" presStyleCnt="0"/>
      <dgm:spPr/>
    </dgm:pt>
    <dgm:pt modelId="{DF2D984C-4D57-429A-9018-EF689BD1D566}" type="pres">
      <dgm:prSet presAssocID="{3E908660-FE14-46B8-8827-BD5DEF9B80B1}" presName="parTx" presStyleLbl="revTx" presStyleIdx="2" presStyleCnt="3" custScaleY="85284" custLinFactNeighborX="8" custLinFactNeighborY="20507">
        <dgm:presLayoutVars>
          <dgm:chMax val="0"/>
          <dgm:chPref val="0"/>
        </dgm:presLayoutVars>
      </dgm:prSet>
      <dgm:spPr/>
    </dgm:pt>
  </dgm:ptLst>
  <dgm:cxnLst>
    <dgm:cxn modelId="{3D60FB07-C7F7-4C2B-A85C-F7E29A88D74B}" srcId="{D1734337-17F1-4E42-BBE7-F06D9C1B1C58}" destId="{8CC08BE3-09EC-4DB6-A79B-C277D6886FD4}" srcOrd="0" destOrd="0" parTransId="{6A59EB85-58BB-4ECB-B0B2-7FD93A8062B2}" sibTransId="{EA7F68FB-5172-496C-B017-1C958602B8E3}"/>
    <dgm:cxn modelId="{C5AD170F-623F-4356-A927-814A2845535D}" type="presOf" srcId="{D09291E5-672D-4A07-9343-5BC2CDAD98AA}" destId="{991287DC-07F4-4408-8705-DBD02C17DD67}" srcOrd="0" destOrd="1" presId="urn:microsoft.com/office/officeart/2018/2/layout/IconVerticalSolidList"/>
    <dgm:cxn modelId="{7E84EE21-635F-4F4D-BE78-A185250EDF8B}" type="presOf" srcId="{8CC08BE3-09EC-4DB6-A79B-C277D6886FD4}" destId="{386E5C49-3B6F-4D40-B170-2AB6AF7F71E8}" srcOrd="0" destOrd="0" presId="urn:microsoft.com/office/officeart/2018/2/layout/IconVerticalSolidList"/>
    <dgm:cxn modelId="{A4103940-FE22-4387-8C56-82C814161EFE}" srcId="{8CC08BE3-09EC-4DB6-A79B-C277D6886FD4}" destId="{C62D4B62-6C71-4471-8E6B-D278EDF752D7}" srcOrd="0" destOrd="0" parTransId="{AAEB3FF0-4E85-4C51-8A1F-A7A3F64D01A0}" sibTransId="{5278FB53-170F-4267-841F-27F674D96AD8}"/>
    <dgm:cxn modelId="{5BA84766-E25A-4039-9DC3-E02E1A9ACEF0}" type="presOf" srcId="{D1734337-17F1-4E42-BBE7-F06D9C1B1C58}" destId="{8F123CE5-97F1-4577-A2E7-2D870A64FE25}" srcOrd="0" destOrd="0" presId="urn:microsoft.com/office/officeart/2018/2/layout/IconVerticalSolidList"/>
    <dgm:cxn modelId="{2D6F3D7F-D792-4AAC-8E70-1CD045122C7A}" type="presOf" srcId="{C62D4B62-6C71-4471-8E6B-D278EDF752D7}" destId="{991287DC-07F4-4408-8705-DBD02C17DD67}" srcOrd="0" destOrd="0" presId="urn:microsoft.com/office/officeart/2018/2/layout/IconVerticalSolidList"/>
    <dgm:cxn modelId="{BB050F9E-045A-4907-8B0E-EA835FE34403}" type="presOf" srcId="{FDE8FBA6-57B6-463D-A290-391AB7DEECA9}" destId="{991287DC-07F4-4408-8705-DBD02C17DD67}" srcOrd="0" destOrd="2" presId="urn:microsoft.com/office/officeart/2018/2/layout/IconVerticalSolidList"/>
    <dgm:cxn modelId="{24BBABC1-6313-40A5-9448-30FDE2DFE0B0}" srcId="{8CC08BE3-09EC-4DB6-A79B-C277D6886FD4}" destId="{D09291E5-672D-4A07-9343-5BC2CDAD98AA}" srcOrd="1" destOrd="0" parTransId="{08FB3EEE-FC78-48C6-8D7E-1FD338B3BB3A}" sibTransId="{79A7D91B-AF7E-49CD-A158-8674999380DF}"/>
    <dgm:cxn modelId="{6564E4C6-646B-47B8-A0C9-E375B021CA71}" srcId="{D1734337-17F1-4E42-BBE7-F06D9C1B1C58}" destId="{3E908660-FE14-46B8-8827-BD5DEF9B80B1}" srcOrd="1" destOrd="0" parTransId="{7CC908B2-E9BA-466A-A1C6-CB6418629BC4}" sibTransId="{33379106-595C-4E94-A7D5-55033C39C059}"/>
    <dgm:cxn modelId="{8956EACD-D14D-49F8-9DB5-20FF1E3ADB68}" srcId="{8CC08BE3-09EC-4DB6-A79B-C277D6886FD4}" destId="{FDE8FBA6-57B6-463D-A290-391AB7DEECA9}" srcOrd="2" destOrd="0" parTransId="{9A80DBA8-E743-40C8-9D5F-7C543EAD6B9D}" sibTransId="{6DDD1C5A-0FC4-4EE5-96BF-7BC89419B794}"/>
    <dgm:cxn modelId="{613846EE-17BF-426A-B3E4-732458D1F9BB}" type="presOf" srcId="{3E908660-FE14-46B8-8827-BD5DEF9B80B1}" destId="{DF2D984C-4D57-429A-9018-EF689BD1D566}" srcOrd="0" destOrd="0" presId="urn:microsoft.com/office/officeart/2018/2/layout/IconVerticalSolidList"/>
    <dgm:cxn modelId="{33BFE944-01F1-494D-B90B-16E3B82C221B}" type="presParOf" srcId="{8F123CE5-97F1-4577-A2E7-2D870A64FE25}" destId="{3B9BEEFB-8CF4-4D1D-B6A4-B029C3E697E0}" srcOrd="0" destOrd="0" presId="urn:microsoft.com/office/officeart/2018/2/layout/IconVerticalSolidList"/>
    <dgm:cxn modelId="{1CBC6D57-16AF-445F-816D-BA304AD5D90C}" type="presParOf" srcId="{3B9BEEFB-8CF4-4D1D-B6A4-B029C3E697E0}" destId="{594A7C74-54E3-4C06-9E29-2F0CD483D8F8}" srcOrd="0" destOrd="0" presId="urn:microsoft.com/office/officeart/2018/2/layout/IconVerticalSolidList"/>
    <dgm:cxn modelId="{F6C617C0-0B52-4C4F-BC2C-6BB05475DEBE}" type="presParOf" srcId="{3B9BEEFB-8CF4-4D1D-B6A4-B029C3E697E0}" destId="{AEF5757B-DE11-4048-80F8-F66D457B820A}" srcOrd="1" destOrd="0" presId="urn:microsoft.com/office/officeart/2018/2/layout/IconVerticalSolidList"/>
    <dgm:cxn modelId="{D5F47C43-8E43-4563-A799-ABDC84A52906}" type="presParOf" srcId="{3B9BEEFB-8CF4-4D1D-B6A4-B029C3E697E0}" destId="{17ED3BDC-7DB3-41CD-B000-F162A300949A}" srcOrd="2" destOrd="0" presId="urn:microsoft.com/office/officeart/2018/2/layout/IconVerticalSolidList"/>
    <dgm:cxn modelId="{28364F4D-F2ED-40D5-8A5F-73D4B78C4208}" type="presParOf" srcId="{3B9BEEFB-8CF4-4D1D-B6A4-B029C3E697E0}" destId="{386E5C49-3B6F-4D40-B170-2AB6AF7F71E8}" srcOrd="3" destOrd="0" presId="urn:microsoft.com/office/officeart/2018/2/layout/IconVerticalSolidList"/>
    <dgm:cxn modelId="{0F769244-AB82-4552-B1A5-5ADFCAEF7F28}" type="presParOf" srcId="{3B9BEEFB-8CF4-4D1D-B6A4-B029C3E697E0}" destId="{991287DC-07F4-4408-8705-DBD02C17DD67}" srcOrd="4" destOrd="0" presId="urn:microsoft.com/office/officeart/2018/2/layout/IconVerticalSolidList"/>
    <dgm:cxn modelId="{59BDFDE3-87F9-41EF-851E-9A79C1B68891}" type="presParOf" srcId="{8F123CE5-97F1-4577-A2E7-2D870A64FE25}" destId="{D5BB5071-C9F0-4EC2-BB02-4D8908796FA6}" srcOrd="1" destOrd="0" presId="urn:microsoft.com/office/officeart/2018/2/layout/IconVerticalSolidList"/>
    <dgm:cxn modelId="{C31A5433-E04D-4D33-91D2-1B10B813D8BC}" type="presParOf" srcId="{8F123CE5-97F1-4577-A2E7-2D870A64FE25}" destId="{B87E18B5-AEAB-4CD3-9A60-AF3A47420037}" srcOrd="2" destOrd="0" presId="urn:microsoft.com/office/officeart/2018/2/layout/IconVerticalSolidList"/>
    <dgm:cxn modelId="{19D57331-C8ED-49E5-8EE6-A665D007CE1D}" type="presParOf" srcId="{B87E18B5-AEAB-4CD3-9A60-AF3A47420037}" destId="{334B08BE-02D8-40A7-A75F-F739878D189D}" srcOrd="0" destOrd="0" presId="urn:microsoft.com/office/officeart/2018/2/layout/IconVerticalSolidList"/>
    <dgm:cxn modelId="{040C4B5C-3B8F-433E-A039-4FEB426CE2E0}" type="presParOf" srcId="{B87E18B5-AEAB-4CD3-9A60-AF3A47420037}" destId="{AF1F1675-FF85-4487-B9A6-50AEC02563DA}" srcOrd="1" destOrd="0" presId="urn:microsoft.com/office/officeart/2018/2/layout/IconVerticalSolidList"/>
    <dgm:cxn modelId="{E11A8167-BD0E-42C7-81C7-74DC8801F4AC}" type="presParOf" srcId="{B87E18B5-AEAB-4CD3-9A60-AF3A47420037}" destId="{CCE461CD-8A15-4D06-9CCB-65F95EB5AB19}" srcOrd="2" destOrd="0" presId="urn:microsoft.com/office/officeart/2018/2/layout/IconVerticalSolidList"/>
    <dgm:cxn modelId="{092DD8D1-D650-44EB-B866-C788C03DC0AF}" type="presParOf" srcId="{B87E18B5-AEAB-4CD3-9A60-AF3A47420037}" destId="{DF2D984C-4D57-429A-9018-EF689BD1D56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DDC771A-11E5-4637-9DC2-BC990E9AA96A}" type="doc">
      <dgm:prSet loTypeId="urn:microsoft.com/office/officeart/2016/7/layout/VerticalDownArrowProcess" loCatId="process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0068A1E-BF21-426A-AFE7-19A68B43A165}">
      <dgm:prSet/>
      <dgm:spPr/>
      <dgm:t>
        <a:bodyPr/>
        <a:lstStyle/>
        <a:p>
          <a:r>
            <a:rPr lang="en-US"/>
            <a:t>Remove</a:t>
          </a:r>
        </a:p>
      </dgm:t>
    </dgm:pt>
    <dgm:pt modelId="{213CB61F-0AB0-485A-B743-A843DA34DFDE}" type="parTrans" cxnId="{3F2A1E6D-5645-4418-9695-A70A3C69863F}">
      <dgm:prSet/>
      <dgm:spPr/>
      <dgm:t>
        <a:bodyPr/>
        <a:lstStyle/>
        <a:p>
          <a:endParaRPr lang="en-US"/>
        </a:p>
      </dgm:t>
    </dgm:pt>
    <dgm:pt modelId="{4B7421A0-84F4-4997-B204-3E4827A84F91}" type="sibTrans" cxnId="{3F2A1E6D-5645-4418-9695-A70A3C69863F}">
      <dgm:prSet/>
      <dgm:spPr/>
      <dgm:t>
        <a:bodyPr/>
        <a:lstStyle/>
        <a:p>
          <a:endParaRPr lang="en-US"/>
        </a:p>
      </dgm:t>
    </dgm:pt>
    <dgm:pt modelId="{32ED61A3-9829-4C85-9DC5-F76C5B732E8B}">
      <dgm:prSet/>
      <dgm:spPr/>
      <dgm:t>
        <a:bodyPr/>
        <a:lstStyle/>
        <a:p>
          <a:r>
            <a:rPr lang="en-US"/>
            <a:t>Remove test table by pulling it slowly out of the analyzer</a:t>
          </a:r>
        </a:p>
      </dgm:t>
    </dgm:pt>
    <dgm:pt modelId="{E6AFAF04-476B-475E-983C-AD774EA130F8}" type="parTrans" cxnId="{83F24279-7449-4BD6-92EA-B21D60463E27}">
      <dgm:prSet/>
      <dgm:spPr/>
      <dgm:t>
        <a:bodyPr/>
        <a:lstStyle/>
        <a:p>
          <a:endParaRPr lang="en-US"/>
        </a:p>
      </dgm:t>
    </dgm:pt>
    <dgm:pt modelId="{9D8FEAA3-7C54-48CE-ADEC-8323E3BD917A}" type="sibTrans" cxnId="{83F24279-7449-4BD6-92EA-B21D60463E27}">
      <dgm:prSet/>
      <dgm:spPr/>
      <dgm:t>
        <a:bodyPr/>
        <a:lstStyle/>
        <a:p>
          <a:endParaRPr lang="en-US"/>
        </a:p>
      </dgm:t>
    </dgm:pt>
    <dgm:pt modelId="{2053E0E8-246F-4431-9901-21A19D6FD519}">
      <dgm:prSet/>
      <dgm:spPr/>
      <dgm:t>
        <a:bodyPr/>
        <a:lstStyle/>
        <a:p>
          <a:r>
            <a:rPr lang="en-US"/>
            <a:t>Lift</a:t>
          </a:r>
        </a:p>
      </dgm:t>
    </dgm:pt>
    <dgm:pt modelId="{587F0EC5-7CB8-453B-81DB-67C7A9E544BD}" type="parTrans" cxnId="{49C2F29E-4729-4773-93BB-05C2023F6E60}">
      <dgm:prSet/>
      <dgm:spPr/>
      <dgm:t>
        <a:bodyPr/>
        <a:lstStyle/>
        <a:p>
          <a:endParaRPr lang="en-US"/>
        </a:p>
      </dgm:t>
    </dgm:pt>
    <dgm:pt modelId="{ED3A0717-148B-45C4-B983-5F459583D62A}" type="sibTrans" cxnId="{49C2F29E-4729-4773-93BB-05C2023F6E60}">
      <dgm:prSet/>
      <dgm:spPr/>
      <dgm:t>
        <a:bodyPr/>
        <a:lstStyle/>
        <a:p>
          <a:endParaRPr lang="en-US"/>
        </a:p>
      </dgm:t>
    </dgm:pt>
    <dgm:pt modelId="{AA73C658-C426-4C3D-9F77-1F864999C3F7}">
      <dgm:prSet/>
      <dgm:spPr/>
      <dgm:t>
        <a:bodyPr/>
        <a:lstStyle/>
        <a:p>
          <a:r>
            <a:rPr lang="en-US"/>
            <a:t>Lift the table insert from the test table</a:t>
          </a:r>
        </a:p>
      </dgm:t>
    </dgm:pt>
    <dgm:pt modelId="{057BF828-206D-487F-B5F4-710B91FDBEC1}" type="parTrans" cxnId="{EC9E22A7-973D-4B14-85F5-967F3DD0BA84}">
      <dgm:prSet/>
      <dgm:spPr/>
      <dgm:t>
        <a:bodyPr/>
        <a:lstStyle/>
        <a:p>
          <a:endParaRPr lang="en-US"/>
        </a:p>
      </dgm:t>
    </dgm:pt>
    <dgm:pt modelId="{FF965E13-4BA9-4447-80EB-D0EDCD448314}" type="sibTrans" cxnId="{EC9E22A7-973D-4B14-85F5-967F3DD0BA84}">
      <dgm:prSet/>
      <dgm:spPr/>
      <dgm:t>
        <a:bodyPr/>
        <a:lstStyle/>
        <a:p>
          <a:endParaRPr lang="en-US"/>
        </a:p>
      </dgm:t>
    </dgm:pt>
    <dgm:pt modelId="{F5E3D7AF-BAC9-454D-AC8B-A8FF07B2D4FF}">
      <dgm:prSet/>
      <dgm:spPr/>
      <dgm:t>
        <a:bodyPr/>
        <a:lstStyle/>
        <a:p>
          <a:r>
            <a:rPr lang="en-US"/>
            <a:t>Drain</a:t>
          </a:r>
        </a:p>
      </dgm:t>
    </dgm:pt>
    <dgm:pt modelId="{D3460938-7F59-4945-9F72-21FAE12C9722}" type="parTrans" cxnId="{94A8CA6B-ED3F-4939-9C52-92CB4FA41CEB}">
      <dgm:prSet/>
      <dgm:spPr/>
      <dgm:t>
        <a:bodyPr/>
        <a:lstStyle/>
        <a:p>
          <a:endParaRPr lang="en-US"/>
        </a:p>
      </dgm:t>
    </dgm:pt>
    <dgm:pt modelId="{22481688-607F-4AF0-8F88-61F15638D100}" type="sibTrans" cxnId="{94A8CA6B-ED3F-4939-9C52-92CB4FA41CEB}">
      <dgm:prSet/>
      <dgm:spPr/>
      <dgm:t>
        <a:bodyPr/>
        <a:lstStyle/>
        <a:p>
          <a:endParaRPr lang="en-US"/>
        </a:p>
      </dgm:t>
    </dgm:pt>
    <dgm:pt modelId="{E8CF5BD6-35A8-4B12-B4B1-810E91650C8F}">
      <dgm:prSet/>
      <dgm:spPr/>
      <dgm:t>
        <a:bodyPr/>
        <a:lstStyle/>
        <a:p>
          <a:r>
            <a:rPr lang="en-US"/>
            <a:t>Drain the drip tray, if necessary</a:t>
          </a:r>
        </a:p>
      </dgm:t>
    </dgm:pt>
    <dgm:pt modelId="{3692232D-1D37-4AC1-985A-965A71838973}" type="parTrans" cxnId="{B4F0B64D-6939-49AE-AC0D-AD6D37F4E62C}">
      <dgm:prSet/>
      <dgm:spPr/>
      <dgm:t>
        <a:bodyPr/>
        <a:lstStyle/>
        <a:p>
          <a:endParaRPr lang="en-US"/>
        </a:p>
      </dgm:t>
    </dgm:pt>
    <dgm:pt modelId="{C8EAFC77-93F2-40F5-88D6-ABD61B061F43}" type="sibTrans" cxnId="{B4F0B64D-6939-49AE-AC0D-AD6D37F4E62C}">
      <dgm:prSet/>
      <dgm:spPr/>
      <dgm:t>
        <a:bodyPr/>
        <a:lstStyle/>
        <a:p>
          <a:endParaRPr lang="en-US"/>
        </a:p>
      </dgm:t>
    </dgm:pt>
    <dgm:pt modelId="{4855EF90-8E7B-4550-AC9A-BDACDD1BDB1D}">
      <dgm:prSet/>
      <dgm:spPr/>
      <dgm:t>
        <a:bodyPr/>
        <a:lstStyle/>
        <a:p>
          <a:r>
            <a:rPr lang="en-US"/>
            <a:t>Wet</a:t>
          </a:r>
        </a:p>
      </dgm:t>
    </dgm:pt>
    <dgm:pt modelId="{9AED2276-8BF4-4443-B4CB-8D62C2A444AA}" type="parTrans" cxnId="{5542256E-4190-4719-8041-819F2F70D387}">
      <dgm:prSet/>
      <dgm:spPr/>
      <dgm:t>
        <a:bodyPr/>
        <a:lstStyle/>
        <a:p>
          <a:endParaRPr lang="en-US"/>
        </a:p>
      </dgm:t>
    </dgm:pt>
    <dgm:pt modelId="{EB8A15F5-F384-4BB6-94F4-464415040F79}" type="sibTrans" cxnId="{5542256E-4190-4719-8041-819F2F70D387}">
      <dgm:prSet/>
      <dgm:spPr/>
      <dgm:t>
        <a:bodyPr/>
        <a:lstStyle/>
        <a:p>
          <a:endParaRPr lang="en-US"/>
        </a:p>
      </dgm:t>
    </dgm:pt>
    <dgm:pt modelId="{2AD16240-4317-48E9-BA69-0F2B06612F9B}">
      <dgm:prSet/>
      <dgm:spPr/>
      <dgm:t>
        <a:bodyPr/>
        <a:lstStyle/>
        <a:p>
          <a:r>
            <a:rPr lang="en-US" dirty="0"/>
            <a:t>Wet a cotton-tipped stick with water and thoroughly scrub the test table and table insert, except the white calibration bar. Do not touch the white calibration bar.</a:t>
          </a:r>
        </a:p>
      </dgm:t>
    </dgm:pt>
    <dgm:pt modelId="{3860D373-1562-47E6-B87B-951893C4F798}" type="parTrans" cxnId="{8B671CA1-35F6-4E12-9414-5A1269160906}">
      <dgm:prSet/>
      <dgm:spPr/>
      <dgm:t>
        <a:bodyPr/>
        <a:lstStyle/>
        <a:p>
          <a:endParaRPr lang="en-US"/>
        </a:p>
      </dgm:t>
    </dgm:pt>
    <dgm:pt modelId="{6434578F-F641-457C-AEE4-145C990D299F}" type="sibTrans" cxnId="{8B671CA1-35F6-4E12-9414-5A1269160906}">
      <dgm:prSet/>
      <dgm:spPr/>
      <dgm:t>
        <a:bodyPr/>
        <a:lstStyle/>
        <a:p>
          <a:endParaRPr lang="en-US"/>
        </a:p>
      </dgm:t>
    </dgm:pt>
    <dgm:pt modelId="{85DE9379-CF4C-4F43-BF5D-4CEDE364BEA2}">
      <dgm:prSet/>
      <dgm:spPr/>
      <dgm:t>
        <a:bodyPr/>
        <a:lstStyle/>
        <a:p>
          <a:r>
            <a:rPr lang="en-US"/>
            <a:t>Rinse</a:t>
          </a:r>
        </a:p>
      </dgm:t>
    </dgm:pt>
    <dgm:pt modelId="{FB7F8270-8EC0-4201-9213-CD0702AF070B}" type="parTrans" cxnId="{4D160DC6-C805-4E5C-8AEC-62B422BE1792}">
      <dgm:prSet/>
      <dgm:spPr/>
      <dgm:t>
        <a:bodyPr/>
        <a:lstStyle/>
        <a:p>
          <a:endParaRPr lang="en-US"/>
        </a:p>
      </dgm:t>
    </dgm:pt>
    <dgm:pt modelId="{54829AF2-DA23-484B-A0B3-F7263D551F0A}" type="sibTrans" cxnId="{4D160DC6-C805-4E5C-8AEC-62B422BE1792}">
      <dgm:prSet/>
      <dgm:spPr/>
      <dgm:t>
        <a:bodyPr/>
        <a:lstStyle/>
        <a:p>
          <a:endParaRPr lang="en-US"/>
        </a:p>
      </dgm:t>
    </dgm:pt>
    <dgm:pt modelId="{C09F830E-524D-4804-8E4C-6BBCAC775E7B}">
      <dgm:prSet/>
      <dgm:spPr/>
      <dgm:t>
        <a:bodyPr/>
        <a:lstStyle/>
        <a:p>
          <a:r>
            <a:rPr lang="en-US"/>
            <a:t>Rinse both sides of the table insert and test table under running water, except the white calibration bar.</a:t>
          </a:r>
        </a:p>
      </dgm:t>
    </dgm:pt>
    <dgm:pt modelId="{5DBE36C1-2739-4117-8835-718E1B62ACED}" type="parTrans" cxnId="{5A7575B8-1FCC-404B-ACAA-9D6C593E7FCF}">
      <dgm:prSet/>
      <dgm:spPr/>
      <dgm:t>
        <a:bodyPr/>
        <a:lstStyle/>
        <a:p>
          <a:endParaRPr lang="en-US"/>
        </a:p>
      </dgm:t>
    </dgm:pt>
    <dgm:pt modelId="{52481E8D-0BD2-4FF0-A6B6-530BE5FDE602}" type="sibTrans" cxnId="{5A7575B8-1FCC-404B-ACAA-9D6C593E7FCF}">
      <dgm:prSet/>
      <dgm:spPr/>
      <dgm:t>
        <a:bodyPr/>
        <a:lstStyle/>
        <a:p>
          <a:endParaRPr lang="en-US"/>
        </a:p>
      </dgm:t>
    </dgm:pt>
    <dgm:pt modelId="{B89DE3AE-61F2-4E0F-934B-D31F7928A65C}">
      <dgm:prSet/>
      <dgm:spPr/>
      <dgm:t>
        <a:bodyPr/>
        <a:lstStyle/>
        <a:p>
          <a:r>
            <a:rPr lang="en-US"/>
            <a:t>Dry</a:t>
          </a:r>
        </a:p>
      </dgm:t>
    </dgm:pt>
    <dgm:pt modelId="{37247945-1F7D-42AE-A0B1-7459CFB223AA}" type="parTrans" cxnId="{4C361134-BDE3-4A87-A3BF-391214379648}">
      <dgm:prSet/>
      <dgm:spPr/>
      <dgm:t>
        <a:bodyPr/>
        <a:lstStyle/>
        <a:p>
          <a:endParaRPr lang="en-US"/>
        </a:p>
      </dgm:t>
    </dgm:pt>
    <dgm:pt modelId="{F0F6C29D-1A70-42E9-BC94-DEFEAB0A8F9F}" type="sibTrans" cxnId="{4C361134-BDE3-4A87-A3BF-391214379648}">
      <dgm:prSet/>
      <dgm:spPr/>
      <dgm:t>
        <a:bodyPr/>
        <a:lstStyle/>
        <a:p>
          <a:endParaRPr lang="en-US"/>
        </a:p>
      </dgm:t>
    </dgm:pt>
    <dgm:pt modelId="{DFC86241-F522-4E07-8871-C2DE43397E6A}">
      <dgm:prSet/>
      <dgm:spPr/>
      <dgm:t>
        <a:bodyPr/>
        <a:lstStyle/>
        <a:p>
          <a:r>
            <a:rPr lang="en-US"/>
            <a:t>Dry the test table insert, examine the white calibration bar to ensure it is clean and undamaged, and insert the test table slowly halfway to the instrument.</a:t>
          </a:r>
        </a:p>
      </dgm:t>
    </dgm:pt>
    <dgm:pt modelId="{FA9273AD-D2FA-4B54-8F82-D32CD35540CC}" type="parTrans" cxnId="{B04A1595-3FDA-4F46-8534-4C1E7938C556}">
      <dgm:prSet/>
      <dgm:spPr/>
      <dgm:t>
        <a:bodyPr/>
        <a:lstStyle/>
        <a:p>
          <a:endParaRPr lang="en-US"/>
        </a:p>
      </dgm:t>
    </dgm:pt>
    <dgm:pt modelId="{F02571A2-6260-44F1-9223-FFE9E89DACA7}" type="sibTrans" cxnId="{B04A1595-3FDA-4F46-8534-4C1E7938C556}">
      <dgm:prSet/>
      <dgm:spPr/>
      <dgm:t>
        <a:bodyPr/>
        <a:lstStyle/>
        <a:p>
          <a:endParaRPr lang="en-US"/>
        </a:p>
      </dgm:t>
    </dgm:pt>
    <dgm:pt modelId="{559E907A-A3C5-4EDA-9996-6957CA73D044}">
      <dgm:prSet/>
      <dgm:spPr/>
      <dgm:t>
        <a:bodyPr/>
        <a:lstStyle/>
        <a:p>
          <a:r>
            <a:rPr lang="en-US"/>
            <a:t>Clean</a:t>
          </a:r>
        </a:p>
      </dgm:t>
    </dgm:pt>
    <dgm:pt modelId="{D644A2CA-5843-4830-984D-BA7F1550C4D9}" type="parTrans" cxnId="{86DC9F6D-2600-4277-B6ED-E1F3F44F904B}">
      <dgm:prSet/>
      <dgm:spPr/>
      <dgm:t>
        <a:bodyPr/>
        <a:lstStyle/>
        <a:p>
          <a:endParaRPr lang="en-US"/>
        </a:p>
      </dgm:t>
    </dgm:pt>
    <dgm:pt modelId="{BA15C28B-BE22-4859-AE9B-9E18B0EB01C2}" type="sibTrans" cxnId="{86DC9F6D-2600-4277-B6ED-E1F3F44F904B}">
      <dgm:prSet/>
      <dgm:spPr/>
      <dgm:t>
        <a:bodyPr/>
        <a:lstStyle/>
        <a:p>
          <a:endParaRPr lang="en-US"/>
        </a:p>
      </dgm:t>
    </dgm:pt>
    <dgm:pt modelId="{FB24101D-893F-4253-BCEF-C25B11C54F25}">
      <dgm:prSet/>
      <dgm:spPr/>
      <dgm:t>
        <a:bodyPr/>
        <a:lstStyle/>
        <a:p>
          <a:r>
            <a:rPr lang="en-US"/>
            <a:t>If the white calibration bar is dirty, clean with soft cloth or lint free tissue.</a:t>
          </a:r>
        </a:p>
      </dgm:t>
    </dgm:pt>
    <dgm:pt modelId="{96C0FFA6-DE4C-4387-BDAB-3B73D3D305C8}" type="parTrans" cxnId="{7372734A-5D10-496B-8464-B8BF9356B662}">
      <dgm:prSet/>
      <dgm:spPr/>
      <dgm:t>
        <a:bodyPr/>
        <a:lstStyle/>
        <a:p>
          <a:endParaRPr lang="en-US"/>
        </a:p>
      </dgm:t>
    </dgm:pt>
    <dgm:pt modelId="{039328F7-C324-4BC8-A861-FF9440819D61}" type="sibTrans" cxnId="{7372734A-5D10-496B-8464-B8BF9356B662}">
      <dgm:prSet/>
      <dgm:spPr/>
      <dgm:t>
        <a:bodyPr/>
        <a:lstStyle/>
        <a:p>
          <a:endParaRPr lang="en-US"/>
        </a:p>
      </dgm:t>
    </dgm:pt>
    <dgm:pt modelId="{F3C51D55-744D-4A17-9304-65DF2DE9BC32}" type="pres">
      <dgm:prSet presAssocID="{4DDC771A-11E5-4637-9DC2-BC990E9AA96A}" presName="Name0" presStyleCnt="0">
        <dgm:presLayoutVars>
          <dgm:dir/>
          <dgm:animLvl val="lvl"/>
          <dgm:resizeHandles val="exact"/>
        </dgm:presLayoutVars>
      </dgm:prSet>
      <dgm:spPr/>
    </dgm:pt>
    <dgm:pt modelId="{A3DDA5FF-E3A2-4B0C-975E-79AA17FFBD6E}" type="pres">
      <dgm:prSet presAssocID="{559E907A-A3C5-4EDA-9996-6957CA73D044}" presName="boxAndChildren" presStyleCnt="0"/>
      <dgm:spPr/>
    </dgm:pt>
    <dgm:pt modelId="{2D9CE94F-8D26-41F1-85FE-43DCF7099579}" type="pres">
      <dgm:prSet presAssocID="{559E907A-A3C5-4EDA-9996-6957CA73D044}" presName="parentTextBox" presStyleLbl="alignNode1" presStyleIdx="0" presStyleCnt="7"/>
      <dgm:spPr/>
    </dgm:pt>
    <dgm:pt modelId="{3BD8CE9D-543E-447B-8913-84F52B6FDC9B}" type="pres">
      <dgm:prSet presAssocID="{559E907A-A3C5-4EDA-9996-6957CA73D044}" presName="descendantBox" presStyleLbl="bgAccFollowNode1" presStyleIdx="0" presStyleCnt="7"/>
      <dgm:spPr/>
    </dgm:pt>
    <dgm:pt modelId="{83DF7B38-D83F-4666-8175-29032EF880A1}" type="pres">
      <dgm:prSet presAssocID="{F0F6C29D-1A70-42E9-BC94-DEFEAB0A8F9F}" presName="sp" presStyleCnt="0"/>
      <dgm:spPr/>
    </dgm:pt>
    <dgm:pt modelId="{84E0C98C-A2CB-4964-84EB-4D9F8B3807F5}" type="pres">
      <dgm:prSet presAssocID="{B89DE3AE-61F2-4E0F-934B-D31F7928A65C}" presName="arrowAndChildren" presStyleCnt="0"/>
      <dgm:spPr/>
    </dgm:pt>
    <dgm:pt modelId="{D18FCEDC-9F10-417C-818E-513EEC754A89}" type="pres">
      <dgm:prSet presAssocID="{B89DE3AE-61F2-4E0F-934B-D31F7928A65C}" presName="parentTextArrow" presStyleLbl="node1" presStyleIdx="0" presStyleCnt="0"/>
      <dgm:spPr/>
    </dgm:pt>
    <dgm:pt modelId="{F7E3C993-0B5B-4F85-BB63-A5AC0346651C}" type="pres">
      <dgm:prSet presAssocID="{B89DE3AE-61F2-4E0F-934B-D31F7928A65C}" presName="arrow" presStyleLbl="alignNode1" presStyleIdx="1" presStyleCnt="7"/>
      <dgm:spPr/>
    </dgm:pt>
    <dgm:pt modelId="{4B167BD9-EF2D-4CCE-A0C7-1900A48921FC}" type="pres">
      <dgm:prSet presAssocID="{B89DE3AE-61F2-4E0F-934B-D31F7928A65C}" presName="descendantArrow" presStyleLbl="bgAccFollowNode1" presStyleIdx="1" presStyleCnt="7"/>
      <dgm:spPr/>
    </dgm:pt>
    <dgm:pt modelId="{88BF93E2-9163-442F-B478-EBAB40E7F6F0}" type="pres">
      <dgm:prSet presAssocID="{54829AF2-DA23-484B-A0B3-F7263D551F0A}" presName="sp" presStyleCnt="0"/>
      <dgm:spPr/>
    </dgm:pt>
    <dgm:pt modelId="{975C72A0-F265-464B-AEB2-3EADD60FDF1D}" type="pres">
      <dgm:prSet presAssocID="{85DE9379-CF4C-4F43-BF5D-4CEDE364BEA2}" presName="arrowAndChildren" presStyleCnt="0"/>
      <dgm:spPr/>
    </dgm:pt>
    <dgm:pt modelId="{CCA9E8D4-6545-462C-ACC1-865BF791F3D9}" type="pres">
      <dgm:prSet presAssocID="{85DE9379-CF4C-4F43-BF5D-4CEDE364BEA2}" presName="parentTextArrow" presStyleLbl="node1" presStyleIdx="0" presStyleCnt="0"/>
      <dgm:spPr/>
    </dgm:pt>
    <dgm:pt modelId="{63C64DF7-74C7-4864-8504-5E66EE86C48E}" type="pres">
      <dgm:prSet presAssocID="{85DE9379-CF4C-4F43-BF5D-4CEDE364BEA2}" presName="arrow" presStyleLbl="alignNode1" presStyleIdx="2" presStyleCnt="7"/>
      <dgm:spPr/>
    </dgm:pt>
    <dgm:pt modelId="{ECFEF76A-AF1A-41A6-8E5D-14542B1E7987}" type="pres">
      <dgm:prSet presAssocID="{85DE9379-CF4C-4F43-BF5D-4CEDE364BEA2}" presName="descendantArrow" presStyleLbl="bgAccFollowNode1" presStyleIdx="2" presStyleCnt="7"/>
      <dgm:spPr/>
    </dgm:pt>
    <dgm:pt modelId="{B47F96EB-6EB2-4249-BD2E-C99EA6E913C9}" type="pres">
      <dgm:prSet presAssocID="{EB8A15F5-F384-4BB6-94F4-464415040F79}" presName="sp" presStyleCnt="0"/>
      <dgm:spPr/>
    </dgm:pt>
    <dgm:pt modelId="{4FAE2ECA-637C-48E9-8511-14211ABF7BEB}" type="pres">
      <dgm:prSet presAssocID="{4855EF90-8E7B-4550-AC9A-BDACDD1BDB1D}" presName="arrowAndChildren" presStyleCnt="0"/>
      <dgm:spPr/>
    </dgm:pt>
    <dgm:pt modelId="{87C84518-460B-436E-B516-E85167FDF164}" type="pres">
      <dgm:prSet presAssocID="{4855EF90-8E7B-4550-AC9A-BDACDD1BDB1D}" presName="parentTextArrow" presStyleLbl="node1" presStyleIdx="0" presStyleCnt="0"/>
      <dgm:spPr/>
    </dgm:pt>
    <dgm:pt modelId="{DFB49616-D27A-45BB-99B9-AE29B3C60E6B}" type="pres">
      <dgm:prSet presAssocID="{4855EF90-8E7B-4550-AC9A-BDACDD1BDB1D}" presName="arrow" presStyleLbl="alignNode1" presStyleIdx="3" presStyleCnt="7"/>
      <dgm:spPr/>
    </dgm:pt>
    <dgm:pt modelId="{B37F8A6A-0E82-4F0C-9C4E-BFF0A8B7C8EF}" type="pres">
      <dgm:prSet presAssocID="{4855EF90-8E7B-4550-AC9A-BDACDD1BDB1D}" presName="descendantArrow" presStyleLbl="bgAccFollowNode1" presStyleIdx="3" presStyleCnt="7"/>
      <dgm:spPr/>
    </dgm:pt>
    <dgm:pt modelId="{0320FA1D-57AC-45C8-AF5B-2F1FCC24C604}" type="pres">
      <dgm:prSet presAssocID="{22481688-607F-4AF0-8F88-61F15638D100}" presName="sp" presStyleCnt="0"/>
      <dgm:spPr/>
    </dgm:pt>
    <dgm:pt modelId="{7D1B03A4-4C20-49E6-A506-3AA6B33F7E31}" type="pres">
      <dgm:prSet presAssocID="{F5E3D7AF-BAC9-454D-AC8B-A8FF07B2D4FF}" presName="arrowAndChildren" presStyleCnt="0"/>
      <dgm:spPr/>
    </dgm:pt>
    <dgm:pt modelId="{1D42F36C-EA94-432A-9FA5-B8915598107E}" type="pres">
      <dgm:prSet presAssocID="{F5E3D7AF-BAC9-454D-AC8B-A8FF07B2D4FF}" presName="parentTextArrow" presStyleLbl="node1" presStyleIdx="0" presStyleCnt="0"/>
      <dgm:spPr/>
    </dgm:pt>
    <dgm:pt modelId="{128F153A-8E0F-4FCB-A53D-9F46DCFE790E}" type="pres">
      <dgm:prSet presAssocID="{F5E3D7AF-BAC9-454D-AC8B-A8FF07B2D4FF}" presName="arrow" presStyleLbl="alignNode1" presStyleIdx="4" presStyleCnt="7"/>
      <dgm:spPr/>
    </dgm:pt>
    <dgm:pt modelId="{7438CC31-BCA9-4E3C-AD64-0C2480BBBAAA}" type="pres">
      <dgm:prSet presAssocID="{F5E3D7AF-BAC9-454D-AC8B-A8FF07B2D4FF}" presName="descendantArrow" presStyleLbl="bgAccFollowNode1" presStyleIdx="4" presStyleCnt="7"/>
      <dgm:spPr/>
    </dgm:pt>
    <dgm:pt modelId="{360F96DD-6567-40DE-82F8-992E230DA558}" type="pres">
      <dgm:prSet presAssocID="{ED3A0717-148B-45C4-B983-5F459583D62A}" presName="sp" presStyleCnt="0"/>
      <dgm:spPr/>
    </dgm:pt>
    <dgm:pt modelId="{F36BB528-90BF-4A5C-9D67-9306FD8084AE}" type="pres">
      <dgm:prSet presAssocID="{2053E0E8-246F-4431-9901-21A19D6FD519}" presName="arrowAndChildren" presStyleCnt="0"/>
      <dgm:spPr/>
    </dgm:pt>
    <dgm:pt modelId="{DA056AFE-D9F2-4851-9C2E-E9FCBDB4297E}" type="pres">
      <dgm:prSet presAssocID="{2053E0E8-246F-4431-9901-21A19D6FD519}" presName="parentTextArrow" presStyleLbl="node1" presStyleIdx="0" presStyleCnt="0"/>
      <dgm:spPr/>
    </dgm:pt>
    <dgm:pt modelId="{102A01C3-E645-4F06-B944-3A0747E098E1}" type="pres">
      <dgm:prSet presAssocID="{2053E0E8-246F-4431-9901-21A19D6FD519}" presName="arrow" presStyleLbl="alignNode1" presStyleIdx="5" presStyleCnt="7"/>
      <dgm:spPr/>
    </dgm:pt>
    <dgm:pt modelId="{FBE5CD5C-5255-4C40-99B0-28FAAE3EC81A}" type="pres">
      <dgm:prSet presAssocID="{2053E0E8-246F-4431-9901-21A19D6FD519}" presName="descendantArrow" presStyleLbl="bgAccFollowNode1" presStyleIdx="5" presStyleCnt="7"/>
      <dgm:spPr/>
    </dgm:pt>
    <dgm:pt modelId="{FD3D483B-1C80-4F25-B95B-BF7EAA6058BD}" type="pres">
      <dgm:prSet presAssocID="{4B7421A0-84F4-4997-B204-3E4827A84F91}" presName="sp" presStyleCnt="0"/>
      <dgm:spPr/>
    </dgm:pt>
    <dgm:pt modelId="{3CC6F6E0-DF03-404A-90BE-55B58DE8E0E1}" type="pres">
      <dgm:prSet presAssocID="{60068A1E-BF21-426A-AFE7-19A68B43A165}" presName="arrowAndChildren" presStyleCnt="0"/>
      <dgm:spPr/>
    </dgm:pt>
    <dgm:pt modelId="{3C6FF3DF-E4FB-4AA4-B785-7CA11B0F9EC4}" type="pres">
      <dgm:prSet presAssocID="{60068A1E-BF21-426A-AFE7-19A68B43A165}" presName="parentTextArrow" presStyleLbl="node1" presStyleIdx="0" presStyleCnt="0"/>
      <dgm:spPr/>
    </dgm:pt>
    <dgm:pt modelId="{B075A9D3-1E8F-4B48-B8C8-CF1271FE732D}" type="pres">
      <dgm:prSet presAssocID="{60068A1E-BF21-426A-AFE7-19A68B43A165}" presName="arrow" presStyleLbl="alignNode1" presStyleIdx="6" presStyleCnt="7"/>
      <dgm:spPr/>
    </dgm:pt>
    <dgm:pt modelId="{EBD3C0A6-4FD8-4B63-8448-BAD88910546B}" type="pres">
      <dgm:prSet presAssocID="{60068A1E-BF21-426A-AFE7-19A68B43A165}" presName="descendantArrow" presStyleLbl="bgAccFollowNode1" presStyleIdx="6" presStyleCnt="7"/>
      <dgm:spPr/>
    </dgm:pt>
  </dgm:ptLst>
  <dgm:cxnLst>
    <dgm:cxn modelId="{1782990B-86C9-455A-B659-8D6132510CD6}" type="presOf" srcId="{32ED61A3-9829-4C85-9DC5-F76C5B732E8B}" destId="{EBD3C0A6-4FD8-4B63-8448-BAD88910546B}" srcOrd="0" destOrd="0" presId="urn:microsoft.com/office/officeart/2016/7/layout/VerticalDownArrowProcess"/>
    <dgm:cxn modelId="{50E72913-6838-41A6-B377-35E3B4588196}" type="presOf" srcId="{2053E0E8-246F-4431-9901-21A19D6FD519}" destId="{DA056AFE-D9F2-4851-9C2E-E9FCBDB4297E}" srcOrd="0" destOrd="0" presId="urn:microsoft.com/office/officeart/2016/7/layout/VerticalDownArrowProcess"/>
    <dgm:cxn modelId="{CBC9F013-0386-472F-8E53-E45DE720FB17}" type="presOf" srcId="{85DE9379-CF4C-4F43-BF5D-4CEDE364BEA2}" destId="{CCA9E8D4-6545-462C-ACC1-865BF791F3D9}" srcOrd="0" destOrd="0" presId="urn:microsoft.com/office/officeart/2016/7/layout/VerticalDownArrowProcess"/>
    <dgm:cxn modelId="{DA2E0F19-086E-460A-A6E9-059E624A1215}" type="presOf" srcId="{60068A1E-BF21-426A-AFE7-19A68B43A165}" destId="{3C6FF3DF-E4FB-4AA4-B785-7CA11B0F9EC4}" srcOrd="0" destOrd="0" presId="urn:microsoft.com/office/officeart/2016/7/layout/VerticalDownArrowProcess"/>
    <dgm:cxn modelId="{36911F31-8D88-4E3F-A34D-98DE8026F412}" type="presOf" srcId="{F5E3D7AF-BAC9-454D-AC8B-A8FF07B2D4FF}" destId="{128F153A-8E0F-4FCB-A53D-9F46DCFE790E}" srcOrd="1" destOrd="0" presId="urn:microsoft.com/office/officeart/2016/7/layout/VerticalDownArrowProcess"/>
    <dgm:cxn modelId="{56FD7331-975D-443E-8BB9-F11E900ED9BD}" type="presOf" srcId="{60068A1E-BF21-426A-AFE7-19A68B43A165}" destId="{B075A9D3-1E8F-4B48-B8C8-CF1271FE732D}" srcOrd="1" destOrd="0" presId="urn:microsoft.com/office/officeart/2016/7/layout/VerticalDownArrowProcess"/>
    <dgm:cxn modelId="{14439331-3BCF-4A45-94ED-86E6FBD6FF2F}" type="presOf" srcId="{C09F830E-524D-4804-8E4C-6BBCAC775E7B}" destId="{ECFEF76A-AF1A-41A6-8E5D-14542B1E7987}" srcOrd="0" destOrd="0" presId="urn:microsoft.com/office/officeart/2016/7/layout/VerticalDownArrowProcess"/>
    <dgm:cxn modelId="{66BCB532-F244-48B2-920B-8507F738F898}" type="presOf" srcId="{4DDC771A-11E5-4637-9DC2-BC990E9AA96A}" destId="{F3C51D55-744D-4A17-9304-65DF2DE9BC32}" srcOrd="0" destOrd="0" presId="urn:microsoft.com/office/officeart/2016/7/layout/VerticalDownArrowProcess"/>
    <dgm:cxn modelId="{4C361134-BDE3-4A87-A3BF-391214379648}" srcId="{4DDC771A-11E5-4637-9DC2-BC990E9AA96A}" destId="{B89DE3AE-61F2-4E0F-934B-D31F7928A65C}" srcOrd="5" destOrd="0" parTransId="{37247945-1F7D-42AE-A0B1-7459CFB223AA}" sibTransId="{F0F6C29D-1A70-42E9-BC94-DEFEAB0A8F9F}"/>
    <dgm:cxn modelId="{D2BDFC35-7348-40CF-8E04-717975DC356F}" type="presOf" srcId="{F5E3D7AF-BAC9-454D-AC8B-A8FF07B2D4FF}" destId="{1D42F36C-EA94-432A-9FA5-B8915598107E}" srcOrd="0" destOrd="0" presId="urn:microsoft.com/office/officeart/2016/7/layout/VerticalDownArrowProcess"/>
    <dgm:cxn modelId="{CBC6F737-B204-42E0-A5C6-196096645C1F}" type="presOf" srcId="{DFC86241-F522-4E07-8871-C2DE43397E6A}" destId="{4B167BD9-EF2D-4CCE-A0C7-1900A48921FC}" srcOrd="0" destOrd="0" presId="urn:microsoft.com/office/officeart/2016/7/layout/VerticalDownArrowProcess"/>
    <dgm:cxn modelId="{1054E260-0D48-40F5-8DA0-E0AF742202F4}" type="presOf" srcId="{B89DE3AE-61F2-4E0F-934B-D31F7928A65C}" destId="{F7E3C993-0B5B-4F85-BB63-A5AC0346651C}" srcOrd="1" destOrd="0" presId="urn:microsoft.com/office/officeart/2016/7/layout/VerticalDownArrowProcess"/>
    <dgm:cxn modelId="{2E553A47-D30A-457E-BEA1-A55A6736D33F}" type="presOf" srcId="{AA73C658-C426-4C3D-9F77-1F864999C3F7}" destId="{FBE5CD5C-5255-4C40-99B0-28FAAE3EC81A}" srcOrd="0" destOrd="0" presId="urn:microsoft.com/office/officeart/2016/7/layout/VerticalDownArrowProcess"/>
    <dgm:cxn modelId="{7372734A-5D10-496B-8464-B8BF9356B662}" srcId="{559E907A-A3C5-4EDA-9996-6957CA73D044}" destId="{FB24101D-893F-4253-BCEF-C25B11C54F25}" srcOrd="0" destOrd="0" parTransId="{96C0FFA6-DE4C-4387-BDAB-3B73D3D305C8}" sibTransId="{039328F7-C324-4BC8-A861-FF9440819D61}"/>
    <dgm:cxn modelId="{94A8CA6B-ED3F-4939-9C52-92CB4FA41CEB}" srcId="{4DDC771A-11E5-4637-9DC2-BC990E9AA96A}" destId="{F5E3D7AF-BAC9-454D-AC8B-A8FF07B2D4FF}" srcOrd="2" destOrd="0" parTransId="{D3460938-7F59-4945-9F72-21FAE12C9722}" sibTransId="{22481688-607F-4AF0-8F88-61F15638D100}"/>
    <dgm:cxn modelId="{3F2A1E6D-5645-4418-9695-A70A3C69863F}" srcId="{4DDC771A-11E5-4637-9DC2-BC990E9AA96A}" destId="{60068A1E-BF21-426A-AFE7-19A68B43A165}" srcOrd="0" destOrd="0" parTransId="{213CB61F-0AB0-485A-B743-A843DA34DFDE}" sibTransId="{4B7421A0-84F4-4997-B204-3E4827A84F91}"/>
    <dgm:cxn modelId="{86DC9F6D-2600-4277-B6ED-E1F3F44F904B}" srcId="{4DDC771A-11E5-4637-9DC2-BC990E9AA96A}" destId="{559E907A-A3C5-4EDA-9996-6957CA73D044}" srcOrd="6" destOrd="0" parTransId="{D644A2CA-5843-4830-984D-BA7F1550C4D9}" sibTransId="{BA15C28B-BE22-4859-AE9B-9E18B0EB01C2}"/>
    <dgm:cxn modelId="{B4F0B64D-6939-49AE-AC0D-AD6D37F4E62C}" srcId="{F5E3D7AF-BAC9-454D-AC8B-A8FF07B2D4FF}" destId="{E8CF5BD6-35A8-4B12-B4B1-810E91650C8F}" srcOrd="0" destOrd="0" parTransId="{3692232D-1D37-4AC1-985A-965A71838973}" sibTransId="{C8EAFC77-93F2-40F5-88D6-ABD61B061F43}"/>
    <dgm:cxn modelId="{5542256E-4190-4719-8041-819F2F70D387}" srcId="{4DDC771A-11E5-4637-9DC2-BC990E9AA96A}" destId="{4855EF90-8E7B-4550-AC9A-BDACDD1BDB1D}" srcOrd="3" destOrd="0" parTransId="{9AED2276-8BF4-4443-B4CB-8D62C2A444AA}" sibTransId="{EB8A15F5-F384-4BB6-94F4-464415040F79}"/>
    <dgm:cxn modelId="{67EE2C55-A605-4E33-93C5-9EC1209169BB}" type="presOf" srcId="{2053E0E8-246F-4431-9901-21A19D6FD519}" destId="{102A01C3-E645-4F06-B944-3A0747E098E1}" srcOrd="1" destOrd="0" presId="urn:microsoft.com/office/officeart/2016/7/layout/VerticalDownArrowProcess"/>
    <dgm:cxn modelId="{83F24279-7449-4BD6-92EA-B21D60463E27}" srcId="{60068A1E-BF21-426A-AFE7-19A68B43A165}" destId="{32ED61A3-9829-4C85-9DC5-F76C5B732E8B}" srcOrd="0" destOrd="0" parTransId="{E6AFAF04-476B-475E-983C-AD774EA130F8}" sibTransId="{9D8FEAA3-7C54-48CE-ADEC-8323E3BD917A}"/>
    <dgm:cxn modelId="{366D3783-A7AA-4BB5-B21E-3FB2F0A36E12}" type="presOf" srcId="{4855EF90-8E7B-4550-AC9A-BDACDD1BDB1D}" destId="{87C84518-460B-436E-B516-E85167FDF164}" srcOrd="0" destOrd="0" presId="urn:microsoft.com/office/officeart/2016/7/layout/VerticalDownArrowProcess"/>
    <dgm:cxn modelId="{A939F286-D8D9-4719-B463-8C7604352376}" type="presOf" srcId="{559E907A-A3C5-4EDA-9996-6957CA73D044}" destId="{2D9CE94F-8D26-41F1-85FE-43DCF7099579}" srcOrd="0" destOrd="0" presId="urn:microsoft.com/office/officeart/2016/7/layout/VerticalDownArrowProcess"/>
    <dgm:cxn modelId="{61F64688-7A29-4C4F-872B-830B6199E8CE}" type="presOf" srcId="{B89DE3AE-61F2-4E0F-934B-D31F7928A65C}" destId="{D18FCEDC-9F10-417C-818E-513EEC754A89}" srcOrd="0" destOrd="0" presId="urn:microsoft.com/office/officeart/2016/7/layout/VerticalDownArrowProcess"/>
    <dgm:cxn modelId="{B04A1595-3FDA-4F46-8534-4C1E7938C556}" srcId="{B89DE3AE-61F2-4E0F-934B-D31F7928A65C}" destId="{DFC86241-F522-4E07-8871-C2DE43397E6A}" srcOrd="0" destOrd="0" parTransId="{FA9273AD-D2FA-4B54-8F82-D32CD35540CC}" sibTransId="{F02571A2-6260-44F1-9223-FFE9E89DACA7}"/>
    <dgm:cxn modelId="{49C2F29E-4729-4773-93BB-05C2023F6E60}" srcId="{4DDC771A-11E5-4637-9DC2-BC990E9AA96A}" destId="{2053E0E8-246F-4431-9901-21A19D6FD519}" srcOrd="1" destOrd="0" parTransId="{587F0EC5-7CB8-453B-81DB-67C7A9E544BD}" sibTransId="{ED3A0717-148B-45C4-B983-5F459583D62A}"/>
    <dgm:cxn modelId="{8B671CA1-35F6-4E12-9414-5A1269160906}" srcId="{4855EF90-8E7B-4550-AC9A-BDACDD1BDB1D}" destId="{2AD16240-4317-48E9-BA69-0F2B06612F9B}" srcOrd="0" destOrd="0" parTransId="{3860D373-1562-47E6-B87B-951893C4F798}" sibTransId="{6434578F-F641-457C-AEE4-145C990D299F}"/>
    <dgm:cxn modelId="{BDBFE6A1-0282-4765-92A3-50611A45C764}" type="presOf" srcId="{E8CF5BD6-35A8-4B12-B4B1-810E91650C8F}" destId="{7438CC31-BCA9-4E3C-AD64-0C2480BBBAAA}" srcOrd="0" destOrd="0" presId="urn:microsoft.com/office/officeart/2016/7/layout/VerticalDownArrowProcess"/>
    <dgm:cxn modelId="{EC9E22A7-973D-4B14-85F5-967F3DD0BA84}" srcId="{2053E0E8-246F-4431-9901-21A19D6FD519}" destId="{AA73C658-C426-4C3D-9F77-1F864999C3F7}" srcOrd="0" destOrd="0" parTransId="{057BF828-206D-487F-B5F4-710B91FDBEC1}" sibTransId="{FF965E13-4BA9-4447-80EB-D0EDCD448314}"/>
    <dgm:cxn modelId="{5A7575B8-1FCC-404B-ACAA-9D6C593E7FCF}" srcId="{85DE9379-CF4C-4F43-BF5D-4CEDE364BEA2}" destId="{C09F830E-524D-4804-8E4C-6BBCAC775E7B}" srcOrd="0" destOrd="0" parTransId="{5DBE36C1-2739-4117-8835-718E1B62ACED}" sibTransId="{52481E8D-0BD2-4FF0-A6B6-530BE5FDE602}"/>
    <dgm:cxn modelId="{869FE3BA-8355-4D7B-AB51-19AA0B853E9F}" type="presOf" srcId="{85DE9379-CF4C-4F43-BF5D-4CEDE364BEA2}" destId="{63C64DF7-74C7-4864-8504-5E66EE86C48E}" srcOrd="1" destOrd="0" presId="urn:microsoft.com/office/officeart/2016/7/layout/VerticalDownArrowProcess"/>
    <dgm:cxn modelId="{998835C0-C2D3-4A16-807E-24AB49C82779}" type="presOf" srcId="{2AD16240-4317-48E9-BA69-0F2B06612F9B}" destId="{B37F8A6A-0E82-4F0C-9C4E-BFF0A8B7C8EF}" srcOrd="0" destOrd="0" presId="urn:microsoft.com/office/officeart/2016/7/layout/VerticalDownArrowProcess"/>
    <dgm:cxn modelId="{4D160DC6-C805-4E5C-8AEC-62B422BE1792}" srcId="{4DDC771A-11E5-4637-9DC2-BC990E9AA96A}" destId="{85DE9379-CF4C-4F43-BF5D-4CEDE364BEA2}" srcOrd="4" destOrd="0" parTransId="{FB7F8270-8EC0-4201-9213-CD0702AF070B}" sibTransId="{54829AF2-DA23-484B-A0B3-F7263D551F0A}"/>
    <dgm:cxn modelId="{2A2F99CD-246E-4994-8085-E475A0560845}" type="presOf" srcId="{4855EF90-8E7B-4550-AC9A-BDACDD1BDB1D}" destId="{DFB49616-D27A-45BB-99B9-AE29B3C60E6B}" srcOrd="1" destOrd="0" presId="urn:microsoft.com/office/officeart/2016/7/layout/VerticalDownArrowProcess"/>
    <dgm:cxn modelId="{878D4DF1-1A7F-4777-AFBB-C4D0E68FE750}" type="presOf" srcId="{FB24101D-893F-4253-BCEF-C25B11C54F25}" destId="{3BD8CE9D-543E-447B-8913-84F52B6FDC9B}" srcOrd="0" destOrd="0" presId="urn:microsoft.com/office/officeart/2016/7/layout/VerticalDownArrowProcess"/>
    <dgm:cxn modelId="{85C46C43-849A-4854-B0ED-43A251CDED94}" type="presParOf" srcId="{F3C51D55-744D-4A17-9304-65DF2DE9BC32}" destId="{A3DDA5FF-E3A2-4B0C-975E-79AA17FFBD6E}" srcOrd="0" destOrd="0" presId="urn:microsoft.com/office/officeart/2016/7/layout/VerticalDownArrowProcess"/>
    <dgm:cxn modelId="{3F36E448-C5E1-4CF1-A9E2-60720252FF8E}" type="presParOf" srcId="{A3DDA5FF-E3A2-4B0C-975E-79AA17FFBD6E}" destId="{2D9CE94F-8D26-41F1-85FE-43DCF7099579}" srcOrd="0" destOrd="0" presId="urn:microsoft.com/office/officeart/2016/7/layout/VerticalDownArrowProcess"/>
    <dgm:cxn modelId="{E996997D-AFF0-4471-88DC-E72026A3563D}" type="presParOf" srcId="{A3DDA5FF-E3A2-4B0C-975E-79AA17FFBD6E}" destId="{3BD8CE9D-543E-447B-8913-84F52B6FDC9B}" srcOrd="1" destOrd="0" presId="urn:microsoft.com/office/officeart/2016/7/layout/VerticalDownArrowProcess"/>
    <dgm:cxn modelId="{4809A0FB-3BDF-4A87-A841-926ADDC7C0EB}" type="presParOf" srcId="{F3C51D55-744D-4A17-9304-65DF2DE9BC32}" destId="{83DF7B38-D83F-4666-8175-29032EF880A1}" srcOrd="1" destOrd="0" presId="urn:microsoft.com/office/officeart/2016/7/layout/VerticalDownArrowProcess"/>
    <dgm:cxn modelId="{109F8B19-E24C-464D-9898-240FB691B6C5}" type="presParOf" srcId="{F3C51D55-744D-4A17-9304-65DF2DE9BC32}" destId="{84E0C98C-A2CB-4964-84EB-4D9F8B3807F5}" srcOrd="2" destOrd="0" presId="urn:microsoft.com/office/officeart/2016/7/layout/VerticalDownArrowProcess"/>
    <dgm:cxn modelId="{01E10F52-C2E8-43FD-A38B-7459FE5ACAFA}" type="presParOf" srcId="{84E0C98C-A2CB-4964-84EB-4D9F8B3807F5}" destId="{D18FCEDC-9F10-417C-818E-513EEC754A89}" srcOrd="0" destOrd="0" presId="urn:microsoft.com/office/officeart/2016/7/layout/VerticalDownArrowProcess"/>
    <dgm:cxn modelId="{28BFE415-5201-490F-8DAE-7BED37ACEE09}" type="presParOf" srcId="{84E0C98C-A2CB-4964-84EB-4D9F8B3807F5}" destId="{F7E3C993-0B5B-4F85-BB63-A5AC0346651C}" srcOrd="1" destOrd="0" presId="urn:microsoft.com/office/officeart/2016/7/layout/VerticalDownArrowProcess"/>
    <dgm:cxn modelId="{191BEC97-797A-4805-A606-BF5703D18158}" type="presParOf" srcId="{84E0C98C-A2CB-4964-84EB-4D9F8B3807F5}" destId="{4B167BD9-EF2D-4CCE-A0C7-1900A48921FC}" srcOrd="2" destOrd="0" presId="urn:microsoft.com/office/officeart/2016/7/layout/VerticalDownArrowProcess"/>
    <dgm:cxn modelId="{598315DF-E217-4687-B5EC-954B4B3A3E3E}" type="presParOf" srcId="{F3C51D55-744D-4A17-9304-65DF2DE9BC32}" destId="{88BF93E2-9163-442F-B478-EBAB40E7F6F0}" srcOrd="3" destOrd="0" presId="urn:microsoft.com/office/officeart/2016/7/layout/VerticalDownArrowProcess"/>
    <dgm:cxn modelId="{1F55DA40-88E4-4237-A9DC-994497D3D98C}" type="presParOf" srcId="{F3C51D55-744D-4A17-9304-65DF2DE9BC32}" destId="{975C72A0-F265-464B-AEB2-3EADD60FDF1D}" srcOrd="4" destOrd="0" presId="urn:microsoft.com/office/officeart/2016/7/layout/VerticalDownArrowProcess"/>
    <dgm:cxn modelId="{34E387F1-0AEE-4C65-B0E0-5F1BCCF89E77}" type="presParOf" srcId="{975C72A0-F265-464B-AEB2-3EADD60FDF1D}" destId="{CCA9E8D4-6545-462C-ACC1-865BF791F3D9}" srcOrd="0" destOrd="0" presId="urn:microsoft.com/office/officeart/2016/7/layout/VerticalDownArrowProcess"/>
    <dgm:cxn modelId="{6E5747BF-9A8E-4716-9B8A-BEE4A721BEEF}" type="presParOf" srcId="{975C72A0-F265-464B-AEB2-3EADD60FDF1D}" destId="{63C64DF7-74C7-4864-8504-5E66EE86C48E}" srcOrd="1" destOrd="0" presId="urn:microsoft.com/office/officeart/2016/7/layout/VerticalDownArrowProcess"/>
    <dgm:cxn modelId="{4BB5990B-D670-4C4F-9853-6ACB81DFC688}" type="presParOf" srcId="{975C72A0-F265-464B-AEB2-3EADD60FDF1D}" destId="{ECFEF76A-AF1A-41A6-8E5D-14542B1E7987}" srcOrd="2" destOrd="0" presId="urn:microsoft.com/office/officeart/2016/7/layout/VerticalDownArrowProcess"/>
    <dgm:cxn modelId="{82D35F89-AB4E-4724-8530-52AB8147DA29}" type="presParOf" srcId="{F3C51D55-744D-4A17-9304-65DF2DE9BC32}" destId="{B47F96EB-6EB2-4249-BD2E-C99EA6E913C9}" srcOrd="5" destOrd="0" presId="urn:microsoft.com/office/officeart/2016/7/layout/VerticalDownArrowProcess"/>
    <dgm:cxn modelId="{77D5C861-53AB-489E-A549-5DE96CD17AF7}" type="presParOf" srcId="{F3C51D55-744D-4A17-9304-65DF2DE9BC32}" destId="{4FAE2ECA-637C-48E9-8511-14211ABF7BEB}" srcOrd="6" destOrd="0" presId="urn:microsoft.com/office/officeart/2016/7/layout/VerticalDownArrowProcess"/>
    <dgm:cxn modelId="{BBC0250B-B0D5-4BDF-A6D4-B5FC5C89719B}" type="presParOf" srcId="{4FAE2ECA-637C-48E9-8511-14211ABF7BEB}" destId="{87C84518-460B-436E-B516-E85167FDF164}" srcOrd="0" destOrd="0" presId="urn:microsoft.com/office/officeart/2016/7/layout/VerticalDownArrowProcess"/>
    <dgm:cxn modelId="{BC55D78B-FD49-4C5E-ACFD-DF84CDF4843B}" type="presParOf" srcId="{4FAE2ECA-637C-48E9-8511-14211ABF7BEB}" destId="{DFB49616-D27A-45BB-99B9-AE29B3C60E6B}" srcOrd="1" destOrd="0" presId="urn:microsoft.com/office/officeart/2016/7/layout/VerticalDownArrowProcess"/>
    <dgm:cxn modelId="{26A252E3-639B-4EEE-B141-02CB88C7B943}" type="presParOf" srcId="{4FAE2ECA-637C-48E9-8511-14211ABF7BEB}" destId="{B37F8A6A-0E82-4F0C-9C4E-BFF0A8B7C8EF}" srcOrd="2" destOrd="0" presId="urn:microsoft.com/office/officeart/2016/7/layout/VerticalDownArrowProcess"/>
    <dgm:cxn modelId="{0C445ECB-339A-425C-BBC2-12A6D775DF32}" type="presParOf" srcId="{F3C51D55-744D-4A17-9304-65DF2DE9BC32}" destId="{0320FA1D-57AC-45C8-AF5B-2F1FCC24C604}" srcOrd="7" destOrd="0" presId="urn:microsoft.com/office/officeart/2016/7/layout/VerticalDownArrowProcess"/>
    <dgm:cxn modelId="{EBF22BC3-6FFF-4FFC-A00C-7FE9269DB2E6}" type="presParOf" srcId="{F3C51D55-744D-4A17-9304-65DF2DE9BC32}" destId="{7D1B03A4-4C20-49E6-A506-3AA6B33F7E31}" srcOrd="8" destOrd="0" presId="urn:microsoft.com/office/officeart/2016/7/layout/VerticalDownArrowProcess"/>
    <dgm:cxn modelId="{E5E4E95A-1DD9-48AD-AFFC-53F00FEB04A2}" type="presParOf" srcId="{7D1B03A4-4C20-49E6-A506-3AA6B33F7E31}" destId="{1D42F36C-EA94-432A-9FA5-B8915598107E}" srcOrd="0" destOrd="0" presId="urn:microsoft.com/office/officeart/2016/7/layout/VerticalDownArrowProcess"/>
    <dgm:cxn modelId="{6B92CC7A-62F1-4491-B393-355853B8F91E}" type="presParOf" srcId="{7D1B03A4-4C20-49E6-A506-3AA6B33F7E31}" destId="{128F153A-8E0F-4FCB-A53D-9F46DCFE790E}" srcOrd="1" destOrd="0" presId="urn:microsoft.com/office/officeart/2016/7/layout/VerticalDownArrowProcess"/>
    <dgm:cxn modelId="{C5E2F179-5473-4A00-B2DE-6DA0D1072C2D}" type="presParOf" srcId="{7D1B03A4-4C20-49E6-A506-3AA6B33F7E31}" destId="{7438CC31-BCA9-4E3C-AD64-0C2480BBBAAA}" srcOrd="2" destOrd="0" presId="urn:microsoft.com/office/officeart/2016/7/layout/VerticalDownArrowProcess"/>
    <dgm:cxn modelId="{AF48A129-76F0-4B27-8B44-CACC8538D33B}" type="presParOf" srcId="{F3C51D55-744D-4A17-9304-65DF2DE9BC32}" destId="{360F96DD-6567-40DE-82F8-992E230DA558}" srcOrd="9" destOrd="0" presId="urn:microsoft.com/office/officeart/2016/7/layout/VerticalDownArrowProcess"/>
    <dgm:cxn modelId="{2585C084-4CBF-4EFC-9D7B-7C3B8E1D3A6E}" type="presParOf" srcId="{F3C51D55-744D-4A17-9304-65DF2DE9BC32}" destId="{F36BB528-90BF-4A5C-9D67-9306FD8084AE}" srcOrd="10" destOrd="0" presId="urn:microsoft.com/office/officeart/2016/7/layout/VerticalDownArrowProcess"/>
    <dgm:cxn modelId="{0EC18BDD-47DE-46F3-A4C3-87801BE2FA93}" type="presParOf" srcId="{F36BB528-90BF-4A5C-9D67-9306FD8084AE}" destId="{DA056AFE-D9F2-4851-9C2E-E9FCBDB4297E}" srcOrd="0" destOrd="0" presId="urn:microsoft.com/office/officeart/2016/7/layout/VerticalDownArrowProcess"/>
    <dgm:cxn modelId="{BDCDD2C7-C65C-40CF-9935-E3845E1F36DF}" type="presParOf" srcId="{F36BB528-90BF-4A5C-9D67-9306FD8084AE}" destId="{102A01C3-E645-4F06-B944-3A0747E098E1}" srcOrd="1" destOrd="0" presId="urn:microsoft.com/office/officeart/2016/7/layout/VerticalDownArrowProcess"/>
    <dgm:cxn modelId="{1D246EA7-0054-451B-A1D8-2E2B9DB22E49}" type="presParOf" srcId="{F36BB528-90BF-4A5C-9D67-9306FD8084AE}" destId="{FBE5CD5C-5255-4C40-99B0-28FAAE3EC81A}" srcOrd="2" destOrd="0" presId="urn:microsoft.com/office/officeart/2016/7/layout/VerticalDownArrowProcess"/>
    <dgm:cxn modelId="{E3CDDE50-2CD1-498F-95DB-9B9F76BCFED0}" type="presParOf" srcId="{F3C51D55-744D-4A17-9304-65DF2DE9BC32}" destId="{FD3D483B-1C80-4F25-B95B-BF7EAA6058BD}" srcOrd="11" destOrd="0" presId="urn:microsoft.com/office/officeart/2016/7/layout/VerticalDownArrowProcess"/>
    <dgm:cxn modelId="{35BB7729-D62A-483C-A820-23AAE3E88F6F}" type="presParOf" srcId="{F3C51D55-744D-4A17-9304-65DF2DE9BC32}" destId="{3CC6F6E0-DF03-404A-90BE-55B58DE8E0E1}" srcOrd="12" destOrd="0" presId="urn:microsoft.com/office/officeart/2016/7/layout/VerticalDownArrowProcess"/>
    <dgm:cxn modelId="{548AE126-6DDC-4CCC-AAE0-D47E1852FC22}" type="presParOf" srcId="{3CC6F6E0-DF03-404A-90BE-55B58DE8E0E1}" destId="{3C6FF3DF-E4FB-4AA4-B785-7CA11B0F9EC4}" srcOrd="0" destOrd="0" presId="urn:microsoft.com/office/officeart/2016/7/layout/VerticalDownArrowProcess"/>
    <dgm:cxn modelId="{651827C9-E2FB-4251-AE3B-F86DBC08CF29}" type="presParOf" srcId="{3CC6F6E0-DF03-404A-90BE-55B58DE8E0E1}" destId="{B075A9D3-1E8F-4B48-B8C8-CF1271FE732D}" srcOrd="1" destOrd="0" presId="urn:microsoft.com/office/officeart/2016/7/layout/VerticalDownArrowProcess"/>
    <dgm:cxn modelId="{07CEAAE3-224F-475A-B466-1DC9DE9D506F}" type="presParOf" srcId="{3CC6F6E0-DF03-404A-90BE-55B58DE8E0E1}" destId="{EBD3C0A6-4FD8-4B63-8448-BAD88910546B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19AE1BC-E22F-448B-A094-773607865D82}" type="doc">
      <dgm:prSet loTypeId="urn:microsoft.com/office/officeart/2005/8/layout/process4" loCatId="process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EA3CA69-6F09-43E2-B8D2-C5E7ADFA5505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/>
            <a:t>You have completed this portion. </a:t>
          </a:r>
          <a:r>
            <a:rPr lang="en-US" b="1" u="sng"/>
            <a:t>Please go to the exam section</a:t>
          </a:r>
          <a:r>
            <a:rPr lang="en-US"/>
            <a:t>. Passing score is </a:t>
          </a:r>
          <a:r>
            <a:rPr lang="en-US">
              <a:solidFill>
                <a:srgbClr val="FF0000"/>
              </a:solidFill>
            </a:rPr>
            <a:t>80%</a:t>
          </a:r>
          <a:r>
            <a:rPr lang="en-US"/>
            <a:t> or above.</a:t>
          </a:r>
          <a:endParaRPr lang="en-US" dirty="0"/>
        </a:p>
      </dgm:t>
    </dgm:pt>
    <dgm:pt modelId="{11DF89FE-E731-488C-8821-BD8979D9ECFE}" type="parTrans" cxnId="{2FE3763A-DE5E-4931-BABA-AFA6F9BD6135}">
      <dgm:prSet/>
      <dgm:spPr/>
      <dgm:t>
        <a:bodyPr/>
        <a:lstStyle/>
        <a:p>
          <a:endParaRPr lang="en-US"/>
        </a:p>
      </dgm:t>
    </dgm:pt>
    <dgm:pt modelId="{90640A94-1067-4D0D-9D42-1B21DDF62213}" type="sibTrans" cxnId="{2FE3763A-DE5E-4931-BABA-AFA6F9BD6135}">
      <dgm:prSet/>
      <dgm:spPr/>
      <dgm:t>
        <a:bodyPr/>
        <a:lstStyle/>
        <a:p>
          <a:endParaRPr lang="en-US"/>
        </a:p>
      </dgm:t>
    </dgm:pt>
    <dgm:pt modelId="{95A59DA1-4E4B-411C-8E39-B33F0B53AF3B}" type="pres">
      <dgm:prSet presAssocID="{519AE1BC-E22F-448B-A094-773607865D82}" presName="Name0" presStyleCnt="0">
        <dgm:presLayoutVars>
          <dgm:dir/>
          <dgm:animLvl val="lvl"/>
          <dgm:resizeHandles val="exact"/>
        </dgm:presLayoutVars>
      </dgm:prSet>
      <dgm:spPr/>
    </dgm:pt>
    <dgm:pt modelId="{5B2F272D-0C15-4C6A-9EE6-A4EF20C3B9D2}" type="pres">
      <dgm:prSet presAssocID="{5EA3CA69-6F09-43E2-B8D2-C5E7ADFA5505}" presName="boxAndChildren" presStyleCnt="0"/>
      <dgm:spPr/>
    </dgm:pt>
    <dgm:pt modelId="{EC01FA61-D3BD-4547-A7C6-613E91137FB4}" type="pres">
      <dgm:prSet presAssocID="{5EA3CA69-6F09-43E2-B8D2-C5E7ADFA5505}" presName="parentTextBox" presStyleLbl="node1" presStyleIdx="0" presStyleCnt="1" custScaleY="78965"/>
      <dgm:spPr/>
    </dgm:pt>
  </dgm:ptLst>
  <dgm:cxnLst>
    <dgm:cxn modelId="{2FE3763A-DE5E-4931-BABA-AFA6F9BD6135}" srcId="{519AE1BC-E22F-448B-A094-773607865D82}" destId="{5EA3CA69-6F09-43E2-B8D2-C5E7ADFA5505}" srcOrd="0" destOrd="0" parTransId="{11DF89FE-E731-488C-8821-BD8979D9ECFE}" sibTransId="{90640A94-1067-4D0D-9D42-1B21DDF62213}"/>
    <dgm:cxn modelId="{06B87497-B5BD-4C0D-AB29-251E1863386C}" type="presOf" srcId="{519AE1BC-E22F-448B-A094-773607865D82}" destId="{95A59DA1-4E4B-411C-8E39-B33F0B53AF3B}" srcOrd="0" destOrd="0" presId="urn:microsoft.com/office/officeart/2005/8/layout/process4"/>
    <dgm:cxn modelId="{83BB91D3-F4E6-4713-8174-D956ED720C08}" type="presOf" srcId="{5EA3CA69-6F09-43E2-B8D2-C5E7ADFA5505}" destId="{EC01FA61-D3BD-4547-A7C6-613E91137FB4}" srcOrd="0" destOrd="0" presId="urn:microsoft.com/office/officeart/2005/8/layout/process4"/>
    <dgm:cxn modelId="{5547DB53-CE82-4094-8C04-F3A3EDC8DBD3}" type="presParOf" srcId="{95A59DA1-4E4B-411C-8E39-B33F0B53AF3B}" destId="{5B2F272D-0C15-4C6A-9EE6-A4EF20C3B9D2}" srcOrd="0" destOrd="0" presId="urn:microsoft.com/office/officeart/2005/8/layout/process4"/>
    <dgm:cxn modelId="{E5D86757-105E-43A7-95DD-F9483AB21EF9}" type="presParOf" srcId="{5B2F272D-0C15-4C6A-9EE6-A4EF20C3B9D2}" destId="{EC01FA61-D3BD-4547-A7C6-613E91137FB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0A4411-65C2-4AAE-AE7D-B0E95EE4C6C2}">
      <dsp:nvSpPr>
        <dsp:cNvPr id="0" name=""/>
        <dsp:cNvSpPr/>
      </dsp:nvSpPr>
      <dsp:spPr>
        <a:xfrm>
          <a:off x="0" y="680"/>
          <a:ext cx="6243991" cy="15913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6C2243-2124-458A-8CFC-DFEF20942458}">
      <dsp:nvSpPr>
        <dsp:cNvPr id="0" name=""/>
        <dsp:cNvSpPr/>
      </dsp:nvSpPr>
      <dsp:spPr>
        <a:xfrm>
          <a:off x="481381" y="358732"/>
          <a:ext cx="875239" cy="87523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4AAAC6-1059-49B8-BF69-D190F2B3AC9F}">
      <dsp:nvSpPr>
        <dsp:cNvPr id="0" name=""/>
        <dsp:cNvSpPr/>
      </dsp:nvSpPr>
      <dsp:spPr>
        <a:xfrm>
          <a:off x="1838002" y="680"/>
          <a:ext cx="4405989" cy="1591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417" tIns="168417" rIns="168417" bIns="16841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Collect freshly-voided urine in a clean container and test as soon as possible.  The container should be filled with enough urine to allow for complete dipping of the reagent test strip areas.</a:t>
          </a:r>
        </a:p>
      </dsp:txBody>
      <dsp:txXfrm>
        <a:off x="1838002" y="680"/>
        <a:ext cx="4405989" cy="1591344"/>
      </dsp:txXfrm>
    </dsp:sp>
    <dsp:sp modelId="{AD4F6E7E-603F-4E02-B603-8F64ABEF01CC}">
      <dsp:nvSpPr>
        <dsp:cNvPr id="0" name=""/>
        <dsp:cNvSpPr/>
      </dsp:nvSpPr>
      <dsp:spPr>
        <a:xfrm>
          <a:off x="0" y="1989860"/>
          <a:ext cx="6243991" cy="159134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50CC4B-AB44-4E50-8736-7A0ACCE85F74}">
      <dsp:nvSpPr>
        <dsp:cNvPr id="0" name=""/>
        <dsp:cNvSpPr/>
      </dsp:nvSpPr>
      <dsp:spPr>
        <a:xfrm>
          <a:off x="481381" y="2347912"/>
          <a:ext cx="875239" cy="87523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9C4EC7-1E47-486F-B531-39FDF25C630A}">
      <dsp:nvSpPr>
        <dsp:cNvPr id="0" name=""/>
        <dsp:cNvSpPr/>
      </dsp:nvSpPr>
      <dsp:spPr>
        <a:xfrm>
          <a:off x="1838002" y="1989860"/>
          <a:ext cx="4405989" cy="1591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417" tIns="168417" rIns="168417" bIns="16841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Samples are stable for 1 hour at room temperature or 4 hours refrigerated.</a:t>
          </a:r>
        </a:p>
      </dsp:txBody>
      <dsp:txXfrm>
        <a:off x="1838002" y="1989860"/>
        <a:ext cx="4405989" cy="1591344"/>
      </dsp:txXfrm>
    </dsp:sp>
    <dsp:sp modelId="{07BD28EC-3497-4764-916B-FFA8DE5D9A2F}">
      <dsp:nvSpPr>
        <dsp:cNvPr id="0" name=""/>
        <dsp:cNvSpPr/>
      </dsp:nvSpPr>
      <dsp:spPr>
        <a:xfrm>
          <a:off x="0" y="3979040"/>
          <a:ext cx="6243991" cy="159134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ABF9DF-FBBB-47DE-8EE7-BB70DBAB2B45}">
      <dsp:nvSpPr>
        <dsp:cNvPr id="0" name=""/>
        <dsp:cNvSpPr/>
      </dsp:nvSpPr>
      <dsp:spPr>
        <a:xfrm>
          <a:off x="481381" y="4337093"/>
          <a:ext cx="875239" cy="87523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AD6FA0-1B6F-4D84-85CD-0FC36C6D70ED}">
      <dsp:nvSpPr>
        <dsp:cNvPr id="0" name=""/>
        <dsp:cNvSpPr/>
      </dsp:nvSpPr>
      <dsp:spPr>
        <a:xfrm>
          <a:off x="1838002" y="3979040"/>
          <a:ext cx="4405989" cy="1591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417" tIns="168417" rIns="168417" bIns="16841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NOTE:  Sample must be at room temperature prior to analysis.</a:t>
          </a:r>
        </a:p>
      </dsp:txBody>
      <dsp:txXfrm>
        <a:off x="1838002" y="3979040"/>
        <a:ext cx="4405989" cy="15913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DFC1F4-13ED-43CD-BA48-8415585F11A1}">
      <dsp:nvSpPr>
        <dsp:cNvPr id="0" name=""/>
        <dsp:cNvSpPr/>
      </dsp:nvSpPr>
      <dsp:spPr>
        <a:xfrm>
          <a:off x="0" y="4204"/>
          <a:ext cx="7009759" cy="18532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Must be performed every 24 hours, or before patient testing if it is not done daily.</a:t>
          </a:r>
        </a:p>
      </dsp:txBody>
      <dsp:txXfrm>
        <a:off x="90470" y="94674"/>
        <a:ext cx="6828819" cy="1672340"/>
      </dsp:txXfrm>
    </dsp:sp>
    <dsp:sp modelId="{A53E6C1F-5A75-4695-9025-0D61D85F07FF}">
      <dsp:nvSpPr>
        <dsp:cNvPr id="0" name=""/>
        <dsp:cNvSpPr/>
      </dsp:nvSpPr>
      <dsp:spPr>
        <a:xfrm>
          <a:off x="0" y="1952524"/>
          <a:ext cx="7009759" cy="1853280"/>
        </a:xfrm>
        <a:prstGeom prst="roundRect">
          <a:avLst/>
        </a:prstGeom>
        <a:gradFill rotWithShape="0">
          <a:gsLst>
            <a:gs pos="0">
              <a:schemeClr val="accent2">
                <a:hueOff val="-665368"/>
                <a:satOff val="4108"/>
                <a:lumOff val="-588"/>
                <a:alphaOff val="0"/>
                <a:tint val="98000"/>
                <a:lumMod val="114000"/>
              </a:schemeClr>
            </a:gs>
            <a:gs pos="100000">
              <a:schemeClr val="accent2">
                <a:hueOff val="-665368"/>
                <a:satOff val="4108"/>
                <a:lumOff val="-588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Uses Cardinal Health UA Controls dropper bottles, levels Normal and Abnormal.</a:t>
          </a:r>
        </a:p>
      </dsp:txBody>
      <dsp:txXfrm>
        <a:off x="90470" y="2042994"/>
        <a:ext cx="6828819" cy="1672340"/>
      </dsp:txXfrm>
    </dsp:sp>
    <dsp:sp modelId="{56860382-7D03-401C-B5B1-5576145EA5CA}">
      <dsp:nvSpPr>
        <dsp:cNvPr id="0" name=""/>
        <dsp:cNvSpPr/>
      </dsp:nvSpPr>
      <dsp:spPr>
        <a:xfrm>
          <a:off x="0" y="3900844"/>
          <a:ext cx="7009759" cy="1853280"/>
        </a:xfrm>
        <a:prstGeom prst="roundRect">
          <a:avLst/>
        </a:prstGeom>
        <a:gradFill rotWithShape="0">
          <a:gsLst>
            <a:gs pos="0">
              <a:schemeClr val="accent2">
                <a:hueOff val="-1330735"/>
                <a:satOff val="8216"/>
                <a:lumOff val="-1176"/>
                <a:alphaOff val="0"/>
                <a:tint val="98000"/>
                <a:lumMod val="114000"/>
              </a:schemeClr>
            </a:gs>
            <a:gs pos="100000">
              <a:schemeClr val="accent2">
                <a:hueOff val="-1330735"/>
                <a:satOff val="8216"/>
                <a:lumOff val="-1176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Please select “Strip QC” from the analyzer’s display to perform.</a:t>
          </a:r>
        </a:p>
      </dsp:txBody>
      <dsp:txXfrm>
        <a:off x="90470" y="3991314"/>
        <a:ext cx="6828819" cy="16723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D00B8C-122C-4FF7-BD76-51A16411AE62}">
      <dsp:nvSpPr>
        <dsp:cNvPr id="0" name=""/>
        <dsp:cNvSpPr/>
      </dsp:nvSpPr>
      <dsp:spPr>
        <a:xfrm>
          <a:off x="0" y="286316"/>
          <a:ext cx="8947150" cy="115202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Once the testing is complete, results will print.</a:t>
          </a:r>
        </a:p>
      </dsp:txBody>
      <dsp:txXfrm>
        <a:off x="56237" y="342553"/>
        <a:ext cx="8834676" cy="1039555"/>
      </dsp:txXfrm>
    </dsp:sp>
    <dsp:sp modelId="{0055C270-F035-425B-A434-A52C9968FD6E}">
      <dsp:nvSpPr>
        <dsp:cNvPr id="0" name=""/>
        <dsp:cNvSpPr/>
      </dsp:nvSpPr>
      <dsp:spPr>
        <a:xfrm>
          <a:off x="0" y="1521866"/>
          <a:ext cx="8947150" cy="115202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Make sure to use full patient ID (SSN) in order for the results to transmit to CPRS.</a:t>
          </a:r>
        </a:p>
      </dsp:txBody>
      <dsp:txXfrm>
        <a:off x="56237" y="1578103"/>
        <a:ext cx="8834676" cy="1039555"/>
      </dsp:txXfrm>
    </dsp:sp>
    <dsp:sp modelId="{CA5CC484-CFC9-4193-9BB2-D4CD804F1251}">
      <dsp:nvSpPr>
        <dsp:cNvPr id="0" name=""/>
        <dsp:cNvSpPr/>
      </dsp:nvSpPr>
      <dsp:spPr>
        <a:xfrm>
          <a:off x="0" y="2757415"/>
          <a:ext cx="8947150" cy="115202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No order is needed for urinalysis.  Please do not use order number when entering patient ID.</a:t>
          </a:r>
        </a:p>
      </dsp:txBody>
      <dsp:txXfrm>
        <a:off x="56237" y="2813652"/>
        <a:ext cx="8834676" cy="10395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4A7C74-54E3-4C06-9E29-2F0CD483D8F8}">
      <dsp:nvSpPr>
        <dsp:cNvPr id="0" name=""/>
        <dsp:cNvSpPr/>
      </dsp:nvSpPr>
      <dsp:spPr>
        <a:xfrm>
          <a:off x="-152742" y="0"/>
          <a:ext cx="7274158" cy="41287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F5757B-DE11-4048-80F8-F66D457B820A}">
      <dsp:nvSpPr>
        <dsp:cNvPr id="0" name=""/>
        <dsp:cNvSpPr/>
      </dsp:nvSpPr>
      <dsp:spPr>
        <a:xfrm>
          <a:off x="159419" y="1586993"/>
          <a:ext cx="976109" cy="97610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6E5C49-3B6F-4D40-B170-2AB6AF7F71E8}">
      <dsp:nvSpPr>
        <dsp:cNvPr id="0" name=""/>
        <dsp:cNvSpPr/>
      </dsp:nvSpPr>
      <dsp:spPr>
        <a:xfrm>
          <a:off x="1120759" y="1200401"/>
          <a:ext cx="3273371" cy="17747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7827" tIns="187827" rIns="187827" bIns="187827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Daily</a:t>
          </a:r>
          <a:endParaRPr lang="en-US" sz="2000" kern="1200" dirty="0"/>
        </a:p>
      </dsp:txBody>
      <dsp:txXfrm>
        <a:off x="1120759" y="1200401"/>
        <a:ext cx="3273371" cy="1774743"/>
      </dsp:txXfrm>
    </dsp:sp>
    <dsp:sp modelId="{991287DC-07F4-4408-8705-DBD02C17DD67}">
      <dsp:nvSpPr>
        <dsp:cNvPr id="0" name=""/>
        <dsp:cNvSpPr/>
      </dsp:nvSpPr>
      <dsp:spPr>
        <a:xfrm>
          <a:off x="3570678" y="0"/>
          <a:ext cx="3464730" cy="3827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7827" tIns="187827" rIns="187827" bIns="187827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Clean the test table insert with wet gauze</a:t>
          </a:r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Clean outside of instrument with Sani wipes</a:t>
          </a:r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Ensure the analyzer operates properly</a:t>
          </a:r>
          <a:endParaRPr lang="en-US" sz="2400" kern="1200" dirty="0"/>
        </a:p>
      </dsp:txBody>
      <dsp:txXfrm>
        <a:off x="3570678" y="0"/>
        <a:ext cx="3464730" cy="3827891"/>
      </dsp:txXfrm>
    </dsp:sp>
    <dsp:sp modelId="{334B08BE-02D8-40A7-A75F-F739878D189D}">
      <dsp:nvSpPr>
        <dsp:cNvPr id="0" name=""/>
        <dsp:cNvSpPr/>
      </dsp:nvSpPr>
      <dsp:spPr>
        <a:xfrm>
          <a:off x="-337360" y="4593783"/>
          <a:ext cx="7274158" cy="177474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F1675-FF85-4487-B9A6-50AEC02563DA}">
      <dsp:nvSpPr>
        <dsp:cNvPr id="0" name=""/>
        <dsp:cNvSpPr/>
      </dsp:nvSpPr>
      <dsp:spPr>
        <a:xfrm>
          <a:off x="159419" y="4982407"/>
          <a:ext cx="976109" cy="97610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2D984C-4D57-429A-9018-EF689BD1D566}">
      <dsp:nvSpPr>
        <dsp:cNvPr id="0" name=""/>
        <dsp:cNvSpPr/>
      </dsp:nvSpPr>
      <dsp:spPr>
        <a:xfrm>
          <a:off x="1672805" y="5005672"/>
          <a:ext cx="5220319" cy="129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500" tIns="160500" rIns="160500" bIns="1605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Note: Wear personal protective equipment and use universal precautions.</a:t>
          </a:r>
          <a:endParaRPr lang="en-US" sz="2000" kern="1200" dirty="0"/>
        </a:p>
      </dsp:txBody>
      <dsp:txXfrm>
        <a:off x="1672805" y="5005672"/>
        <a:ext cx="5220319" cy="12933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9CE94F-8D26-41F1-85FE-43DCF7099579}">
      <dsp:nvSpPr>
        <dsp:cNvPr id="0" name=""/>
        <dsp:cNvSpPr/>
      </dsp:nvSpPr>
      <dsp:spPr>
        <a:xfrm>
          <a:off x="0" y="5555958"/>
          <a:ext cx="1715498" cy="60798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2006" tIns="149352" rIns="122006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Clean</a:t>
          </a:r>
        </a:p>
      </dsp:txBody>
      <dsp:txXfrm>
        <a:off x="0" y="5555958"/>
        <a:ext cx="1715498" cy="607985"/>
      </dsp:txXfrm>
    </dsp:sp>
    <dsp:sp modelId="{3BD8CE9D-543E-447B-8913-84F52B6FDC9B}">
      <dsp:nvSpPr>
        <dsp:cNvPr id="0" name=""/>
        <dsp:cNvSpPr/>
      </dsp:nvSpPr>
      <dsp:spPr>
        <a:xfrm>
          <a:off x="1715498" y="5555958"/>
          <a:ext cx="5146496" cy="60798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395" tIns="139700" rIns="104395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If the white calibration bar is dirty, clean with soft cloth or lint free tissue.</a:t>
          </a:r>
        </a:p>
      </dsp:txBody>
      <dsp:txXfrm>
        <a:off x="1715498" y="5555958"/>
        <a:ext cx="5146496" cy="607985"/>
      </dsp:txXfrm>
    </dsp:sp>
    <dsp:sp modelId="{F7E3C993-0B5B-4F85-BB63-A5AC0346651C}">
      <dsp:nvSpPr>
        <dsp:cNvPr id="0" name=""/>
        <dsp:cNvSpPr/>
      </dsp:nvSpPr>
      <dsp:spPr>
        <a:xfrm rot="10800000">
          <a:off x="0" y="4629996"/>
          <a:ext cx="1715498" cy="935081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2006" tIns="149352" rIns="122006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Dry</a:t>
          </a:r>
        </a:p>
      </dsp:txBody>
      <dsp:txXfrm rot="-10800000">
        <a:off x="0" y="4629996"/>
        <a:ext cx="1715498" cy="607803"/>
      </dsp:txXfrm>
    </dsp:sp>
    <dsp:sp modelId="{4B167BD9-EF2D-4CCE-A0C7-1900A48921FC}">
      <dsp:nvSpPr>
        <dsp:cNvPr id="0" name=""/>
        <dsp:cNvSpPr/>
      </dsp:nvSpPr>
      <dsp:spPr>
        <a:xfrm>
          <a:off x="1715498" y="4629996"/>
          <a:ext cx="5146496" cy="607803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395" tIns="139700" rIns="104395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Dry the test table insert, examine the white calibration bar to ensure it is clean and undamaged, and insert the test table slowly halfway to the instrument.</a:t>
          </a:r>
        </a:p>
      </dsp:txBody>
      <dsp:txXfrm>
        <a:off x="1715498" y="4629996"/>
        <a:ext cx="5146496" cy="607803"/>
      </dsp:txXfrm>
    </dsp:sp>
    <dsp:sp modelId="{63C64DF7-74C7-4864-8504-5E66EE86C48E}">
      <dsp:nvSpPr>
        <dsp:cNvPr id="0" name=""/>
        <dsp:cNvSpPr/>
      </dsp:nvSpPr>
      <dsp:spPr>
        <a:xfrm rot="10800000">
          <a:off x="0" y="3704034"/>
          <a:ext cx="1715498" cy="935081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2006" tIns="149352" rIns="122006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Rinse</a:t>
          </a:r>
        </a:p>
      </dsp:txBody>
      <dsp:txXfrm rot="-10800000">
        <a:off x="0" y="3704034"/>
        <a:ext cx="1715498" cy="607803"/>
      </dsp:txXfrm>
    </dsp:sp>
    <dsp:sp modelId="{ECFEF76A-AF1A-41A6-8E5D-14542B1E7987}">
      <dsp:nvSpPr>
        <dsp:cNvPr id="0" name=""/>
        <dsp:cNvSpPr/>
      </dsp:nvSpPr>
      <dsp:spPr>
        <a:xfrm>
          <a:off x="1715498" y="3704034"/>
          <a:ext cx="5146496" cy="607803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395" tIns="139700" rIns="104395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Rinse both sides of the table insert and test table under running water, except the white calibration bar.</a:t>
          </a:r>
        </a:p>
      </dsp:txBody>
      <dsp:txXfrm>
        <a:off x="1715498" y="3704034"/>
        <a:ext cx="5146496" cy="607803"/>
      </dsp:txXfrm>
    </dsp:sp>
    <dsp:sp modelId="{DFB49616-D27A-45BB-99B9-AE29B3C60E6B}">
      <dsp:nvSpPr>
        <dsp:cNvPr id="0" name=""/>
        <dsp:cNvSpPr/>
      </dsp:nvSpPr>
      <dsp:spPr>
        <a:xfrm rot="10800000">
          <a:off x="0" y="2778072"/>
          <a:ext cx="1715498" cy="935081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2006" tIns="149352" rIns="122006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Wet</a:t>
          </a:r>
        </a:p>
      </dsp:txBody>
      <dsp:txXfrm rot="-10800000">
        <a:off x="0" y="2778072"/>
        <a:ext cx="1715498" cy="607803"/>
      </dsp:txXfrm>
    </dsp:sp>
    <dsp:sp modelId="{B37F8A6A-0E82-4F0C-9C4E-BFF0A8B7C8EF}">
      <dsp:nvSpPr>
        <dsp:cNvPr id="0" name=""/>
        <dsp:cNvSpPr/>
      </dsp:nvSpPr>
      <dsp:spPr>
        <a:xfrm>
          <a:off x="1715498" y="2778072"/>
          <a:ext cx="5146496" cy="607803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395" tIns="139700" rIns="104395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Wet a cotton-tipped stick with water and thoroughly scrub the test table and table insert, except the white calibration bar. Do not touch the white calibration bar.</a:t>
          </a:r>
        </a:p>
      </dsp:txBody>
      <dsp:txXfrm>
        <a:off x="1715498" y="2778072"/>
        <a:ext cx="5146496" cy="607803"/>
      </dsp:txXfrm>
    </dsp:sp>
    <dsp:sp modelId="{128F153A-8E0F-4FCB-A53D-9F46DCFE790E}">
      <dsp:nvSpPr>
        <dsp:cNvPr id="0" name=""/>
        <dsp:cNvSpPr/>
      </dsp:nvSpPr>
      <dsp:spPr>
        <a:xfrm rot="10800000">
          <a:off x="0" y="1852110"/>
          <a:ext cx="1715498" cy="935081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2006" tIns="149352" rIns="122006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Drain</a:t>
          </a:r>
        </a:p>
      </dsp:txBody>
      <dsp:txXfrm rot="-10800000">
        <a:off x="0" y="1852110"/>
        <a:ext cx="1715498" cy="607803"/>
      </dsp:txXfrm>
    </dsp:sp>
    <dsp:sp modelId="{7438CC31-BCA9-4E3C-AD64-0C2480BBBAAA}">
      <dsp:nvSpPr>
        <dsp:cNvPr id="0" name=""/>
        <dsp:cNvSpPr/>
      </dsp:nvSpPr>
      <dsp:spPr>
        <a:xfrm>
          <a:off x="1715498" y="1852110"/>
          <a:ext cx="5146496" cy="607803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395" tIns="139700" rIns="104395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Drain the drip tray, if necessary</a:t>
          </a:r>
        </a:p>
      </dsp:txBody>
      <dsp:txXfrm>
        <a:off x="1715498" y="1852110"/>
        <a:ext cx="5146496" cy="607803"/>
      </dsp:txXfrm>
    </dsp:sp>
    <dsp:sp modelId="{102A01C3-E645-4F06-B944-3A0747E098E1}">
      <dsp:nvSpPr>
        <dsp:cNvPr id="0" name=""/>
        <dsp:cNvSpPr/>
      </dsp:nvSpPr>
      <dsp:spPr>
        <a:xfrm rot="10800000">
          <a:off x="0" y="926148"/>
          <a:ext cx="1715498" cy="935081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2006" tIns="149352" rIns="122006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Lift</a:t>
          </a:r>
        </a:p>
      </dsp:txBody>
      <dsp:txXfrm rot="-10800000">
        <a:off x="0" y="926148"/>
        <a:ext cx="1715498" cy="607803"/>
      </dsp:txXfrm>
    </dsp:sp>
    <dsp:sp modelId="{FBE5CD5C-5255-4C40-99B0-28FAAE3EC81A}">
      <dsp:nvSpPr>
        <dsp:cNvPr id="0" name=""/>
        <dsp:cNvSpPr/>
      </dsp:nvSpPr>
      <dsp:spPr>
        <a:xfrm>
          <a:off x="1715498" y="926148"/>
          <a:ext cx="5146496" cy="60780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395" tIns="139700" rIns="104395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Lift the table insert from the test table</a:t>
          </a:r>
        </a:p>
      </dsp:txBody>
      <dsp:txXfrm>
        <a:off x="1715498" y="926148"/>
        <a:ext cx="5146496" cy="607803"/>
      </dsp:txXfrm>
    </dsp:sp>
    <dsp:sp modelId="{B075A9D3-1E8F-4B48-B8C8-CF1271FE732D}">
      <dsp:nvSpPr>
        <dsp:cNvPr id="0" name=""/>
        <dsp:cNvSpPr/>
      </dsp:nvSpPr>
      <dsp:spPr>
        <a:xfrm rot="10800000">
          <a:off x="0" y="186"/>
          <a:ext cx="1715498" cy="935081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2006" tIns="149352" rIns="122006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Remove</a:t>
          </a:r>
        </a:p>
      </dsp:txBody>
      <dsp:txXfrm rot="-10800000">
        <a:off x="0" y="186"/>
        <a:ext cx="1715498" cy="607803"/>
      </dsp:txXfrm>
    </dsp:sp>
    <dsp:sp modelId="{EBD3C0A6-4FD8-4B63-8448-BAD88910546B}">
      <dsp:nvSpPr>
        <dsp:cNvPr id="0" name=""/>
        <dsp:cNvSpPr/>
      </dsp:nvSpPr>
      <dsp:spPr>
        <a:xfrm>
          <a:off x="1715498" y="186"/>
          <a:ext cx="5146496" cy="607803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395" tIns="139700" rIns="104395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Remove test table by pulling it slowly out of the analyzer</a:t>
          </a:r>
        </a:p>
      </dsp:txBody>
      <dsp:txXfrm>
        <a:off x="1715498" y="186"/>
        <a:ext cx="5146496" cy="60780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01FA61-D3BD-4547-A7C6-613E91137FB4}">
      <dsp:nvSpPr>
        <dsp:cNvPr id="0" name=""/>
        <dsp:cNvSpPr/>
      </dsp:nvSpPr>
      <dsp:spPr>
        <a:xfrm>
          <a:off x="0" y="677729"/>
          <a:ext cx="10262777" cy="5088370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6720" tIns="426720" rIns="426720" bIns="42672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/>
            <a:t>You have completed this portion. </a:t>
          </a:r>
          <a:r>
            <a:rPr lang="en-US" sz="6000" b="1" u="sng" kern="1200"/>
            <a:t>Please go to the exam section</a:t>
          </a:r>
          <a:r>
            <a:rPr lang="en-US" sz="6000" kern="1200"/>
            <a:t>. Passing score is </a:t>
          </a:r>
          <a:r>
            <a:rPr lang="en-US" sz="6000" kern="1200">
              <a:solidFill>
                <a:srgbClr val="FF0000"/>
              </a:solidFill>
            </a:rPr>
            <a:t>80%</a:t>
          </a:r>
          <a:r>
            <a:rPr lang="en-US" sz="6000" kern="1200"/>
            <a:t> or above.</a:t>
          </a:r>
          <a:endParaRPr lang="en-US" sz="6000" kern="1200" dirty="0"/>
        </a:p>
      </dsp:txBody>
      <dsp:txXfrm>
        <a:off x="0" y="677729"/>
        <a:ext cx="10262777" cy="50883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4CE7-561D-4E04-A99D-129F0B2BEF41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A890-112E-4D38-9CCE-A5A3D4E5A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084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4CE7-561D-4E04-A99D-129F0B2BEF41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A890-112E-4D38-9CCE-A5A3D4E5A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570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4CE7-561D-4E04-A99D-129F0B2BEF41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A890-112E-4D38-9CCE-A5A3D4E5A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652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4CE7-561D-4E04-A99D-129F0B2BEF41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A890-112E-4D38-9CCE-A5A3D4E5AD6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382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4CE7-561D-4E04-A99D-129F0B2BEF41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A890-112E-4D38-9CCE-A5A3D4E5A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09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4CE7-561D-4E04-A99D-129F0B2BEF41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A890-112E-4D38-9CCE-A5A3D4E5A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3696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4CE7-561D-4E04-A99D-129F0B2BEF41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A890-112E-4D38-9CCE-A5A3D4E5A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7688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4CE7-561D-4E04-A99D-129F0B2BEF41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A890-112E-4D38-9CCE-A5A3D4E5A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536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4CE7-561D-4E04-A99D-129F0B2BEF41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A890-112E-4D38-9CCE-A5A3D4E5A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702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4CE7-561D-4E04-A99D-129F0B2BEF41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A890-112E-4D38-9CCE-A5A3D4E5A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93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4CE7-561D-4E04-A99D-129F0B2BEF41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A890-112E-4D38-9CCE-A5A3D4E5A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419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4CE7-561D-4E04-A99D-129F0B2BEF41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A890-112E-4D38-9CCE-A5A3D4E5A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692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4CE7-561D-4E04-A99D-129F0B2BEF41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A890-112E-4D38-9CCE-A5A3D4E5A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321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4CE7-561D-4E04-A99D-129F0B2BEF41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A890-112E-4D38-9CCE-A5A3D4E5A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450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4CE7-561D-4E04-A99D-129F0B2BEF41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A890-112E-4D38-9CCE-A5A3D4E5A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71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4CE7-561D-4E04-A99D-129F0B2BEF41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A890-112E-4D38-9CCE-A5A3D4E5A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221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4CE7-561D-4E04-A99D-129F0B2BEF41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A890-112E-4D38-9CCE-A5A3D4E5A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40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CB84CE7-561D-4E04-A99D-129F0B2BEF41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2A890-112E-4D38-9CCE-A5A3D4E5A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127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832" r:id="rId13"/>
    <p:sldLayoutId id="2147483833" r:id="rId14"/>
    <p:sldLayoutId id="2147483834" r:id="rId15"/>
    <p:sldLayoutId id="2147483835" r:id="rId16"/>
    <p:sldLayoutId id="214748383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3192" y="609600"/>
            <a:ext cx="3643674" cy="1905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8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Clinitek Status Plus</a:t>
            </a:r>
            <a:r>
              <a:rPr lang="en-US" sz="2800" baseline="-250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®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192" y="2666999"/>
            <a:ext cx="3643674" cy="321627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>
              <a:buFont typeface="Arial"/>
              <a:buChar char="•"/>
            </a:pPr>
            <a:r>
              <a:rPr lang="en-US" sz="3200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2021 Annual Competency</a:t>
            </a:r>
          </a:p>
          <a:p>
            <a:pPr algn="l">
              <a:buFont typeface="Arial"/>
              <a:buChar char="•"/>
            </a:pPr>
            <a:endParaRPr lang="en-US" sz="3200" b="1" dirty="0"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5580000" scaled="0"/>
                <a:tileRect/>
              </a:gradFill>
            </a:endParaRPr>
          </a:p>
          <a:p>
            <a:pPr algn="l">
              <a:buFont typeface="Arial"/>
              <a:buChar char="•"/>
            </a:pPr>
            <a:r>
              <a:rPr lang="en-US" sz="32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Must score 80% or higher on exam.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8AA56B-13BB-41BA-A4A4-87FF038B74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9882" y="573740"/>
            <a:ext cx="6629960" cy="499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2762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122" y="1430179"/>
            <a:ext cx="3867035" cy="3675908"/>
          </a:xfrm>
        </p:spPr>
        <p:txBody>
          <a:bodyPr anchor="ctr">
            <a:normAutofit/>
          </a:bodyPr>
          <a:lstStyle/>
          <a:p>
            <a:r>
              <a:rPr lang="en-US" sz="4000"/>
              <a:t>Weekly Cleaning/ Maintenance</a:t>
            </a:r>
            <a:endParaRPr lang="en-US" sz="4000" dirty="0"/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A1F8656E-22F0-4FBE-91A0-BC69389C9A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0822728"/>
              </p:ext>
            </p:extLst>
          </p:nvPr>
        </p:nvGraphicFramePr>
        <p:xfrm>
          <a:off x="4238513" y="462579"/>
          <a:ext cx="6861995" cy="6164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2444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F73CEDCC-4296-4E53-8598-55B2936E66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7589513"/>
              </p:ext>
            </p:extLst>
          </p:nvPr>
        </p:nvGraphicFramePr>
        <p:xfrm>
          <a:off x="828353" y="301215"/>
          <a:ext cx="10262778" cy="6443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91876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BB888-EA72-4F21-A2D5-89C09F640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179" y="714375"/>
            <a:ext cx="3332955" cy="5076826"/>
          </a:xfrm>
        </p:spPr>
        <p:txBody>
          <a:bodyPr anchor="ctr">
            <a:normAutofit/>
          </a:bodyPr>
          <a:lstStyle/>
          <a:p>
            <a:r>
              <a:rPr lang="en-US" sz="4000" dirty="0"/>
              <a:t>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F0547-C0B4-402A-8ED8-467208659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4070" y="1327561"/>
            <a:ext cx="6253751" cy="5076825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To establish consistent reading of urinalysis tests in a point-of-care environment. The test is intended for use for patients experiencing a loss of kidney function, urinary tract infections, carbohydrate disorders, or liver function problems.  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140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Principle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4109" y="1645920"/>
            <a:ext cx="5919503" cy="4470821"/>
          </a:xfrm>
        </p:spPr>
        <p:txBody>
          <a:bodyPr>
            <a:normAutofit/>
          </a:bodyPr>
          <a:lstStyle/>
          <a:p>
            <a:r>
              <a:rPr lang="en-US"/>
              <a:t>Clinitek Status Plus</a:t>
            </a:r>
            <a:r>
              <a:rPr lang="en-US" baseline="-25000"/>
              <a:t>®</a:t>
            </a:r>
            <a:r>
              <a:rPr lang="en-US"/>
              <a:t> is a semi-automated instrument designed to test urine Bilirubin, Blood (Occult), Glucose, Ketones, Leukocytes, Nitrites, pH, Protein, Specific Gravity, and Urobilinogen.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3169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9869" y="643466"/>
            <a:ext cx="3143875" cy="5571065"/>
          </a:xfrm>
        </p:spPr>
        <p:txBody>
          <a:bodyPr anchor="ctr">
            <a:normAutofit/>
          </a:bodyPr>
          <a:lstStyle/>
          <a:p>
            <a:r>
              <a:rPr lang="en-US" sz="3600"/>
              <a:t>Specimen</a:t>
            </a:r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43316125-7EAA-4BAD-A556-E1020F443A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7436341"/>
              </p:ext>
            </p:extLst>
          </p:nvPr>
        </p:nvGraphicFramePr>
        <p:xfrm>
          <a:off x="643467" y="643467"/>
          <a:ext cx="6243992" cy="5571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9411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851" y="1430179"/>
            <a:ext cx="3029313" cy="3675908"/>
          </a:xfrm>
        </p:spPr>
        <p:txBody>
          <a:bodyPr anchor="ctr">
            <a:normAutofit/>
          </a:bodyPr>
          <a:lstStyle/>
          <a:p>
            <a:r>
              <a:rPr lang="en-US" sz="4000"/>
              <a:t>Quality Control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F7BBADAD-02EE-4D73-BC2A-909A3A139F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1989553"/>
              </p:ext>
            </p:extLst>
          </p:nvPr>
        </p:nvGraphicFramePr>
        <p:xfrm>
          <a:off x="4090749" y="965199"/>
          <a:ext cx="7009759" cy="5758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01266878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112" y="995517"/>
            <a:ext cx="5568089" cy="4795684"/>
          </a:xfrm>
        </p:spPr>
        <p:txBody>
          <a:bodyPr>
            <a:normAutofit/>
          </a:bodyPr>
          <a:lstStyle/>
          <a:p>
            <a:r>
              <a:rPr lang="en-US" sz="4200" dirty="0"/>
              <a:t>Quality Control Troubleshooting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2774" y="995517"/>
            <a:ext cx="5452534" cy="6683188"/>
          </a:xfrm>
        </p:spPr>
        <p:txBody>
          <a:bodyPr>
            <a:normAutofit/>
          </a:bodyPr>
          <a:lstStyle/>
          <a:p>
            <a:r>
              <a:rPr lang="en-US" sz="2800" dirty="0"/>
              <a:t>Check for</a:t>
            </a:r>
          </a:p>
          <a:p>
            <a:pPr marL="800100" lvl="1" indent="-342900">
              <a:buAutoNum type="arabicPeriod"/>
            </a:pPr>
            <a:r>
              <a:rPr lang="en-US" sz="2800" dirty="0"/>
              <a:t>Expiration date on control solutions</a:t>
            </a:r>
          </a:p>
          <a:p>
            <a:pPr marL="800100" lvl="1" indent="-342900">
              <a:buAutoNum type="arabicPeriod"/>
            </a:pPr>
            <a:r>
              <a:rPr lang="en-US" sz="2800" dirty="0"/>
              <a:t>Expiration date on reagent strips</a:t>
            </a:r>
          </a:p>
          <a:p>
            <a:pPr marL="457200" lvl="1" indent="0">
              <a:buNone/>
            </a:pPr>
            <a:endParaRPr lang="en-US" sz="2800" dirty="0"/>
          </a:p>
          <a:p>
            <a:pPr marL="457200" lvl="1" indent="0">
              <a:buNone/>
            </a:pPr>
            <a:r>
              <a:rPr lang="en-US" sz="2800" dirty="0"/>
              <a:t>If QC fails twice, repeat with new vials of controls. </a:t>
            </a:r>
          </a:p>
          <a:p>
            <a:pPr marL="457200" lvl="1" indent="0">
              <a:buNone/>
            </a:pPr>
            <a:r>
              <a:rPr lang="en-US" sz="2800" dirty="0"/>
              <a:t>If it fails again, notify Ancillary department.</a:t>
            </a:r>
          </a:p>
          <a:p>
            <a:pPr marL="457200" lvl="1" indent="0">
              <a:buNone/>
            </a:pPr>
            <a:endParaRPr lang="en-US" sz="2800" dirty="0"/>
          </a:p>
          <a:p>
            <a:pPr marL="800100" lvl="1" indent="-342900">
              <a:buAutoNum type="arabi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34316419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counter, toothbrush, sitting&#10;&#10;Description automatically generated">
            <a:extLst>
              <a:ext uri="{FF2B5EF4-FFF2-40B4-BE49-F238E27FC236}">
                <a16:creationId xmlns:a16="http://schemas.microsoft.com/office/drawing/2014/main" id="{FB770731-F0C0-4E1C-BF47-637B36C46B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bg1">
                <a:tint val="45000"/>
                <a:satMod val="400000"/>
              </a:schemeClr>
            </a:duotone>
            <a:alphaModFix amt="15000"/>
          </a:blip>
          <a:srcRect l="266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808990"/>
            <a:ext cx="9404723" cy="1400530"/>
          </a:xfrm>
        </p:spPr>
        <p:txBody>
          <a:bodyPr>
            <a:normAutofit/>
          </a:bodyPr>
          <a:lstStyle/>
          <a:p>
            <a:r>
              <a:rPr lang="en-US" dirty="0"/>
              <a:t>Performing Patient Testing</a:t>
            </a:r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DEAF0B54-F1F6-40A1-A3BA-5C3A996174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5631125"/>
              </p:ext>
            </p:extLst>
          </p:nvPr>
        </p:nvGraphicFramePr>
        <p:xfrm>
          <a:off x="1103684" y="1853248"/>
          <a:ext cx="894715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4269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Limitations: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4109" y="1645920"/>
            <a:ext cx="5919503" cy="4470821"/>
          </a:xfrm>
        </p:spPr>
        <p:txBody>
          <a:bodyPr>
            <a:normAutofit/>
          </a:bodyPr>
          <a:lstStyle/>
          <a:p>
            <a:r>
              <a:rPr lang="en-US"/>
              <a:t>The following substances in urine may affect the readability of the test pad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/>
              <a:t>Visible blood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/>
              <a:t>Drugs such as Azo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/>
              <a:t>Nitrofurantoin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/>
              <a:t>Riboflavin</a:t>
            </a:r>
          </a:p>
        </p:txBody>
      </p:sp>
    </p:spTree>
    <p:extLst>
      <p:ext uri="{BB962C8B-B14F-4D97-AF65-F5344CB8AC3E}">
        <p14:creationId xmlns:p14="http://schemas.microsoft.com/office/powerpoint/2010/main" val="1780757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9869" y="643466"/>
            <a:ext cx="4072131" cy="5571065"/>
          </a:xfrm>
        </p:spPr>
        <p:txBody>
          <a:bodyPr anchor="ctr">
            <a:normAutofit/>
          </a:bodyPr>
          <a:lstStyle/>
          <a:p>
            <a:pPr algn="ctr"/>
            <a:r>
              <a:rPr lang="en-US" sz="4000"/>
              <a:t>Maintenance</a:t>
            </a:r>
            <a:endParaRPr lang="en-US" sz="40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BC1AEA7-694E-45AF-BB0A-F59C808F85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5035413"/>
              </p:ext>
            </p:extLst>
          </p:nvPr>
        </p:nvGraphicFramePr>
        <p:xfrm>
          <a:off x="643466" y="268941"/>
          <a:ext cx="7274158" cy="6368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82351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189</TotalTime>
  <Words>498</Words>
  <Application>Microsoft Office PowerPoint</Application>
  <PresentationFormat>Widescreen</PresentationFormat>
  <Paragraphs>55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Wingdings</vt:lpstr>
      <vt:lpstr>Wingdings 3</vt:lpstr>
      <vt:lpstr>Ion</vt:lpstr>
      <vt:lpstr>Clinitek Status Plus®</vt:lpstr>
      <vt:lpstr>Purpose</vt:lpstr>
      <vt:lpstr>Principle</vt:lpstr>
      <vt:lpstr>Specimen</vt:lpstr>
      <vt:lpstr>Quality Control</vt:lpstr>
      <vt:lpstr>Quality Control Troubleshooting</vt:lpstr>
      <vt:lpstr>Performing Patient Testing</vt:lpstr>
      <vt:lpstr>Limitations:</vt:lpstr>
      <vt:lpstr>Maintenance</vt:lpstr>
      <vt:lpstr>Weekly Cleaning/ Maintenance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Clinitek Status Plus®</dc:title>
  <dc:creator>Tegegne, Mulu  RICVAMC</dc:creator>
  <cp:lastModifiedBy>Priestley, Heather  RICVAMC</cp:lastModifiedBy>
  <cp:revision>14</cp:revision>
  <dcterms:created xsi:type="dcterms:W3CDTF">2020-01-06T16:53:07Z</dcterms:created>
  <dcterms:modified xsi:type="dcterms:W3CDTF">2021-08-03T14:11:56Z</dcterms:modified>
</cp:coreProperties>
</file>