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17" r:id="rId1"/>
  </p:sldMasterIdLst>
  <p:sldIdLst>
    <p:sldId id="267" r:id="rId2"/>
    <p:sldId id="256" r:id="rId3"/>
    <p:sldId id="264" r:id="rId4"/>
    <p:sldId id="257" r:id="rId5"/>
    <p:sldId id="258" r:id="rId6"/>
    <p:sldId id="261" r:id="rId7"/>
    <p:sldId id="262" r:id="rId8"/>
    <p:sldId id="259" r:id="rId9"/>
    <p:sldId id="260" r:id="rId10"/>
    <p:sldId id="266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5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hyperlink" Target="http://www.flickr.com/photos/jimmiehomeschoolmom/3391469181/" TargetMode="External"/><Relationship Id="rId5" Type="http://schemas.openxmlformats.org/officeDocument/2006/relationships/image" Target="../media/image8.jpg"/><Relationship Id="rId4" Type="http://schemas.openxmlformats.org/officeDocument/2006/relationships/hyperlink" Target="http://2012.igem.org/Team:SUSTC-Shenzhen-B/lab_results" TargetMode="External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hyperlink" Target="http://www.flickr.com/photos/jimmiehomeschoolmom/3391469181/" TargetMode="External"/><Relationship Id="rId5" Type="http://schemas.openxmlformats.org/officeDocument/2006/relationships/image" Target="../media/image8.jpg"/><Relationship Id="rId4" Type="http://schemas.openxmlformats.org/officeDocument/2006/relationships/hyperlink" Target="http://2012.igem.org/Team:SUSTC-Shenzhen-B/lab_results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ACCEED-0889-4DA6-9ADE-C237F4C5B267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50079E4-BF94-4D59-8C53-4FA5E4AE3813}">
      <dgm:prSet/>
      <dgm:spPr/>
      <dgm:t>
        <a:bodyPr/>
        <a:lstStyle/>
        <a:p>
          <a:r>
            <a:rPr lang="en-US"/>
            <a:t>Refrigerated – stable until manufacturer’s expiration date printed on the wrapper.</a:t>
          </a:r>
        </a:p>
      </dgm:t>
    </dgm:pt>
    <dgm:pt modelId="{1E3EAA29-1A25-4E72-986D-BFA0D075391B}" type="parTrans" cxnId="{9537972E-C865-4FDA-A3C8-EE8C19D39257}">
      <dgm:prSet/>
      <dgm:spPr/>
      <dgm:t>
        <a:bodyPr/>
        <a:lstStyle/>
        <a:p>
          <a:endParaRPr lang="en-US"/>
        </a:p>
      </dgm:t>
    </dgm:pt>
    <dgm:pt modelId="{5022C6B4-E439-420F-AC9C-4C484F4BED64}" type="sibTrans" cxnId="{9537972E-C865-4FDA-A3C8-EE8C19D39257}">
      <dgm:prSet/>
      <dgm:spPr/>
      <dgm:t>
        <a:bodyPr/>
        <a:lstStyle/>
        <a:p>
          <a:endParaRPr lang="en-US"/>
        </a:p>
      </dgm:t>
    </dgm:pt>
    <dgm:pt modelId="{5E1BF740-6F45-4435-A65A-02F12AC0ADB1}">
      <dgm:prSet/>
      <dgm:spPr/>
      <dgm:t>
        <a:bodyPr/>
        <a:lstStyle/>
        <a:p>
          <a:r>
            <a:rPr lang="en-US" dirty="0"/>
            <a:t>Must be brought to room temperature at least for 5 minutes before use</a:t>
          </a:r>
        </a:p>
      </dgm:t>
    </dgm:pt>
    <dgm:pt modelId="{648491AC-4D7E-4512-81B2-DDF9C40AAD0F}" type="parTrans" cxnId="{1C1DA7F7-2F42-40FF-BA7E-F77E961213DB}">
      <dgm:prSet/>
      <dgm:spPr/>
      <dgm:t>
        <a:bodyPr/>
        <a:lstStyle/>
        <a:p>
          <a:endParaRPr lang="en-US"/>
        </a:p>
      </dgm:t>
    </dgm:pt>
    <dgm:pt modelId="{8055FFE8-1038-444A-B9BA-409C1ABCC474}" type="sibTrans" cxnId="{1C1DA7F7-2F42-40FF-BA7E-F77E961213DB}">
      <dgm:prSet/>
      <dgm:spPr/>
      <dgm:t>
        <a:bodyPr/>
        <a:lstStyle/>
        <a:p>
          <a:endParaRPr lang="en-US"/>
        </a:p>
      </dgm:t>
    </dgm:pt>
    <dgm:pt modelId="{C69AB665-5B5A-40C0-AD1B-F31BADF69974}">
      <dgm:prSet/>
      <dgm:spPr/>
      <dgm:t>
        <a:bodyPr/>
        <a:lstStyle/>
        <a:p>
          <a:r>
            <a:rPr lang="en-US" dirty="0"/>
            <a:t>Room Temperature – stable for 14 days. Each cartridge must be labeled properly with new expiration date when removed from fridge.</a:t>
          </a:r>
        </a:p>
      </dgm:t>
    </dgm:pt>
    <dgm:pt modelId="{7AECCB82-F4A2-478A-B6F0-1250C6D089E0}" type="parTrans" cxnId="{81E3D146-385C-46EF-91A0-F7818190EEAA}">
      <dgm:prSet/>
      <dgm:spPr/>
      <dgm:t>
        <a:bodyPr/>
        <a:lstStyle/>
        <a:p>
          <a:endParaRPr lang="en-US"/>
        </a:p>
      </dgm:t>
    </dgm:pt>
    <dgm:pt modelId="{DDD6B07B-072D-4E35-A874-AAEF425036B6}" type="sibTrans" cxnId="{81E3D146-385C-46EF-91A0-F7818190EEAA}">
      <dgm:prSet/>
      <dgm:spPr/>
      <dgm:t>
        <a:bodyPr/>
        <a:lstStyle/>
        <a:p>
          <a:endParaRPr lang="en-US"/>
        </a:p>
      </dgm:t>
    </dgm:pt>
    <dgm:pt modelId="{DCFE55BD-825C-4CEF-A109-D809C99EC545}">
      <dgm:prSet/>
      <dgm:spPr/>
      <dgm:t>
        <a:bodyPr/>
        <a:lstStyle/>
        <a:p>
          <a:r>
            <a:rPr lang="en-US" dirty="0"/>
            <a:t>Must close the sample well after sample application and prior to insertion into i-STAT</a:t>
          </a:r>
        </a:p>
      </dgm:t>
    </dgm:pt>
    <dgm:pt modelId="{E829884F-EADA-4D76-ADDB-ADBFE507C330}" type="parTrans" cxnId="{A906D311-1D79-4083-85AF-BE9F2E165160}">
      <dgm:prSet/>
      <dgm:spPr/>
      <dgm:t>
        <a:bodyPr/>
        <a:lstStyle/>
        <a:p>
          <a:endParaRPr lang="en-US"/>
        </a:p>
      </dgm:t>
    </dgm:pt>
    <dgm:pt modelId="{E19C96D7-3BCE-4F76-9804-75A04964259A}" type="sibTrans" cxnId="{A906D311-1D79-4083-85AF-BE9F2E165160}">
      <dgm:prSet/>
      <dgm:spPr/>
      <dgm:t>
        <a:bodyPr/>
        <a:lstStyle/>
        <a:p>
          <a:endParaRPr lang="en-US"/>
        </a:p>
      </dgm:t>
    </dgm:pt>
    <dgm:pt modelId="{71D740F4-F350-49BD-A8C1-777BEF7DE104}" type="pres">
      <dgm:prSet presAssocID="{77ACCEED-0889-4DA6-9ADE-C237F4C5B267}" presName="linear" presStyleCnt="0">
        <dgm:presLayoutVars>
          <dgm:animLvl val="lvl"/>
          <dgm:resizeHandles val="exact"/>
        </dgm:presLayoutVars>
      </dgm:prSet>
      <dgm:spPr/>
    </dgm:pt>
    <dgm:pt modelId="{8B14774A-CF3C-48F5-8E6C-E0872BA1070B}" type="pres">
      <dgm:prSet presAssocID="{E50079E4-BF94-4D59-8C53-4FA5E4AE381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6B7E8F3-E6EE-48C7-BB94-D45CF755D7D8}" type="pres">
      <dgm:prSet presAssocID="{E50079E4-BF94-4D59-8C53-4FA5E4AE3813}" presName="childText" presStyleLbl="revTx" presStyleIdx="0" presStyleCnt="1">
        <dgm:presLayoutVars>
          <dgm:bulletEnabled val="1"/>
        </dgm:presLayoutVars>
      </dgm:prSet>
      <dgm:spPr/>
    </dgm:pt>
    <dgm:pt modelId="{8C460373-C7B4-44FE-ADF9-E2C52D22A0A7}" type="pres">
      <dgm:prSet presAssocID="{C69AB665-5B5A-40C0-AD1B-F31BADF6997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E43E035-8A3D-43FA-979D-445276ABFC95}" type="pres">
      <dgm:prSet presAssocID="{DDD6B07B-072D-4E35-A874-AAEF425036B6}" presName="spacer" presStyleCnt="0"/>
      <dgm:spPr/>
    </dgm:pt>
    <dgm:pt modelId="{9E598F27-4E9D-4F63-96DD-FBB0A23D9221}" type="pres">
      <dgm:prSet presAssocID="{DCFE55BD-825C-4CEF-A109-D809C99EC545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A906D311-1D79-4083-85AF-BE9F2E165160}" srcId="{77ACCEED-0889-4DA6-9ADE-C237F4C5B267}" destId="{DCFE55BD-825C-4CEF-A109-D809C99EC545}" srcOrd="2" destOrd="0" parTransId="{E829884F-EADA-4D76-ADDB-ADBFE507C330}" sibTransId="{E19C96D7-3BCE-4F76-9804-75A04964259A}"/>
    <dgm:cxn modelId="{9537972E-C865-4FDA-A3C8-EE8C19D39257}" srcId="{77ACCEED-0889-4DA6-9ADE-C237F4C5B267}" destId="{E50079E4-BF94-4D59-8C53-4FA5E4AE3813}" srcOrd="0" destOrd="0" parTransId="{1E3EAA29-1A25-4E72-986D-BFA0D075391B}" sibTransId="{5022C6B4-E439-420F-AC9C-4C484F4BED64}"/>
    <dgm:cxn modelId="{81E3D146-385C-46EF-91A0-F7818190EEAA}" srcId="{77ACCEED-0889-4DA6-9ADE-C237F4C5B267}" destId="{C69AB665-5B5A-40C0-AD1B-F31BADF69974}" srcOrd="1" destOrd="0" parTransId="{7AECCB82-F4A2-478A-B6F0-1250C6D089E0}" sibTransId="{DDD6B07B-072D-4E35-A874-AAEF425036B6}"/>
    <dgm:cxn modelId="{4F39936D-CB7B-4E24-BD41-9C119C535535}" type="presOf" srcId="{5E1BF740-6F45-4435-A65A-02F12AC0ADB1}" destId="{E6B7E8F3-E6EE-48C7-BB94-D45CF755D7D8}" srcOrd="0" destOrd="0" presId="urn:microsoft.com/office/officeart/2005/8/layout/vList2"/>
    <dgm:cxn modelId="{042CED70-CDE8-4787-8D79-821753F8428F}" type="presOf" srcId="{C69AB665-5B5A-40C0-AD1B-F31BADF69974}" destId="{8C460373-C7B4-44FE-ADF9-E2C52D22A0A7}" srcOrd="0" destOrd="0" presId="urn:microsoft.com/office/officeart/2005/8/layout/vList2"/>
    <dgm:cxn modelId="{A1F47C84-F286-4411-A686-4252C55A903F}" type="presOf" srcId="{77ACCEED-0889-4DA6-9ADE-C237F4C5B267}" destId="{71D740F4-F350-49BD-A8C1-777BEF7DE104}" srcOrd="0" destOrd="0" presId="urn:microsoft.com/office/officeart/2005/8/layout/vList2"/>
    <dgm:cxn modelId="{F66F518B-7EEE-4255-95DB-0B359E8BD2AE}" type="presOf" srcId="{E50079E4-BF94-4D59-8C53-4FA5E4AE3813}" destId="{8B14774A-CF3C-48F5-8E6C-E0872BA1070B}" srcOrd="0" destOrd="0" presId="urn:microsoft.com/office/officeart/2005/8/layout/vList2"/>
    <dgm:cxn modelId="{D4D9BC92-E577-44B2-8D54-2D987C7DE34E}" type="presOf" srcId="{DCFE55BD-825C-4CEF-A109-D809C99EC545}" destId="{9E598F27-4E9D-4F63-96DD-FBB0A23D9221}" srcOrd="0" destOrd="0" presId="urn:microsoft.com/office/officeart/2005/8/layout/vList2"/>
    <dgm:cxn modelId="{1C1DA7F7-2F42-40FF-BA7E-F77E961213DB}" srcId="{E50079E4-BF94-4D59-8C53-4FA5E4AE3813}" destId="{5E1BF740-6F45-4435-A65A-02F12AC0ADB1}" srcOrd="0" destOrd="0" parTransId="{648491AC-4D7E-4512-81B2-DDF9C40AAD0F}" sibTransId="{8055FFE8-1038-444A-B9BA-409C1ABCC474}"/>
    <dgm:cxn modelId="{5986ADB6-469C-40FA-A8B1-63159728DB9C}" type="presParOf" srcId="{71D740F4-F350-49BD-A8C1-777BEF7DE104}" destId="{8B14774A-CF3C-48F5-8E6C-E0872BA1070B}" srcOrd="0" destOrd="0" presId="urn:microsoft.com/office/officeart/2005/8/layout/vList2"/>
    <dgm:cxn modelId="{BD03BE4D-5875-4A7C-987A-0CED85210EA3}" type="presParOf" srcId="{71D740F4-F350-49BD-A8C1-777BEF7DE104}" destId="{E6B7E8F3-E6EE-48C7-BB94-D45CF755D7D8}" srcOrd="1" destOrd="0" presId="urn:microsoft.com/office/officeart/2005/8/layout/vList2"/>
    <dgm:cxn modelId="{D0371500-F353-4694-9CA5-C05F0FFC338E}" type="presParOf" srcId="{71D740F4-F350-49BD-A8C1-777BEF7DE104}" destId="{8C460373-C7B4-44FE-ADF9-E2C52D22A0A7}" srcOrd="2" destOrd="0" presId="urn:microsoft.com/office/officeart/2005/8/layout/vList2"/>
    <dgm:cxn modelId="{A1BAD4FF-E779-4D38-B725-EFFB184D85AA}" type="presParOf" srcId="{71D740F4-F350-49BD-A8C1-777BEF7DE104}" destId="{5E43E035-8A3D-43FA-979D-445276ABFC95}" srcOrd="3" destOrd="0" presId="urn:microsoft.com/office/officeart/2005/8/layout/vList2"/>
    <dgm:cxn modelId="{659456F6-470C-40FC-BC7F-74F532F86990}" type="presParOf" srcId="{71D740F4-F350-49BD-A8C1-777BEF7DE104}" destId="{9E598F27-4E9D-4F63-96DD-FBB0A23D922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591A83-183D-4CC1-8570-AFFD2733DB52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BB5CB864-E746-4ACA-9E90-2C8911764946}">
      <dgm:prSet/>
      <dgm:spPr/>
      <dgm:t>
        <a:bodyPr/>
        <a:lstStyle/>
        <a:p>
          <a:r>
            <a:rPr lang="en-US"/>
            <a:t>Assay reportable range: 50-1000 sec.</a:t>
          </a:r>
        </a:p>
      </dgm:t>
    </dgm:pt>
    <dgm:pt modelId="{E2BC2CED-80B1-41DD-B677-9034E7EE4375}" type="parTrans" cxnId="{EC7A0E69-F9F2-408D-BB5B-B758B2CA206A}">
      <dgm:prSet/>
      <dgm:spPr/>
      <dgm:t>
        <a:bodyPr/>
        <a:lstStyle/>
        <a:p>
          <a:endParaRPr lang="en-US"/>
        </a:p>
      </dgm:t>
    </dgm:pt>
    <dgm:pt modelId="{7A628616-DB78-42D3-BBE3-162C223E787D}" type="sibTrans" cxnId="{EC7A0E69-F9F2-408D-BB5B-B758B2CA206A}">
      <dgm:prSet/>
      <dgm:spPr/>
      <dgm:t>
        <a:bodyPr/>
        <a:lstStyle/>
        <a:p>
          <a:endParaRPr lang="en-US"/>
        </a:p>
      </dgm:t>
    </dgm:pt>
    <dgm:pt modelId="{445FB971-D517-410C-9CB4-A04940D29495}">
      <dgm:prSet/>
      <dgm:spPr/>
      <dgm:t>
        <a:bodyPr/>
        <a:lstStyle/>
        <a:p>
          <a:r>
            <a:rPr lang="en-US"/>
            <a:t>Results showing *** should be repeated with a fresh sample and a new cartridge.</a:t>
          </a:r>
        </a:p>
      </dgm:t>
    </dgm:pt>
    <dgm:pt modelId="{34D4E9DA-E064-4C04-89AB-CDE54611E91F}" type="parTrans" cxnId="{AB20B0FC-73D0-4D5A-A271-70AAE801481C}">
      <dgm:prSet/>
      <dgm:spPr/>
      <dgm:t>
        <a:bodyPr/>
        <a:lstStyle/>
        <a:p>
          <a:endParaRPr lang="en-US"/>
        </a:p>
      </dgm:t>
    </dgm:pt>
    <dgm:pt modelId="{347D7546-3D4F-4844-B561-3E6815189C59}" type="sibTrans" cxnId="{AB20B0FC-73D0-4D5A-A271-70AAE801481C}">
      <dgm:prSet/>
      <dgm:spPr/>
      <dgm:t>
        <a:bodyPr/>
        <a:lstStyle/>
        <a:p>
          <a:endParaRPr lang="en-US"/>
        </a:p>
      </dgm:t>
    </dgm:pt>
    <dgm:pt modelId="{B02C0C5E-F401-4198-B310-675361189D43}">
      <dgm:prSet/>
      <dgm:spPr/>
      <dgm:t>
        <a:bodyPr/>
        <a:lstStyle/>
        <a:p>
          <a:r>
            <a:rPr lang="en-US"/>
            <a:t>Results &gt;1000 sec should be repeated with a fresh sample and a new cartridge.</a:t>
          </a:r>
        </a:p>
      </dgm:t>
    </dgm:pt>
    <dgm:pt modelId="{B6FF2BC0-0B51-4922-B6E1-071D3E8EFD1C}" type="parTrans" cxnId="{EC479C32-4855-48F8-B936-4031F30C9EFA}">
      <dgm:prSet/>
      <dgm:spPr/>
      <dgm:t>
        <a:bodyPr/>
        <a:lstStyle/>
        <a:p>
          <a:endParaRPr lang="en-US"/>
        </a:p>
      </dgm:t>
    </dgm:pt>
    <dgm:pt modelId="{3B691687-BA0B-4F4C-BB58-B88787ACBC8A}" type="sibTrans" cxnId="{EC479C32-4855-48F8-B936-4031F30C9EFA}">
      <dgm:prSet/>
      <dgm:spPr/>
      <dgm:t>
        <a:bodyPr/>
        <a:lstStyle/>
        <a:p>
          <a:endParaRPr lang="en-US"/>
        </a:p>
      </dgm:t>
    </dgm:pt>
    <dgm:pt modelId="{5986811F-E410-4577-9A4D-7F6C6310B803}" type="pres">
      <dgm:prSet presAssocID="{32591A83-183D-4CC1-8570-AFFD2733DB52}" presName="root" presStyleCnt="0">
        <dgm:presLayoutVars>
          <dgm:dir/>
          <dgm:resizeHandles val="exact"/>
        </dgm:presLayoutVars>
      </dgm:prSet>
      <dgm:spPr/>
    </dgm:pt>
    <dgm:pt modelId="{6EF0964B-54D2-4896-BA22-A69AEF350A22}" type="pres">
      <dgm:prSet presAssocID="{BB5CB864-E746-4ACA-9E90-2C8911764946}" presName="compNode" presStyleCnt="0"/>
      <dgm:spPr/>
    </dgm:pt>
    <dgm:pt modelId="{7A2ED37F-9314-4539-BE0D-73B445381783}" type="pres">
      <dgm:prSet presAssocID="{BB5CB864-E746-4ACA-9E90-2C8911764946}" presName="bgRect" presStyleLbl="bgShp" presStyleIdx="0" presStyleCnt="3"/>
      <dgm:spPr/>
    </dgm:pt>
    <dgm:pt modelId="{26379443-DFD3-4AE8-8B53-66C8D3904DBB}" type="pres">
      <dgm:prSet presAssocID="{BB5CB864-E746-4ACA-9E90-2C891176494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st tubes"/>
        </a:ext>
      </dgm:extLst>
    </dgm:pt>
    <dgm:pt modelId="{CE7D855E-48B5-49E3-8AF0-4D29D2D9949C}" type="pres">
      <dgm:prSet presAssocID="{BB5CB864-E746-4ACA-9E90-2C8911764946}" presName="spaceRect" presStyleCnt="0"/>
      <dgm:spPr/>
    </dgm:pt>
    <dgm:pt modelId="{399722B8-474B-4339-BD4A-27700A1A7F99}" type="pres">
      <dgm:prSet presAssocID="{BB5CB864-E746-4ACA-9E90-2C8911764946}" presName="parTx" presStyleLbl="revTx" presStyleIdx="0" presStyleCnt="3">
        <dgm:presLayoutVars>
          <dgm:chMax val="0"/>
          <dgm:chPref val="0"/>
        </dgm:presLayoutVars>
      </dgm:prSet>
      <dgm:spPr/>
    </dgm:pt>
    <dgm:pt modelId="{155E15A2-E041-436E-8AEF-4340642540F5}" type="pres">
      <dgm:prSet presAssocID="{7A628616-DB78-42D3-BBE3-162C223E787D}" presName="sibTrans" presStyleCnt="0"/>
      <dgm:spPr/>
    </dgm:pt>
    <dgm:pt modelId="{41ED7BF1-8A13-447C-880A-B6B1C3FC124F}" type="pres">
      <dgm:prSet presAssocID="{445FB971-D517-410C-9CB4-A04940D29495}" presName="compNode" presStyleCnt="0"/>
      <dgm:spPr/>
    </dgm:pt>
    <dgm:pt modelId="{22217D7A-4B6A-41AE-9FF4-BC6DB6D59388}" type="pres">
      <dgm:prSet presAssocID="{445FB971-D517-410C-9CB4-A04940D29495}" presName="bgRect" presStyleLbl="bgShp" presStyleIdx="1" presStyleCnt="3"/>
      <dgm:spPr/>
    </dgm:pt>
    <dgm:pt modelId="{99E9F403-AAB0-4031-8990-916797D20D81}" type="pres">
      <dgm:prSet presAssocID="{445FB971-D517-410C-9CB4-A04940D2949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>
            <a:fillRect l="-26000" r="-26000"/>
          </a:stretch>
        </a:blipFill>
        <a:ln>
          <a:noFill/>
        </a:ln>
      </dgm:spPr>
    </dgm:pt>
    <dgm:pt modelId="{B820414C-2DE7-4237-A7B2-D8E1C8161655}" type="pres">
      <dgm:prSet presAssocID="{445FB971-D517-410C-9CB4-A04940D29495}" presName="spaceRect" presStyleCnt="0"/>
      <dgm:spPr/>
    </dgm:pt>
    <dgm:pt modelId="{BC3A2CA4-4BE2-432D-AE54-B7326E937045}" type="pres">
      <dgm:prSet presAssocID="{445FB971-D517-410C-9CB4-A04940D29495}" presName="parTx" presStyleLbl="revTx" presStyleIdx="1" presStyleCnt="3">
        <dgm:presLayoutVars>
          <dgm:chMax val="0"/>
          <dgm:chPref val="0"/>
        </dgm:presLayoutVars>
      </dgm:prSet>
      <dgm:spPr/>
    </dgm:pt>
    <dgm:pt modelId="{7A5EC527-4223-4BF5-91D0-D36A307FB87D}" type="pres">
      <dgm:prSet presAssocID="{347D7546-3D4F-4844-B561-3E6815189C59}" presName="sibTrans" presStyleCnt="0"/>
      <dgm:spPr/>
    </dgm:pt>
    <dgm:pt modelId="{66C65D6D-8896-436F-8FC7-1F11531BB73A}" type="pres">
      <dgm:prSet presAssocID="{B02C0C5E-F401-4198-B310-675361189D43}" presName="compNode" presStyleCnt="0"/>
      <dgm:spPr/>
    </dgm:pt>
    <dgm:pt modelId="{3008FB86-B9C3-4F45-9E98-4394B055A4F4}" type="pres">
      <dgm:prSet presAssocID="{B02C0C5E-F401-4198-B310-675361189D43}" presName="bgRect" presStyleLbl="bgShp" presStyleIdx="2" presStyleCnt="3"/>
      <dgm:spPr/>
    </dgm:pt>
    <dgm:pt modelId="{ABB5C1EE-CDA5-430B-808F-5173ADB47D27}" type="pres">
      <dgm:prSet presAssocID="{B02C0C5E-F401-4198-B310-675361189D43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/>
          <a:stretch>
            <a:fillRect t="-3000" b="-3000"/>
          </a:stretch>
        </a:blipFill>
        <a:ln>
          <a:noFill/>
        </a:ln>
      </dgm:spPr>
    </dgm:pt>
    <dgm:pt modelId="{E1C50714-5C87-454A-A0B4-E8454F1D0757}" type="pres">
      <dgm:prSet presAssocID="{B02C0C5E-F401-4198-B310-675361189D43}" presName="spaceRect" presStyleCnt="0"/>
      <dgm:spPr/>
    </dgm:pt>
    <dgm:pt modelId="{2AA3D11F-4914-4DF3-ADF2-6F1927ABE21A}" type="pres">
      <dgm:prSet presAssocID="{B02C0C5E-F401-4198-B310-675361189D43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F4443B2A-26DD-4902-8076-2A385BF2FD80}" type="presOf" srcId="{B02C0C5E-F401-4198-B310-675361189D43}" destId="{2AA3D11F-4914-4DF3-ADF2-6F1927ABE21A}" srcOrd="0" destOrd="0" presId="urn:microsoft.com/office/officeart/2018/2/layout/IconVerticalSolidList"/>
    <dgm:cxn modelId="{EC479C32-4855-48F8-B936-4031F30C9EFA}" srcId="{32591A83-183D-4CC1-8570-AFFD2733DB52}" destId="{B02C0C5E-F401-4198-B310-675361189D43}" srcOrd="2" destOrd="0" parTransId="{B6FF2BC0-0B51-4922-B6E1-071D3E8EFD1C}" sibTransId="{3B691687-BA0B-4F4C-BB58-B88787ACBC8A}"/>
    <dgm:cxn modelId="{78409542-002B-45A7-A95C-911A7004B173}" type="presOf" srcId="{445FB971-D517-410C-9CB4-A04940D29495}" destId="{BC3A2CA4-4BE2-432D-AE54-B7326E937045}" srcOrd="0" destOrd="0" presId="urn:microsoft.com/office/officeart/2018/2/layout/IconVerticalSolidList"/>
    <dgm:cxn modelId="{EC7A0E69-F9F2-408D-BB5B-B758B2CA206A}" srcId="{32591A83-183D-4CC1-8570-AFFD2733DB52}" destId="{BB5CB864-E746-4ACA-9E90-2C8911764946}" srcOrd="0" destOrd="0" parTransId="{E2BC2CED-80B1-41DD-B677-9034E7EE4375}" sibTransId="{7A628616-DB78-42D3-BBE3-162C223E787D}"/>
    <dgm:cxn modelId="{235E269C-242D-47FD-B785-F5E79871844C}" type="presOf" srcId="{BB5CB864-E746-4ACA-9E90-2C8911764946}" destId="{399722B8-474B-4339-BD4A-27700A1A7F99}" srcOrd="0" destOrd="0" presId="urn:microsoft.com/office/officeart/2018/2/layout/IconVerticalSolidList"/>
    <dgm:cxn modelId="{A69DC6ED-7B67-44F5-963A-636F07590CC5}" type="presOf" srcId="{32591A83-183D-4CC1-8570-AFFD2733DB52}" destId="{5986811F-E410-4577-9A4D-7F6C6310B803}" srcOrd="0" destOrd="0" presId="urn:microsoft.com/office/officeart/2018/2/layout/IconVerticalSolidList"/>
    <dgm:cxn modelId="{AB20B0FC-73D0-4D5A-A271-70AAE801481C}" srcId="{32591A83-183D-4CC1-8570-AFFD2733DB52}" destId="{445FB971-D517-410C-9CB4-A04940D29495}" srcOrd="1" destOrd="0" parTransId="{34D4E9DA-E064-4C04-89AB-CDE54611E91F}" sibTransId="{347D7546-3D4F-4844-B561-3E6815189C59}"/>
    <dgm:cxn modelId="{4A2673E0-1D10-4FD8-8DA1-050F9A0830CC}" type="presParOf" srcId="{5986811F-E410-4577-9A4D-7F6C6310B803}" destId="{6EF0964B-54D2-4896-BA22-A69AEF350A22}" srcOrd="0" destOrd="0" presId="urn:microsoft.com/office/officeart/2018/2/layout/IconVerticalSolidList"/>
    <dgm:cxn modelId="{827ECD71-E5D3-4566-8390-80833A202E5F}" type="presParOf" srcId="{6EF0964B-54D2-4896-BA22-A69AEF350A22}" destId="{7A2ED37F-9314-4539-BE0D-73B445381783}" srcOrd="0" destOrd="0" presId="urn:microsoft.com/office/officeart/2018/2/layout/IconVerticalSolidList"/>
    <dgm:cxn modelId="{B765861D-DA9E-4F67-9921-ABC2D62AD10D}" type="presParOf" srcId="{6EF0964B-54D2-4896-BA22-A69AEF350A22}" destId="{26379443-DFD3-4AE8-8B53-66C8D3904DBB}" srcOrd="1" destOrd="0" presId="urn:microsoft.com/office/officeart/2018/2/layout/IconVerticalSolidList"/>
    <dgm:cxn modelId="{B594AB2B-2834-4629-9E27-6857368C5251}" type="presParOf" srcId="{6EF0964B-54D2-4896-BA22-A69AEF350A22}" destId="{CE7D855E-48B5-49E3-8AF0-4D29D2D9949C}" srcOrd="2" destOrd="0" presId="urn:microsoft.com/office/officeart/2018/2/layout/IconVerticalSolidList"/>
    <dgm:cxn modelId="{53BF8897-BDD5-4E2F-8599-C21403AB07F9}" type="presParOf" srcId="{6EF0964B-54D2-4896-BA22-A69AEF350A22}" destId="{399722B8-474B-4339-BD4A-27700A1A7F99}" srcOrd="3" destOrd="0" presId="urn:microsoft.com/office/officeart/2018/2/layout/IconVerticalSolidList"/>
    <dgm:cxn modelId="{C2B4295F-BBD1-4623-A296-933E239DEE2F}" type="presParOf" srcId="{5986811F-E410-4577-9A4D-7F6C6310B803}" destId="{155E15A2-E041-436E-8AEF-4340642540F5}" srcOrd="1" destOrd="0" presId="urn:microsoft.com/office/officeart/2018/2/layout/IconVerticalSolidList"/>
    <dgm:cxn modelId="{6C2E431F-740B-401E-9726-67E73911C8B2}" type="presParOf" srcId="{5986811F-E410-4577-9A4D-7F6C6310B803}" destId="{41ED7BF1-8A13-447C-880A-B6B1C3FC124F}" srcOrd="2" destOrd="0" presId="urn:microsoft.com/office/officeart/2018/2/layout/IconVerticalSolidList"/>
    <dgm:cxn modelId="{63C6431E-B814-4E38-A84B-9A283658B97E}" type="presParOf" srcId="{41ED7BF1-8A13-447C-880A-B6B1C3FC124F}" destId="{22217D7A-4B6A-41AE-9FF4-BC6DB6D59388}" srcOrd="0" destOrd="0" presId="urn:microsoft.com/office/officeart/2018/2/layout/IconVerticalSolidList"/>
    <dgm:cxn modelId="{62E64483-02B3-48CF-955B-057F59D795C3}" type="presParOf" srcId="{41ED7BF1-8A13-447C-880A-B6B1C3FC124F}" destId="{99E9F403-AAB0-4031-8990-916797D20D81}" srcOrd="1" destOrd="0" presId="urn:microsoft.com/office/officeart/2018/2/layout/IconVerticalSolidList"/>
    <dgm:cxn modelId="{068396BB-37B2-494F-8954-627AE32ACB2D}" type="presParOf" srcId="{41ED7BF1-8A13-447C-880A-B6B1C3FC124F}" destId="{B820414C-2DE7-4237-A7B2-D8E1C8161655}" srcOrd="2" destOrd="0" presId="urn:microsoft.com/office/officeart/2018/2/layout/IconVerticalSolidList"/>
    <dgm:cxn modelId="{8805A7A2-D38B-417A-AA1B-B5227B8C648C}" type="presParOf" srcId="{41ED7BF1-8A13-447C-880A-B6B1C3FC124F}" destId="{BC3A2CA4-4BE2-432D-AE54-B7326E937045}" srcOrd="3" destOrd="0" presId="urn:microsoft.com/office/officeart/2018/2/layout/IconVerticalSolidList"/>
    <dgm:cxn modelId="{74A6C710-5765-479F-936F-70BC118898C1}" type="presParOf" srcId="{5986811F-E410-4577-9A4D-7F6C6310B803}" destId="{7A5EC527-4223-4BF5-91D0-D36A307FB87D}" srcOrd="3" destOrd="0" presId="urn:microsoft.com/office/officeart/2018/2/layout/IconVerticalSolidList"/>
    <dgm:cxn modelId="{7570B16D-3101-4148-A7B9-AE7536D18AC3}" type="presParOf" srcId="{5986811F-E410-4577-9A4D-7F6C6310B803}" destId="{66C65D6D-8896-436F-8FC7-1F11531BB73A}" srcOrd="4" destOrd="0" presId="urn:microsoft.com/office/officeart/2018/2/layout/IconVerticalSolidList"/>
    <dgm:cxn modelId="{D3E60252-690C-4563-A244-002DF3962E5D}" type="presParOf" srcId="{66C65D6D-8896-436F-8FC7-1F11531BB73A}" destId="{3008FB86-B9C3-4F45-9E98-4394B055A4F4}" srcOrd="0" destOrd="0" presId="urn:microsoft.com/office/officeart/2018/2/layout/IconVerticalSolidList"/>
    <dgm:cxn modelId="{1B792EC0-1F52-46C6-AC19-F3ECF2ED1E0F}" type="presParOf" srcId="{66C65D6D-8896-436F-8FC7-1F11531BB73A}" destId="{ABB5C1EE-CDA5-430B-808F-5173ADB47D27}" srcOrd="1" destOrd="0" presId="urn:microsoft.com/office/officeart/2018/2/layout/IconVerticalSolidList"/>
    <dgm:cxn modelId="{83017E62-E648-41D2-9F6A-A46386CD65BD}" type="presParOf" srcId="{66C65D6D-8896-436F-8FC7-1F11531BB73A}" destId="{E1C50714-5C87-454A-A0B4-E8454F1D0757}" srcOrd="2" destOrd="0" presId="urn:microsoft.com/office/officeart/2018/2/layout/IconVerticalSolidList"/>
    <dgm:cxn modelId="{E99FD7C8-03F2-4342-B5FD-21AE5C82264F}" type="presParOf" srcId="{66C65D6D-8896-436F-8FC7-1F11531BB73A}" destId="{2AA3D11F-4914-4DF3-ADF2-6F1927ABE21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54C36A9-0B73-41DC-95E4-ACF82F0A4D7C}" type="doc">
      <dgm:prSet loTypeId="urn:microsoft.com/office/officeart/2005/8/layout/vList5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0D1A520-03AA-48D3-B172-C2EAB6EA460F}">
      <dgm:prSet/>
      <dgm:spPr/>
      <dgm:t>
        <a:bodyPr/>
        <a:lstStyle/>
        <a:p>
          <a:r>
            <a:rPr lang="en-US"/>
            <a:t>Clean</a:t>
          </a:r>
        </a:p>
      </dgm:t>
    </dgm:pt>
    <dgm:pt modelId="{2F8114B9-CC2D-49C5-85C4-09B174ACF227}" type="parTrans" cxnId="{A1636D84-2891-48ED-AA91-A51D1B9D4FBC}">
      <dgm:prSet/>
      <dgm:spPr/>
      <dgm:t>
        <a:bodyPr/>
        <a:lstStyle/>
        <a:p>
          <a:endParaRPr lang="en-US"/>
        </a:p>
      </dgm:t>
    </dgm:pt>
    <dgm:pt modelId="{4952B750-31F5-43E2-BEB1-7B38CDED4495}" type="sibTrans" cxnId="{A1636D84-2891-48ED-AA91-A51D1B9D4FBC}">
      <dgm:prSet/>
      <dgm:spPr/>
      <dgm:t>
        <a:bodyPr/>
        <a:lstStyle/>
        <a:p>
          <a:endParaRPr lang="en-US"/>
        </a:p>
      </dgm:t>
    </dgm:pt>
    <dgm:pt modelId="{88DBF49C-93CD-4BB9-9915-0EA604E14273}">
      <dgm:prSet/>
      <dgm:spPr/>
      <dgm:t>
        <a:bodyPr/>
        <a:lstStyle/>
        <a:p>
          <a:r>
            <a:rPr lang="en-US" dirty="0"/>
            <a:t>Clean the i-STAT analyzer with purple top Sani-Wipes after each test.  Dwell time is 2 minutes. (Sanitizer liquid must remain on surface for 2 minutes in order to properly sanitize.) </a:t>
          </a:r>
        </a:p>
      </dgm:t>
    </dgm:pt>
    <dgm:pt modelId="{63DA8E20-77D3-4278-90E7-AAC1B298032A}" type="parTrans" cxnId="{20E052D9-5AC6-49F8-88D2-0F6CF17FE2DB}">
      <dgm:prSet/>
      <dgm:spPr/>
      <dgm:t>
        <a:bodyPr/>
        <a:lstStyle/>
        <a:p>
          <a:endParaRPr lang="en-US"/>
        </a:p>
      </dgm:t>
    </dgm:pt>
    <dgm:pt modelId="{79968CC9-7F30-456E-B450-BF06C388DC32}" type="sibTrans" cxnId="{20E052D9-5AC6-49F8-88D2-0F6CF17FE2DB}">
      <dgm:prSet/>
      <dgm:spPr/>
      <dgm:t>
        <a:bodyPr/>
        <a:lstStyle/>
        <a:p>
          <a:endParaRPr lang="en-US"/>
        </a:p>
      </dgm:t>
    </dgm:pt>
    <dgm:pt modelId="{7777AAA0-1EDF-4925-8A88-C248846E3ED4}">
      <dgm:prSet/>
      <dgm:spPr/>
      <dgm:t>
        <a:bodyPr/>
        <a:lstStyle/>
        <a:p>
          <a:r>
            <a:rPr lang="en-US"/>
            <a:t>Keep</a:t>
          </a:r>
        </a:p>
      </dgm:t>
    </dgm:pt>
    <dgm:pt modelId="{5F75DDAC-760F-4405-947B-A45D655DEB94}" type="parTrans" cxnId="{41EE71C7-1BEB-4264-9655-087631A15A49}">
      <dgm:prSet/>
      <dgm:spPr/>
      <dgm:t>
        <a:bodyPr/>
        <a:lstStyle/>
        <a:p>
          <a:endParaRPr lang="en-US"/>
        </a:p>
      </dgm:t>
    </dgm:pt>
    <dgm:pt modelId="{771FCB2E-DF9D-4894-8119-E06D075214AF}" type="sibTrans" cxnId="{41EE71C7-1BEB-4264-9655-087631A15A49}">
      <dgm:prSet/>
      <dgm:spPr/>
      <dgm:t>
        <a:bodyPr/>
        <a:lstStyle/>
        <a:p>
          <a:endParaRPr lang="en-US"/>
        </a:p>
      </dgm:t>
    </dgm:pt>
    <dgm:pt modelId="{B2A8C2C5-EC3E-4D2C-96E8-40F8DDE030DB}">
      <dgm:prSet/>
      <dgm:spPr/>
      <dgm:t>
        <a:bodyPr/>
        <a:lstStyle/>
        <a:p>
          <a:r>
            <a:rPr lang="en-US"/>
            <a:t>Keep the i-STAT on the docking station to re-charge the battery, transfer patient results to the electronic record, and for software updates. </a:t>
          </a:r>
        </a:p>
      </dgm:t>
    </dgm:pt>
    <dgm:pt modelId="{55086F9D-4081-4442-9F8B-24C5333FBE44}" type="parTrans" cxnId="{88C9D2D2-4B69-405F-A6B3-6C3B1589E766}">
      <dgm:prSet/>
      <dgm:spPr/>
      <dgm:t>
        <a:bodyPr/>
        <a:lstStyle/>
        <a:p>
          <a:endParaRPr lang="en-US"/>
        </a:p>
      </dgm:t>
    </dgm:pt>
    <dgm:pt modelId="{AD77E57B-29C7-4B22-B4FE-F27272A937CC}" type="sibTrans" cxnId="{88C9D2D2-4B69-405F-A6B3-6C3B1589E766}">
      <dgm:prSet/>
      <dgm:spPr/>
      <dgm:t>
        <a:bodyPr/>
        <a:lstStyle/>
        <a:p>
          <a:endParaRPr lang="en-US"/>
        </a:p>
      </dgm:t>
    </dgm:pt>
    <dgm:pt modelId="{D3A67311-C2F6-4F40-8B42-DFE43662EAC6}">
      <dgm:prSet/>
      <dgm:spPr/>
      <dgm:t>
        <a:bodyPr/>
        <a:lstStyle/>
        <a:p>
          <a:r>
            <a:rPr lang="en-US" dirty="0"/>
            <a:t>If onscreen arrows do not rotate when docked, notify Ancillary</a:t>
          </a:r>
        </a:p>
      </dgm:t>
    </dgm:pt>
    <dgm:pt modelId="{FC06A937-C01E-47AD-AF4B-E0DBD3D655E9}" type="parTrans" cxnId="{9C393637-816A-4881-9A75-3ABE928EFDCE}">
      <dgm:prSet/>
      <dgm:spPr/>
      <dgm:t>
        <a:bodyPr/>
        <a:lstStyle/>
        <a:p>
          <a:endParaRPr lang="en-US"/>
        </a:p>
      </dgm:t>
    </dgm:pt>
    <dgm:pt modelId="{79DA0B2B-0654-4216-9C0E-EB20B4B09A8C}" type="sibTrans" cxnId="{9C393637-816A-4881-9A75-3ABE928EFDCE}">
      <dgm:prSet/>
      <dgm:spPr/>
      <dgm:t>
        <a:bodyPr/>
        <a:lstStyle/>
        <a:p>
          <a:endParaRPr lang="en-US"/>
        </a:p>
      </dgm:t>
    </dgm:pt>
    <dgm:pt modelId="{2BB52EB9-8127-494C-B434-E9A0FA27DD61}" type="pres">
      <dgm:prSet presAssocID="{E54C36A9-0B73-41DC-95E4-ACF82F0A4D7C}" presName="Name0" presStyleCnt="0">
        <dgm:presLayoutVars>
          <dgm:dir/>
          <dgm:animLvl val="lvl"/>
          <dgm:resizeHandles val="exact"/>
        </dgm:presLayoutVars>
      </dgm:prSet>
      <dgm:spPr/>
    </dgm:pt>
    <dgm:pt modelId="{243FB65D-4FFF-4467-8AD5-38ECE639E8C1}" type="pres">
      <dgm:prSet presAssocID="{90D1A520-03AA-48D3-B172-C2EAB6EA460F}" presName="linNode" presStyleCnt="0"/>
      <dgm:spPr/>
    </dgm:pt>
    <dgm:pt modelId="{50CD34EE-0AB3-4AC5-A699-4C60E60A62AA}" type="pres">
      <dgm:prSet presAssocID="{90D1A520-03AA-48D3-B172-C2EAB6EA460F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844FDC2D-B60D-48B6-BC1A-8F777C872413}" type="pres">
      <dgm:prSet presAssocID="{90D1A520-03AA-48D3-B172-C2EAB6EA460F}" presName="descendantText" presStyleLbl="alignAccFollowNode1" presStyleIdx="0" presStyleCnt="2">
        <dgm:presLayoutVars>
          <dgm:bulletEnabled val="1"/>
        </dgm:presLayoutVars>
      </dgm:prSet>
      <dgm:spPr/>
    </dgm:pt>
    <dgm:pt modelId="{8AFCE023-34D2-4CD0-A8E4-703A4D639659}" type="pres">
      <dgm:prSet presAssocID="{4952B750-31F5-43E2-BEB1-7B38CDED4495}" presName="sp" presStyleCnt="0"/>
      <dgm:spPr/>
    </dgm:pt>
    <dgm:pt modelId="{69221C38-8B47-46ED-B6E7-2B85529EA78E}" type="pres">
      <dgm:prSet presAssocID="{7777AAA0-1EDF-4925-8A88-C248846E3ED4}" presName="linNode" presStyleCnt="0"/>
      <dgm:spPr/>
    </dgm:pt>
    <dgm:pt modelId="{705C6D58-9DD9-4E9B-816A-038CDBDF841C}" type="pres">
      <dgm:prSet presAssocID="{7777AAA0-1EDF-4925-8A88-C248846E3ED4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6BF36745-4D7C-4C9A-85F6-1B7A8998DBC6}" type="pres">
      <dgm:prSet presAssocID="{7777AAA0-1EDF-4925-8A88-C248846E3ED4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9C393637-816A-4881-9A75-3ABE928EFDCE}" srcId="{7777AAA0-1EDF-4925-8A88-C248846E3ED4}" destId="{D3A67311-C2F6-4F40-8B42-DFE43662EAC6}" srcOrd="1" destOrd="0" parTransId="{FC06A937-C01E-47AD-AF4B-E0DBD3D655E9}" sibTransId="{79DA0B2B-0654-4216-9C0E-EB20B4B09A8C}"/>
    <dgm:cxn modelId="{09F5EF38-D09B-4CB6-B510-B6D81558ABB0}" type="presOf" srcId="{7777AAA0-1EDF-4925-8A88-C248846E3ED4}" destId="{705C6D58-9DD9-4E9B-816A-038CDBDF841C}" srcOrd="0" destOrd="0" presId="urn:microsoft.com/office/officeart/2005/8/layout/vList5"/>
    <dgm:cxn modelId="{3F127341-3614-40B8-9E04-31C5991B3C5A}" type="presOf" srcId="{E54C36A9-0B73-41DC-95E4-ACF82F0A4D7C}" destId="{2BB52EB9-8127-494C-B434-E9A0FA27DD61}" srcOrd="0" destOrd="0" presId="urn:microsoft.com/office/officeart/2005/8/layout/vList5"/>
    <dgm:cxn modelId="{AE73037A-FC74-46E0-8BFC-2C16567705F3}" type="presOf" srcId="{D3A67311-C2F6-4F40-8B42-DFE43662EAC6}" destId="{6BF36745-4D7C-4C9A-85F6-1B7A8998DBC6}" srcOrd="0" destOrd="1" presId="urn:microsoft.com/office/officeart/2005/8/layout/vList5"/>
    <dgm:cxn modelId="{A1636D84-2891-48ED-AA91-A51D1B9D4FBC}" srcId="{E54C36A9-0B73-41DC-95E4-ACF82F0A4D7C}" destId="{90D1A520-03AA-48D3-B172-C2EAB6EA460F}" srcOrd="0" destOrd="0" parTransId="{2F8114B9-CC2D-49C5-85C4-09B174ACF227}" sibTransId="{4952B750-31F5-43E2-BEB1-7B38CDED4495}"/>
    <dgm:cxn modelId="{E649DB89-0342-4663-BF94-4C460C0EB581}" type="presOf" srcId="{88DBF49C-93CD-4BB9-9915-0EA604E14273}" destId="{844FDC2D-B60D-48B6-BC1A-8F777C872413}" srcOrd="0" destOrd="0" presId="urn:microsoft.com/office/officeart/2005/8/layout/vList5"/>
    <dgm:cxn modelId="{F91CE392-92D2-4EDE-973E-2473D8D002DF}" type="presOf" srcId="{B2A8C2C5-EC3E-4D2C-96E8-40F8DDE030DB}" destId="{6BF36745-4D7C-4C9A-85F6-1B7A8998DBC6}" srcOrd="0" destOrd="0" presId="urn:microsoft.com/office/officeart/2005/8/layout/vList5"/>
    <dgm:cxn modelId="{41EE71C7-1BEB-4264-9655-087631A15A49}" srcId="{E54C36A9-0B73-41DC-95E4-ACF82F0A4D7C}" destId="{7777AAA0-1EDF-4925-8A88-C248846E3ED4}" srcOrd="1" destOrd="0" parTransId="{5F75DDAC-760F-4405-947B-A45D655DEB94}" sibTransId="{771FCB2E-DF9D-4894-8119-E06D075214AF}"/>
    <dgm:cxn modelId="{88C9D2D2-4B69-405F-A6B3-6C3B1589E766}" srcId="{7777AAA0-1EDF-4925-8A88-C248846E3ED4}" destId="{B2A8C2C5-EC3E-4D2C-96E8-40F8DDE030DB}" srcOrd="0" destOrd="0" parTransId="{55086F9D-4081-4442-9F8B-24C5333FBE44}" sibTransId="{AD77E57B-29C7-4B22-B4FE-F27272A937CC}"/>
    <dgm:cxn modelId="{20E052D9-5AC6-49F8-88D2-0F6CF17FE2DB}" srcId="{90D1A520-03AA-48D3-B172-C2EAB6EA460F}" destId="{88DBF49C-93CD-4BB9-9915-0EA604E14273}" srcOrd="0" destOrd="0" parTransId="{63DA8E20-77D3-4278-90E7-AAC1B298032A}" sibTransId="{79968CC9-7F30-456E-B450-BF06C388DC32}"/>
    <dgm:cxn modelId="{6D0C8EE5-B629-4D8A-8E0B-38CADC153922}" type="presOf" srcId="{90D1A520-03AA-48D3-B172-C2EAB6EA460F}" destId="{50CD34EE-0AB3-4AC5-A699-4C60E60A62AA}" srcOrd="0" destOrd="0" presId="urn:microsoft.com/office/officeart/2005/8/layout/vList5"/>
    <dgm:cxn modelId="{D245D21B-5236-464C-A8C6-A578575AA36C}" type="presParOf" srcId="{2BB52EB9-8127-494C-B434-E9A0FA27DD61}" destId="{243FB65D-4FFF-4467-8AD5-38ECE639E8C1}" srcOrd="0" destOrd="0" presId="urn:microsoft.com/office/officeart/2005/8/layout/vList5"/>
    <dgm:cxn modelId="{14320CCD-75FB-45B8-B4A5-B32F2073D664}" type="presParOf" srcId="{243FB65D-4FFF-4467-8AD5-38ECE639E8C1}" destId="{50CD34EE-0AB3-4AC5-A699-4C60E60A62AA}" srcOrd="0" destOrd="0" presId="urn:microsoft.com/office/officeart/2005/8/layout/vList5"/>
    <dgm:cxn modelId="{F624316A-58D9-423C-A25F-9B1248EAF717}" type="presParOf" srcId="{243FB65D-4FFF-4467-8AD5-38ECE639E8C1}" destId="{844FDC2D-B60D-48B6-BC1A-8F777C872413}" srcOrd="1" destOrd="0" presId="urn:microsoft.com/office/officeart/2005/8/layout/vList5"/>
    <dgm:cxn modelId="{BBB3D11B-2DFC-4366-A682-442B6B353AF2}" type="presParOf" srcId="{2BB52EB9-8127-494C-B434-E9A0FA27DD61}" destId="{8AFCE023-34D2-4CD0-A8E4-703A4D639659}" srcOrd="1" destOrd="0" presId="urn:microsoft.com/office/officeart/2005/8/layout/vList5"/>
    <dgm:cxn modelId="{30E31A59-D09D-480E-9356-4E75E6C8ADEA}" type="presParOf" srcId="{2BB52EB9-8127-494C-B434-E9A0FA27DD61}" destId="{69221C38-8B47-46ED-B6E7-2B85529EA78E}" srcOrd="2" destOrd="0" presId="urn:microsoft.com/office/officeart/2005/8/layout/vList5"/>
    <dgm:cxn modelId="{C755F84C-1F75-4B45-A0F9-235787F6583C}" type="presParOf" srcId="{69221C38-8B47-46ED-B6E7-2B85529EA78E}" destId="{705C6D58-9DD9-4E9B-816A-038CDBDF841C}" srcOrd="0" destOrd="0" presId="urn:microsoft.com/office/officeart/2005/8/layout/vList5"/>
    <dgm:cxn modelId="{5B1D9176-A33F-4BC0-951C-9B59DBAB688F}" type="presParOf" srcId="{69221C38-8B47-46ED-B6E7-2B85529EA78E}" destId="{6BF36745-4D7C-4C9A-85F6-1B7A8998DBC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14774A-CF3C-48F5-8E6C-E0872BA1070B}">
      <dsp:nvSpPr>
        <dsp:cNvPr id="0" name=""/>
        <dsp:cNvSpPr/>
      </dsp:nvSpPr>
      <dsp:spPr>
        <a:xfrm>
          <a:off x="0" y="94100"/>
          <a:ext cx="5286705" cy="161149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Refrigerated – stable until manufacturer’s expiration date printed on the wrapper.</a:t>
          </a:r>
        </a:p>
      </dsp:txBody>
      <dsp:txXfrm>
        <a:off x="78667" y="172767"/>
        <a:ext cx="5129371" cy="1454158"/>
      </dsp:txXfrm>
    </dsp:sp>
    <dsp:sp modelId="{E6B7E8F3-E6EE-48C7-BB94-D45CF755D7D8}">
      <dsp:nvSpPr>
        <dsp:cNvPr id="0" name=""/>
        <dsp:cNvSpPr/>
      </dsp:nvSpPr>
      <dsp:spPr>
        <a:xfrm>
          <a:off x="0" y="1705592"/>
          <a:ext cx="5286705" cy="569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853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Must be brought to room temperature at least for 5 minutes before use</a:t>
          </a:r>
        </a:p>
      </dsp:txBody>
      <dsp:txXfrm>
        <a:off x="0" y="1705592"/>
        <a:ext cx="5286705" cy="569250"/>
      </dsp:txXfrm>
    </dsp:sp>
    <dsp:sp modelId="{8C460373-C7B4-44FE-ADF9-E2C52D22A0A7}">
      <dsp:nvSpPr>
        <dsp:cNvPr id="0" name=""/>
        <dsp:cNvSpPr/>
      </dsp:nvSpPr>
      <dsp:spPr>
        <a:xfrm>
          <a:off x="0" y="2274842"/>
          <a:ext cx="5286705" cy="1611492"/>
        </a:xfrm>
        <a:prstGeom prst="roundRect">
          <a:avLst/>
        </a:prstGeom>
        <a:gradFill rotWithShape="0">
          <a:gsLst>
            <a:gs pos="0">
              <a:schemeClr val="accent2">
                <a:hueOff val="-477685"/>
                <a:satOff val="-10867"/>
                <a:lumOff val="-2843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2">
                <a:hueOff val="-477685"/>
                <a:satOff val="-10867"/>
                <a:lumOff val="-2843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Room Temperature – stable for 14 days. Each cartridge must be labeled properly with new expiration date when removed from fridge.</a:t>
          </a:r>
        </a:p>
      </dsp:txBody>
      <dsp:txXfrm>
        <a:off x="78667" y="2353509"/>
        <a:ext cx="5129371" cy="1454158"/>
      </dsp:txXfrm>
    </dsp:sp>
    <dsp:sp modelId="{9E598F27-4E9D-4F63-96DD-FBB0A23D9221}">
      <dsp:nvSpPr>
        <dsp:cNvPr id="0" name=""/>
        <dsp:cNvSpPr/>
      </dsp:nvSpPr>
      <dsp:spPr>
        <a:xfrm>
          <a:off x="0" y="3958335"/>
          <a:ext cx="5286705" cy="1611492"/>
        </a:xfrm>
        <a:prstGeom prst="roundRect">
          <a:avLst/>
        </a:prstGeom>
        <a:gradFill rotWithShape="0">
          <a:gsLst>
            <a:gs pos="0">
              <a:schemeClr val="accent2">
                <a:hueOff val="-955371"/>
                <a:satOff val="-21734"/>
                <a:lumOff val="-5686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2">
                <a:hueOff val="-955371"/>
                <a:satOff val="-21734"/>
                <a:lumOff val="-5686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Must close the sample well after sample application and prior to insertion into i-STAT</a:t>
          </a:r>
        </a:p>
      </dsp:txBody>
      <dsp:txXfrm>
        <a:off x="78667" y="4037002"/>
        <a:ext cx="5129371" cy="14541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2ED37F-9314-4539-BE0D-73B445381783}">
      <dsp:nvSpPr>
        <dsp:cNvPr id="0" name=""/>
        <dsp:cNvSpPr/>
      </dsp:nvSpPr>
      <dsp:spPr>
        <a:xfrm>
          <a:off x="0" y="787"/>
          <a:ext cx="5375218" cy="184331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379443-DFD3-4AE8-8B53-66C8D3904DBB}">
      <dsp:nvSpPr>
        <dsp:cNvPr id="0" name=""/>
        <dsp:cNvSpPr/>
      </dsp:nvSpPr>
      <dsp:spPr>
        <a:xfrm>
          <a:off x="557603" y="415534"/>
          <a:ext cx="1013824" cy="101382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9722B8-474B-4339-BD4A-27700A1A7F99}">
      <dsp:nvSpPr>
        <dsp:cNvPr id="0" name=""/>
        <dsp:cNvSpPr/>
      </dsp:nvSpPr>
      <dsp:spPr>
        <a:xfrm>
          <a:off x="2129032" y="787"/>
          <a:ext cx="3246185" cy="1843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5084" tIns="195084" rIns="195084" bIns="195084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Assay reportable range: 50-1000 sec.</a:t>
          </a:r>
        </a:p>
      </dsp:txBody>
      <dsp:txXfrm>
        <a:off x="2129032" y="787"/>
        <a:ext cx="3246185" cy="1843317"/>
      </dsp:txXfrm>
    </dsp:sp>
    <dsp:sp modelId="{22217D7A-4B6A-41AE-9FF4-BC6DB6D59388}">
      <dsp:nvSpPr>
        <dsp:cNvPr id="0" name=""/>
        <dsp:cNvSpPr/>
      </dsp:nvSpPr>
      <dsp:spPr>
        <a:xfrm>
          <a:off x="0" y="2304935"/>
          <a:ext cx="5375218" cy="184331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E9F403-AAB0-4031-8990-916797D20D81}">
      <dsp:nvSpPr>
        <dsp:cNvPr id="0" name=""/>
        <dsp:cNvSpPr/>
      </dsp:nvSpPr>
      <dsp:spPr>
        <a:xfrm>
          <a:off x="557603" y="2719681"/>
          <a:ext cx="1013824" cy="101382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>
            <a:fillRect l="-26000" r="-26000"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3A2CA4-4BE2-432D-AE54-B7326E937045}">
      <dsp:nvSpPr>
        <dsp:cNvPr id="0" name=""/>
        <dsp:cNvSpPr/>
      </dsp:nvSpPr>
      <dsp:spPr>
        <a:xfrm>
          <a:off x="2129032" y="2304935"/>
          <a:ext cx="3246185" cy="1843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5084" tIns="195084" rIns="195084" bIns="195084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Results showing *** should be repeated with a fresh sample and a new cartridge.</a:t>
          </a:r>
        </a:p>
      </dsp:txBody>
      <dsp:txXfrm>
        <a:off x="2129032" y="2304935"/>
        <a:ext cx="3246185" cy="1843317"/>
      </dsp:txXfrm>
    </dsp:sp>
    <dsp:sp modelId="{3008FB86-B9C3-4F45-9E98-4394B055A4F4}">
      <dsp:nvSpPr>
        <dsp:cNvPr id="0" name=""/>
        <dsp:cNvSpPr/>
      </dsp:nvSpPr>
      <dsp:spPr>
        <a:xfrm>
          <a:off x="0" y="4609082"/>
          <a:ext cx="5375218" cy="184331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B5C1EE-CDA5-430B-808F-5173ADB47D27}">
      <dsp:nvSpPr>
        <dsp:cNvPr id="0" name=""/>
        <dsp:cNvSpPr/>
      </dsp:nvSpPr>
      <dsp:spPr>
        <a:xfrm>
          <a:off x="557603" y="5023828"/>
          <a:ext cx="1013824" cy="101382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/>
          <a:stretch>
            <a:fillRect t="-3000" b="-3000"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A3D11F-4914-4DF3-ADF2-6F1927ABE21A}">
      <dsp:nvSpPr>
        <dsp:cNvPr id="0" name=""/>
        <dsp:cNvSpPr/>
      </dsp:nvSpPr>
      <dsp:spPr>
        <a:xfrm>
          <a:off x="2129032" y="4609082"/>
          <a:ext cx="3246185" cy="1843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5084" tIns="195084" rIns="195084" bIns="195084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Results &gt;1000 sec should be repeated with a fresh sample and a new cartridge.</a:t>
          </a:r>
        </a:p>
      </dsp:txBody>
      <dsp:txXfrm>
        <a:off x="2129032" y="4609082"/>
        <a:ext cx="3246185" cy="18433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4FDC2D-B60D-48B6-BC1A-8F777C872413}">
      <dsp:nvSpPr>
        <dsp:cNvPr id="0" name=""/>
        <dsp:cNvSpPr/>
      </dsp:nvSpPr>
      <dsp:spPr>
        <a:xfrm rot="5400000">
          <a:off x="2836825" y="-449612"/>
          <a:ext cx="2271695" cy="3738986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Clean the i-STAT analyzer with purple top Sani-Wipes after each test.  Dwell time is 2 minutes. (Sanitizer liquid must remain on surface for 2 minutes in order to properly sanitize.) </a:t>
          </a:r>
        </a:p>
      </dsp:txBody>
      <dsp:txXfrm rot="-5400000">
        <a:off x="2103180" y="394929"/>
        <a:ext cx="3628091" cy="2049905"/>
      </dsp:txXfrm>
    </dsp:sp>
    <dsp:sp modelId="{50CD34EE-0AB3-4AC5-A699-4C60E60A62AA}">
      <dsp:nvSpPr>
        <dsp:cNvPr id="0" name=""/>
        <dsp:cNvSpPr/>
      </dsp:nvSpPr>
      <dsp:spPr>
        <a:xfrm>
          <a:off x="0" y="71"/>
          <a:ext cx="2103179" cy="283961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4310" tIns="97155" rIns="194310" bIns="97155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/>
            <a:t>Clean</a:t>
          </a:r>
        </a:p>
      </dsp:txBody>
      <dsp:txXfrm>
        <a:off x="102669" y="102740"/>
        <a:ext cx="1897841" cy="2634281"/>
      </dsp:txXfrm>
    </dsp:sp>
    <dsp:sp modelId="{6BF36745-4D7C-4C9A-85F6-1B7A8998DBC6}">
      <dsp:nvSpPr>
        <dsp:cNvPr id="0" name=""/>
        <dsp:cNvSpPr/>
      </dsp:nvSpPr>
      <dsp:spPr>
        <a:xfrm rot="5400000">
          <a:off x="2836825" y="2531988"/>
          <a:ext cx="2271695" cy="3738986"/>
        </a:xfrm>
        <a:prstGeom prst="round2SameRect">
          <a:avLst/>
        </a:prstGeom>
        <a:solidFill>
          <a:schemeClr val="accent2">
            <a:tint val="40000"/>
            <a:alpha val="90000"/>
            <a:hueOff val="-822639"/>
            <a:satOff val="-30969"/>
            <a:lumOff val="-193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-822639"/>
              <a:satOff val="-30969"/>
              <a:lumOff val="-193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Keep the i-STAT on the docking station to re-charge the battery, transfer patient results to the electronic record, and for software updates.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If onscreen arrows do not rotate when docked, notify Ancillary</a:t>
          </a:r>
        </a:p>
      </dsp:txBody>
      <dsp:txXfrm rot="-5400000">
        <a:off x="2103180" y="3376529"/>
        <a:ext cx="3628091" cy="2049905"/>
      </dsp:txXfrm>
    </dsp:sp>
    <dsp:sp modelId="{705C6D58-9DD9-4E9B-816A-038CDBDF841C}">
      <dsp:nvSpPr>
        <dsp:cNvPr id="0" name=""/>
        <dsp:cNvSpPr/>
      </dsp:nvSpPr>
      <dsp:spPr>
        <a:xfrm>
          <a:off x="0" y="2981671"/>
          <a:ext cx="2103179" cy="2839619"/>
        </a:xfrm>
        <a:prstGeom prst="roundRect">
          <a:avLst/>
        </a:prstGeom>
        <a:gradFill rotWithShape="0">
          <a:gsLst>
            <a:gs pos="0">
              <a:schemeClr val="accent2">
                <a:hueOff val="-955371"/>
                <a:satOff val="-21734"/>
                <a:lumOff val="-5686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2">
                <a:hueOff val="-955371"/>
                <a:satOff val="-21734"/>
                <a:lumOff val="-5686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4310" tIns="97155" rIns="194310" bIns="97155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/>
            <a:t>Keep</a:t>
          </a:r>
        </a:p>
      </dsp:txBody>
      <dsp:txXfrm>
        <a:off x="102669" y="3084340"/>
        <a:ext cx="1897841" cy="26342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0238" y="1122363"/>
            <a:ext cx="6593681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0238" y="3602038"/>
            <a:ext cx="6593681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01052" y="5410202"/>
            <a:ext cx="2057400" cy="365125"/>
          </a:xfrm>
        </p:spPr>
        <p:txBody>
          <a:bodyPr/>
          <a:lstStyle/>
          <a:p>
            <a:pPr>
              <a:defRPr/>
            </a:pPr>
            <a:fld id="{71A3189E-8817-4B6D-AFCB-A1B15013A063}" type="datetimeFigureOut">
              <a:rPr lang="en-US" smtClean="0"/>
              <a:pPr>
                <a:defRPr/>
              </a:pPr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237" y="5410202"/>
            <a:ext cx="3843665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5603" y="5410200"/>
            <a:ext cx="578317" cy="365125"/>
          </a:xfrm>
        </p:spPr>
        <p:txBody>
          <a:bodyPr/>
          <a:lstStyle/>
          <a:p>
            <a:pPr>
              <a:defRPr/>
            </a:pPr>
            <a:fld id="{98FC1343-7BB9-4876-8557-D8F1DBB6740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0210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304665"/>
            <a:ext cx="7434266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606426"/>
            <a:ext cx="7434266" cy="3299778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5124020"/>
            <a:ext cx="7433144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31D796-1B7D-432B-9D26-35D75BBF6187}" type="datetimeFigureOut">
              <a:rPr lang="en-US" smtClean="0"/>
              <a:pPr>
                <a:defRPr/>
              </a:pPr>
              <a:t>11/8/2021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52E84-C7A0-414C-A076-B4CDA6BF70C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7130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609600"/>
            <a:ext cx="7429466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419600"/>
            <a:ext cx="7428344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9B9345-C656-4193-8D3D-CF08E3FFC767}" type="datetimeFigureOut">
              <a:rPr lang="en-US" smtClean="0"/>
              <a:pPr>
                <a:defRPr/>
              </a:pPr>
              <a:t>11/8/2021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6DEE26-9DCA-4F17-A3C0-43E20E5727B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6169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309919"/>
            <a:ext cx="74295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964D65-4C43-467A-8ED7-62EC9ED7E0D1}" type="datetimeFigureOut">
              <a:rPr lang="en-US" smtClean="0"/>
              <a:pPr>
                <a:defRPr/>
              </a:pPr>
              <a:t>11/8/2021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10EA42-C764-4193-AB08-E44DA40DE2E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2" name="TextBox 51"/>
          <p:cNvSpPr txBox="1"/>
          <p:nvPr/>
        </p:nvSpPr>
        <p:spPr>
          <a:xfrm>
            <a:off x="696579" y="71845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17473" y="276497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81959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2134042"/>
            <a:ext cx="74295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4657655"/>
            <a:ext cx="7428379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137A64-5D16-4913-9E16-0182A58FBD58}" type="datetimeFigureOut">
              <a:rPr lang="en-US" smtClean="0"/>
              <a:pPr>
                <a:defRPr/>
              </a:pPr>
              <a:t>11/8/2021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815E59-46CF-4BAA-9C50-FEB05C77DE5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94067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74294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674463"/>
            <a:ext cx="2397674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56059" y="3360263"/>
            <a:ext cx="2396432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677635"/>
            <a:ext cx="238828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86075" y="3363435"/>
            <a:ext cx="238895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674463"/>
            <a:ext cx="239622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3360263"/>
            <a:ext cx="239622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05F3CC-D17A-4E64-804C-920B58B1404C}" type="datetimeFigureOut">
              <a:rPr lang="en-US" smtClean="0"/>
              <a:pPr>
                <a:defRPr/>
              </a:pPr>
              <a:t>11/8/2021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C66D24-9378-4821-83F0-FA11481955C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9697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609600"/>
            <a:ext cx="74294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4404596"/>
            <a:ext cx="239643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666998"/>
            <a:ext cx="239643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4980859"/>
            <a:ext cx="239643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4404596"/>
            <a:ext cx="24003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666998"/>
            <a:ext cx="2399205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4980857"/>
            <a:ext cx="24003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4404595"/>
            <a:ext cx="2393056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666998"/>
            <a:ext cx="239622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4980855"/>
            <a:ext cx="2396226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22FB89-9EEE-4CB8-A702-BE108AADA26A}" type="datetimeFigureOut">
              <a:rPr lang="en-US" smtClean="0"/>
              <a:pPr>
                <a:defRPr/>
              </a:pPr>
              <a:t>11/8/2021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E8DEAF-E009-4B51-932E-E000B721461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22983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F4F359-C359-496E-823A-A722193B74F3}" type="datetimeFigureOut">
              <a:rPr lang="en-US" smtClean="0"/>
              <a:pPr>
                <a:defRPr/>
              </a:pPr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B430F8-BC01-4353-9495-32E8B7D99E5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81210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609600"/>
            <a:ext cx="1503758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609600"/>
            <a:ext cx="5811443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78546E-8F79-4FDF-B0A9-B98C9709DE9B}" type="datetimeFigureOut">
              <a:rPr lang="en-US" smtClean="0"/>
              <a:pPr>
                <a:defRPr/>
              </a:pPr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DA9733-97A5-4F79-9DD3-E1BB5F3D7D1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627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</p:spPr>
        <p:txBody>
          <a:bodyPr/>
          <a:lstStyle/>
          <a:p>
            <a:pPr>
              <a:defRPr/>
            </a:pPr>
            <a:fld id="{394EA8EA-B56B-444B-8B66-1E9E90831510}" type="datetimeFigureOut">
              <a:rPr lang="en-US" smtClean="0"/>
              <a:pPr>
                <a:defRPr/>
              </a:pPr>
              <a:t>11/8/2021</a:t>
            </a:fld>
            <a:endParaRPr lang="en-US" dirty="0"/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</p:spPr>
        <p:txBody>
          <a:bodyPr/>
          <a:lstStyle/>
          <a:p>
            <a:pPr>
              <a:defRPr/>
            </a:pPr>
            <a:fld id="{2F4B0513-E96A-4383-AE7B-3D6A6FF8C74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5596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419227"/>
            <a:ext cx="74295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424362"/>
            <a:ext cx="74295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FD3957-087D-4B13-958E-60DB393024D1}" type="datetimeFigureOut">
              <a:rPr lang="en-US" smtClean="0"/>
              <a:pPr>
                <a:defRPr/>
              </a:pPr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CA950D-BC11-4A34-820E-0B06537BE98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7732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2249486"/>
            <a:ext cx="3658792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2249486"/>
            <a:ext cx="3656408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6EC915-81D7-46B6-9EBB-AD760D79B4BE}" type="datetimeFigureOut">
              <a:rPr lang="en-US" smtClean="0"/>
              <a:pPr>
                <a:defRPr/>
              </a:pPr>
              <a:t>11/8/2021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D695BA-E27A-4FDA-9913-ACAF5863F24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3933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19127"/>
            <a:ext cx="74295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8902" y="2249486"/>
            <a:ext cx="3435949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3073398"/>
            <a:ext cx="3658793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1992" y="2249485"/>
            <a:ext cx="3433565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73398"/>
            <a:ext cx="3656408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AC1215-EF69-4D06-99E8-CD63BA0E9124}" type="datetimeFigureOut">
              <a:rPr lang="en-US" smtClean="0"/>
              <a:pPr>
                <a:defRPr/>
              </a:pPr>
              <a:t>11/8/2021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DD6CA8-1378-4292-96AC-F4F2479FB77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4868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87FA10-A84B-451D-B19C-13139F054C6A}" type="datetimeFigureOut">
              <a:rPr lang="en-US" smtClean="0"/>
              <a:pPr>
                <a:defRPr/>
              </a:pPr>
              <a:t>11/8/2021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4D81BE-8D6B-4EFA-9F84-833AC6F2D67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4876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833AF8-8BC7-4350-B19A-8A21A3D3B74D}" type="datetimeFigureOut">
              <a:rPr lang="en-US" smtClean="0"/>
              <a:pPr>
                <a:defRPr/>
              </a:pPr>
              <a:t>11/8/2021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7FE114-154E-414A-95AE-45E850042B0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5552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609601"/>
            <a:ext cx="2892028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592666"/>
            <a:ext cx="4418407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2249486"/>
            <a:ext cx="2892028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F570B1-474F-49CF-8BC9-E7CC38093154}" type="datetimeFigureOut">
              <a:rPr lang="en-US" smtClean="0"/>
              <a:pPr>
                <a:defRPr/>
              </a:pPr>
              <a:t>11/8/2021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DF8E51-4616-4AC7-8F35-BE8E2AC5DF4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5068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1" y="609600"/>
            <a:ext cx="3753962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32866" y="609600"/>
            <a:ext cx="3452693" cy="5181602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9" y="2249486"/>
            <a:ext cx="3753964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126803-0AF0-47B5-94CF-EF174E0826A1}" type="datetimeFigureOut">
              <a:rPr lang="en-US" smtClean="0"/>
              <a:pPr>
                <a:defRPr/>
              </a:pPr>
              <a:t>11/8/2021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3FB016-B619-4563-8761-D6ACCDA474B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1995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4288" y="0"/>
            <a:ext cx="9041774" cy="6858001"/>
            <a:chOff x="-14288" y="0"/>
            <a:chExt cx="9041774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2249487"/>
            <a:ext cx="74294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ED681FF-11A2-497F-846B-DB6EA647013C}" type="datetimeFigureOut">
              <a:rPr lang="en-US" smtClean="0"/>
              <a:pPr>
                <a:defRPr/>
              </a:pPr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8838AC7-4B39-47A9-9C26-61EADFBBFA6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74085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18" r:id="rId1"/>
    <p:sldLayoutId id="2147484319" r:id="rId2"/>
    <p:sldLayoutId id="2147484320" r:id="rId3"/>
    <p:sldLayoutId id="2147484321" r:id="rId4"/>
    <p:sldLayoutId id="2147484322" r:id="rId5"/>
    <p:sldLayoutId id="2147484323" r:id="rId6"/>
    <p:sldLayoutId id="2147484324" r:id="rId7"/>
    <p:sldLayoutId id="2147484325" r:id="rId8"/>
    <p:sldLayoutId id="2147484326" r:id="rId9"/>
    <p:sldLayoutId id="2147484327" r:id="rId10"/>
    <p:sldLayoutId id="2147484328" r:id="rId11"/>
    <p:sldLayoutId id="2147484329" r:id="rId12"/>
    <p:sldLayoutId id="2147484330" r:id="rId13"/>
    <p:sldLayoutId id="2147484331" r:id="rId14"/>
    <p:sldLayoutId id="2147484332" r:id="rId15"/>
    <p:sldLayoutId id="2147484333" r:id="rId16"/>
    <p:sldLayoutId id="2147484334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14300" dist="38100" dir="2700000" algn="tl">
              <a:srgbClr val="000000">
                <a:alpha val="26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27000" dist="38100" dir="2700000" algn="tl">
              <a:srgbClr val="000000">
                <a:alpha val="33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27000" dist="38100" dir="2700000" algn="tl">
              <a:srgbClr val="000000">
                <a:alpha val="33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27000" dist="38100" dir="2700000" algn="tl">
              <a:srgbClr val="000000">
                <a:alpha val="33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27000" dist="38100" dir="2700000" algn="tl">
              <a:srgbClr val="000000">
                <a:alpha val="33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27000" dist="38100" dir="2700000" algn="tl">
              <a:srgbClr val="000000">
                <a:alpha val="33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ile:///\\v06.med.va.gov\ric\service\LaboratoryAdministrativeManua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9ACD3AF8-B16E-4174-8C1A-41F683C4A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a16="http://schemas.microsoft.com/office/drawing/2014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FF5EAD09-B81D-415F-8BCF-73C81AE05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0"/>
            <a:ext cx="1728807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0" name="Rectangle 5">
              <a:extLst>
                <a:ext uri="{FF2B5EF4-FFF2-40B4-BE49-F238E27FC236}">
                  <a16:creationId xmlns:a16="http://schemas.microsoft.com/office/drawing/2014/main" id="{CFB79010-8ED4-49EF-AFD2-F4D8C80B69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4649B869-006E-42B5-9DDC-21049B130E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443096BD-333F-48B6-8220-D1F9793E40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1A45BB9A-7E84-4B9B-923A-270A97F852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D7D7C768-2F76-4DE2-A807-1B9FFF816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1870B32E-EE42-470E-B543-CA55AEC8CA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EEF09120-11AA-4DB5-98A8-EC4923002C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2">
              <a:extLst>
                <a:ext uri="{FF2B5EF4-FFF2-40B4-BE49-F238E27FC236}">
                  <a16:creationId xmlns:a16="http://schemas.microsoft.com/office/drawing/2014/main" id="{39CC463D-589C-461C-A234-0460EB06B8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3">
              <a:extLst>
                <a:ext uri="{FF2B5EF4-FFF2-40B4-BE49-F238E27FC236}">
                  <a16:creationId xmlns:a16="http://schemas.microsoft.com/office/drawing/2014/main" id="{B6516153-269A-421E-A021-CB3F3C5E1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4">
              <a:extLst>
                <a:ext uri="{FF2B5EF4-FFF2-40B4-BE49-F238E27FC236}">
                  <a16:creationId xmlns:a16="http://schemas.microsoft.com/office/drawing/2014/main" id="{45E14300-6C4A-4F77-915F-F3B25B0237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5">
              <a:extLst>
                <a:ext uri="{FF2B5EF4-FFF2-40B4-BE49-F238E27FC236}">
                  <a16:creationId xmlns:a16="http://schemas.microsoft.com/office/drawing/2014/main" id="{993E312A-E6A6-4B52-ADE6-618ADC89BA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6">
              <a:extLst>
                <a:ext uri="{FF2B5EF4-FFF2-40B4-BE49-F238E27FC236}">
                  <a16:creationId xmlns:a16="http://schemas.microsoft.com/office/drawing/2014/main" id="{2F0F3026-2480-472B-8C52-36812C81EF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7">
              <a:extLst>
                <a:ext uri="{FF2B5EF4-FFF2-40B4-BE49-F238E27FC236}">
                  <a16:creationId xmlns:a16="http://schemas.microsoft.com/office/drawing/2014/main" id="{34E1C992-559D-4827-9F30-31A3CA7A2B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8">
              <a:extLst>
                <a:ext uri="{FF2B5EF4-FFF2-40B4-BE49-F238E27FC236}">
                  <a16:creationId xmlns:a16="http://schemas.microsoft.com/office/drawing/2014/main" id="{D9F2FB98-F443-498F-AAD9-6945825681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9">
              <a:extLst>
                <a:ext uri="{FF2B5EF4-FFF2-40B4-BE49-F238E27FC236}">
                  <a16:creationId xmlns:a16="http://schemas.microsoft.com/office/drawing/2014/main" id="{75DBF6EC-ED50-43E4-8A8B-64CE86A880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20">
              <a:extLst>
                <a:ext uri="{FF2B5EF4-FFF2-40B4-BE49-F238E27FC236}">
                  <a16:creationId xmlns:a16="http://schemas.microsoft.com/office/drawing/2014/main" id="{FD854F40-AC43-4F21-9C62-2CE35CFD2B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21">
              <a:extLst>
                <a:ext uri="{FF2B5EF4-FFF2-40B4-BE49-F238E27FC236}">
                  <a16:creationId xmlns:a16="http://schemas.microsoft.com/office/drawing/2014/main" id="{62CCB560-494A-4F74-9DE4-068806A893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2">
              <a:extLst>
                <a:ext uri="{FF2B5EF4-FFF2-40B4-BE49-F238E27FC236}">
                  <a16:creationId xmlns:a16="http://schemas.microsoft.com/office/drawing/2014/main" id="{6F9A05F2-B5D2-4D8A-9A78-14E45C13FE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3">
              <a:extLst>
                <a:ext uri="{FF2B5EF4-FFF2-40B4-BE49-F238E27FC236}">
                  <a16:creationId xmlns:a16="http://schemas.microsoft.com/office/drawing/2014/main" id="{A6373189-19BB-4BEC-84A3-432253E05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4">
              <a:extLst>
                <a:ext uri="{FF2B5EF4-FFF2-40B4-BE49-F238E27FC236}">
                  <a16:creationId xmlns:a16="http://schemas.microsoft.com/office/drawing/2014/main" id="{71AB3122-947A-44DB-B190-A2601C6C95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5">
              <a:extLst>
                <a:ext uri="{FF2B5EF4-FFF2-40B4-BE49-F238E27FC236}">
                  <a16:creationId xmlns:a16="http://schemas.microsoft.com/office/drawing/2014/main" id="{74B4109D-3AFC-4D44-87B1-0CDED3E638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6">
              <a:extLst>
                <a:ext uri="{FF2B5EF4-FFF2-40B4-BE49-F238E27FC236}">
                  <a16:creationId xmlns:a16="http://schemas.microsoft.com/office/drawing/2014/main" id="{44AAD39F-F7C9-4D00-95E0-0465B4E858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7">
              <a:extLst>
                <a:ext uri="{FF2B5EF4-FFF2-40B4-BE49-F238E27FC236}">
                  <a16:creationId xmlns:a16="http://schemas.microsoft.com/office/drawing/2014/main" id="{C1DCAB8D-6EF6-4A84-8D0C-AA9226DEC9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8">
              <a:extLst>
                <a:ext uri="{FF2B5EF4-FFF2-40B4-BE49-F238E27FC236}">
                  <a16:creationId xmlns:a16="http://schemas.microsoft.com/office/drawing/2014/main" id="{C407F97F-83CF-4703-B9E0-6335530E32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9">
              <a:extLst>
                <a:ext uri="{FF2B5EF4-FFF2-40B4-BE49-F238E27FC236}">
                  <a16:creationId xmlns:a16="http://schemas.microsoft.com/office/drawing/2014/main" id="{0D8D2363-5D84-4CFF-89AA-3C93C859DB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30">
              <a:extLst>
                <a:ext uri="{FF2B5EF4-FFF2-40B4-BE49-F238E27FC236}">
                  <a16:creationId xmlns:a16="http://schemas.microsoft.com/office/drawing/2014/main" id="{0435A35C-AC99-4E12-8CB0-9C640DAA94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31">
              <a:extLst>
                <a:ext uri="{FF2B5EF4-FFF2-40B4-BE49-F238E27FC236}">
                  <a16:creationId xmlns:a16="http://schemas.microsoft.com/office/drawing/2014/main" id="{F20392CF-2256-4527-836B-2E6F88596E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2">
              <a:extLst>
                <a:ext uri="{FF2B5EF4-FFF2-40B4-BE49-F238E27FC236}">
                  <a16:creationId xmlns:a16="http://schemas.microsoft.com/office/drawing/2014/main" id="{C52C3AD3-122C-4010-9C55-B0247F8CCA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Rectangle 33">
              <a:extLst>
                <a:ext uri="{FF2B5EF4-FFF2-40B4-BE49-F238E27FC236}">
                  <a16:creationId xmlns:a16="http://schemas.microsoft.com/office/drawing/2014/main" id="{EFCB53ED-09C0-4AD7-9BBC-366833D5FE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39" name="Freeform 34">
              <a:extLst>
                <a:ext uri="{FF2B5EF4-FFF2-40B4-BE49-F238E27FC236}">
                  <a16:creationId xmlns:a16="http://schemas.microsoft.com/office/drawing/2014/main" id="{6F309F52-BFCF-47D9-8089-BC049540DB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Freeform 35">
              <a:extLst>
                <a:ext uri="{FF2B5EF4-FFF2-40B4-BE49-F238E27FC236}">
                  <a16:creationId xmlns:a16="http://schemas.microsoft.com/office/drawing/2014/main" id="{5F9AE85F-C7AA-4761-B468-2E100829BC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1" name="Freeform 36">
              <a:extLst>
                <a:ext uri="{FF2B5EF4-FFF2-40B4-BE49-F238E27FC236}">
                  <a16:creationId xmlns:a16="http://schemas.microsoft.com/office/drawing/2014/main" id="{2C81C778-91E5-4AE9-AACB-8566E7A28B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7">
              <a:extLst>
                <a:ext uri="{FF2B5EF4-FFF2-40B4-BE49-F238E27FC236}">
                  <a16:creationId xmlns:a16="http://schemas.microsoft.com/office/drawing/2014/main" id="{6C56E0B4-58A0-4B2B-BD56-54121BB8DB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8">
              <a:extLst>
                <a:ext uri="{FF2B5EF4-FFF2-40B4-BE49-F238E27FC236}">
                  <a16:creationId xmlns:a16="http://schemas.microsoft.com/office/drawing/2014/main" id="{88A29CFE-13A6-4509-946F-5C074F856E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9">
              <a:extLst>
                <a:ext uri="{FF2B5EF4-FFF2-40B4-BE49-F238E27FC236}">
                  <a16:creationId xmlns:a16="http://schemas.microsoft.com/office/drawing/2014/main" id="{00235A0A-018B-4499-AC16-AF83457BF4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40">
              <a:extLst>
                <a:ext uri="{FF2B5EF4-FFF2-40B4-BE49-F238E27FC236}">
                  <a16:creationId xmlns:a16="http://schemas.microsoft.com/office/drawing/2014/main" id="{861DF9B7-50DC-4EBE-8B23-97FE92DBBB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41">
              <a:extLst>
                <a:ext uri="{FF2B5EF4-FFF2-40B4-BE49-F238E27FC236}">
                  <a16:creationId xmlns:a16="http://schemas.microsoft.com/office/drawing/2014/main" id="{69673907-73D7-4729-A911-9BD078EC2E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2">
              <a:extLst>
                <a:ext uri="{FF2B5EF4-FFF2-40B4-BE49-F238E27FC236}">
                  <a16:creationId xmlns:a16="http://schemas.microsoft.com/office/drawing/2014/main" id="{4DC844D3-8053-4EE7-A286-50157B6FD8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3">
              <a:extLst>
                <a:ext uri="{FF2B5EF4-FFF2-40B4-BE49-F238E27FC236}">
                  <a16:creationId xmlns:a16="http://schemas.microsoft.com/office/drawing/2014/main" id="{D67575A0-A45A-4773-874C-16370E3670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4">
              <a:extLst>
                <a:ext uri="{FF2B5EF4-FFF2-40B4-BE49-F238E27FC236}">
                  <a16:creationId xmlns:a16="http://schemas.microsoft.com/office/drawing/2014/main" id="{4327252B-B62B-4DE0-A924-B7F6E40AD9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Rectangle 45">
              <a:extLst>
                <a:ext uri="{FF2B5EF4-FFF2-40B4-BE49-F238E27FC236}">
                  <a16:creationId xmlns:a16="http://schemas.microsoft.com/office/drawing/2014/main" id="{778BC6A7-AC19-497B-A7C6-E447B2EBD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1" name="Freeform 46">
              <a:extLst>
                <a:ext uri="{FF2B5EF4-FFF2-40B4-BE49-F238E27FC236}">
                  <a16:creationId xmlns:a16="http://schemas.microsoft.com/office/drawing/2014/main" id="{4E79A87B-BF1F-437A-9FED-BE93025E50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Freeform 47">
              <a:extLst>
                <a:ext uri="{FF2B5EF4-FFF2-40B4-BE49-F238E27FC236}">
                  <a16:creationId xmlns:a16="http://schemas.microsoft.com/office/drawing/2014/main" id="{DFAAF3CC-B4E0-45C8-AC2D-EF0D6D823D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3" name="Freeform 48">
              <a:extLst>
                <a:ext uri="{FF2B5EF4-FFF2-40B4-BE49-F238E27FC236}">
                  <a16:creationId xmlns:a16="http://schemas.microsoft.com/office/drawing/2014/main" id="{A5A12C87-1E4A-4664-B2F4-A1C8B656F9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9">
              <a:extLst>
                <a:ext uri="{FF2B5EF4-FFF2-40B4-BE49-F238E27FC236}">
                  <a16:creationId xmlns:a16="http://schemas.microsoft.com/office/drawing/2014/main" id="{B3AF8230-4630-4505-ADDB-16A9B6B377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50">
              <a:extLst>
                <a:ext uri="{FF2B5EF4-FFF2-40B4-BE49-F238E27FC236}">
                  <a16:creationId xmlns:a16="http://schemas.microsoft.com/office/drawing/2014/main" id="{33F93F6D-724D-42F3-AF1D-3081EAB5D1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51">
              <a:extLst>
                <a:ext uri="{FF2B5EF4-FFF2-40B4-BE49-F238E27FC236}">
                  <a16:creationId xmlns:a16="http://schemas.microsoft.com/office/drawing/2014/main" id="{F5DD7A8F-FB67-4E79-80DB-0FAF3A098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2">
              <a:extLst>
                <a:ext uri="{FF2B5EF4-FFF2-40B4-BE49-F238E27FC236}">
                  <a16:creationId xmlns:a16="http://schemas.microsoft.com/office/drawing/2014/main" id="{7B140A84-E89E-4A80-9DF8-7BCA45F908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3">
              <a:extLst>
                <a:ext uri="{FF2B5EF4-FFF2-40B4-BE49-F238E27FC236}">
                  <a16:creationId xmlns:a16="http://schemas.microsoft.com/office/drawing/2014/main" id="{279E1D6A-EFE2-44C6-A5BF-DFADF0DC91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4">
              <a:extLst>
                <a:ext uri="{FF2B5EF4-FFF2-40B4-BE49-F238E27FC236}">
                  <a16:creationId xmlns:a16="http://schemas.microsoft.com/office/drawing/2014/main" id="{C9FA2204-561F-4ABB-988C-03053820F1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5">
              <a:extLst>
                <a:ext uri="{FF2B5EF4-FFF2-40B4-BE49-F238E27FC236}">
                  <a16:creationId xmlns:a16="http://schemas.microsoft.com/office/drawing/2014/main" id="{8BD7D04E-AC0A-424F-BC40-28842DAFFA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6">
              <a:extLst>
                <a:ext uri="{FF2B5EF4-FFF2-40B4-BE49-F238E27FC236}">
                  <a16:creationId xmlns:a16="http://schemas.microsoft.com/office/drawing/2014/main" id="{32B616A2-FE09-47DD-B58C-12EE58B7CA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7">
              <a:extLst>
                <a:ext uri="{FF2B5EF4-FFF2-40B4-BE49-F238E27FC236}">
                  <a16:creationId xmlns:a16="http://schemas.microsoft.com/office/drawing/2014/main" id="{08C5EAF5-6064-484E-BA05-80D09D84EA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8">
              <a:extLst>
                <a:ext uri="{FF2B5EF4-FFF2-40B4-BE49-F238E27FC236}">
                  <a16:creationId xmlns:a16="http://schemas.microsoft.com/office/drawing/2014/main" id="{F11D90DF-D275-4725-884C-77E5E01D8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65" name="Rectangle 64">
            <a:extLst>
              <a:ext uri="{FF2B5EF4-FFF2-40B4-BE49-F238E27FC236}">
                <a16:creationId xmlns:a16="http://schemas.microsoft.com/office/drawing/2014/main" id="{4D6A640B-6684-4338-9199-6EE7587355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5BAB052D-92E4-4715-895B-E42323075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1"/>
            <a:ext cx="1728807" cy="6858001"/>
            <a:chOff x="0" y="0"/>
            <a:chExt cx="2305051" cy="6858001"/>
          </a:xfrm>
          <a:solidFill>
            <a:schemeClr val="bg2">
              <a:lumMod val="60000"/>
              <a:lumOff val="40000"/>
              <a:alpha val="60000"/>
            </a:schemeClr>
          </a:solidFill>
          <a:effectLst/>
        </p:grpSpPr>
        <p:sp>
          <p:nvSpPr>
            <p:cNvPr id="68" name="Rectangle 5">
              <a:extLst>
                <a:ext uri="{FF2B5EF4-FFF2-40B4-BE49-F238E27FC236}">
                  <a16:creationId xmlns:a16="http://schemas.microsoft.com/office/drawing/2014/main" id="{F9792D54-14D4-44D6-A491-DEA72C26C3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9" name="Freeform 6">
              <a:extLst>
                <a:ext uri="{FF2B5EF4-FFF2-40B4-BE49-F238E27FC236}">
                  <a16:creationId xmlns:a16="http://schemas.microsoft.com/office/drawing/2014/main" id="{D3CB19E7-637B-4FA1-B5E7-E35CF50AD3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Freeform 7">
              <a:extLst>
                <a:ext uri="{FF2B5EF4-FFF2-40B4-BE49-F238E27FC236}">
                  <a16:creationId xmlns:a16="http://schemas.microsoft.com/office/drawing/2014/main" id="{B8CED72B-CBE7-450E-BE7C-247E88439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1" name="Rectangle 8">
              <a:extLst>
                <a:ext uri="{FF2B5EF4-FFF2-40B4-BE49-F238E27FC236}">
                  <a16:creationId xmlns:a16="http://schemas.microsoft.com/office/drawing/2014/main" id="{3BBD7465-3665-40AE-98E8-F8503EE209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2" name="Freeform 9">
              <a:extLst>
                <a:ext uri="{FF2B5EF4-FFF2-40B4-BE49-F238E27FC236}">
                  <a16:creationId xmlns:a16="http://schemas.microsoft.com/office/drawing/2014/main" id="{86CB6F49-3080-4A29-860D-F8F1AC4AC3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0">
              <a:extLst>
                <a:ext uri="{FF2B5EF4-FFF2-40B4-BE49-F238E27FC236}">
                  <a16:creationId xmlns:a16="http://schemas.microsoft.com/office/drawing/2014/main" id="{EA3A8EBB-EC1C-42C6-B409-E065ACD0EF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1">
              <a:extLst>
                <a:ext uri="{FF2B5EF4-FFF2-40B4-BE49-F238E27FC236}">
                  <a16:creationId xmlns:a16="http://schemas.microsoft.com/office/drawing/2014/main" id="{0F0AAA08-BD9A-4F88-A60C-F2ECB84CEE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2">
              <a:extLst>
                <a:ext uri="{FF2B5EF4-FFF2-40B4-BE49-F238E27FC236}">
                  <a16:creationId xmlns:a16="http://schemas.microsoft.com/office/drawing/2014/main" id="{44ACFC6E-01EE-4A01-8C39-0C4BC6B4EF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3">
              <a:extLst>
                <a:ext uri="{FF2B5EF4-FFF2-40B4-BE49-F238E27FC236}">
                  <a16:creationId xmlns:a16="http://schemas.microsoft.com/office/drawing/2014/main" id="{DDE8B861-702A-45C6-A7C5-D20764B55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4">
              <a:extLst>
                <a:ext uri="{FF2B5EF4-FFF2-40B4-BE49-F238E27FC236}">
                  <a16:creationId xmlns:a16="http://schemas.microsoft.com/office/drawing/2014/main" id="{28DFAFFC-4BAC-4606-8F45-47284ED217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5">
              <a:extLst>
                <a:ext uri="{FF2B5EF4-FFF2-40B4-BE49-F238E27FC236}">
                  <a16:creationId xmlns:a16="http://schemas.microsoft.com/office/drawing/2014/main" id="{B141C913-8CB4-4E5B-B684-BD40367775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6">
              <a:extLst>
                <a:ext uri="{FF2B5EF4-FFF2-40B4-BE49-F238E27FC236}">
                  <a16:creationId xmlns:a16="http://schemas.microsoft.com/office/drawing/2014/main" id="{81E80ADE-DC6D-491B-BAC4-A90D44FD45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7">
              <a:extLst>
                <a:ext uri="{FF2B5EF4-FFF2-40B4-BE49-F238E27FC236}">
                  <a16:creationId xmlns:a16="http://schemas.microsoft.com/office/drawing/2014/main" id="{4A425A61-47B5-41CA-A1D6-21C358B89D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8">
              <a:extLst>
                <a:ext uri="{FF2B5EF4-FFF2-40B4-BE49-F238E27FC236}">
                  <a16:creationId xmlns:a16="http://schemas.microsoft.com/office/drawing/2014/main" id="{B44D4532-40A1-4CEB-8A1C-711180D586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19">
              <a:extLst>
                <a:ext uri="{FF2B5EF4-FFF2-40B4-BE49-F238E27FC236}">
                  <a16:creationId xmlns:a16="http://schemas.microsoft.com/office/drawing/2014/main" id="{31056221-3B7D-4E0B-A366-3E03523EF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0">
              <a:extLst>
                <a:ext uri="{FF2B5EF4-FFF2-40B4-BE49-F238E27FC236}">
                  <a16:creationId xmlns:a16="http://schemas.microsoft.com/office/drawing/2014/main" id="{0F4CE988-2CA1-4875-8419-BC9914E7A9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1">
              <a:extLst>
                <a:ext uri="{FF2B5EF4-FFF2-40B4-BE49-F238E27FC236}">
                  <a16:creationId xmlns:a16="http://schemas.microsoft.com/office/drawing/2014/main" id="{D5E11DED-8522-4839-A2C5-9D64FBB031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2">
              <a:extLst>
                <a:ext uri="{FF2B5EF4-FFF2-40B4-BE49-F238E27FC236}">
                  <a16:creationId xmlns:a16="http://schemas.microsoft.com/office/drawing/2014/main" id="{3A1EE55C-F160-4A56-ABFE-5EE18FE219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3">
              <a:extLst>
                <a:ext uri="{FF2B5EF4-FFF2-40B4-BE49-F238E27FC236}">
                  <a16:creationId xmlns:a16="http://schemas.microsoft.com/office/drawing/2014/main" id="{519A9CFB-FBD5-4742-9228-976E852BCC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4">
              <a:extLst>
                <a:ext uri="{FF2B5EF4-FFF2-40B4-BE49-F238E27FC236}">
                  <a16:creationId xmlns:a16="http://schemas.microsoft.com/office/drawing/2014/main" id="{E808A3F5-6663-49E0-B6BB-AFBBCD5087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5">
              <a:extLst>
                <a:ext uri="{FF2B5EF4-FFF2-40B4-BE49-F238E27FC236}">
                  <a16:creationId xmlns:a16="http://schemas.microsoft.com/office/drawing/2014/main" id="{33A492F1-3A43-47FE-8E3E-4BF2B78649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6">
              <a:extLst>
                <a:ext uri="{FF2B5EF4-FFF2-40B4-BE49-F238E27FC236}">
                  <a16:creationId xmlns:a16="http://schemas.microsoft.com/office/drawing/2014/main" id="{2ED7DF23-0B1F-4E17-8EC2-1B74D318FB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7">
              <a:extLst>
                <a:ext uri="{FF2B5EF4-FFF2-40B4-BE49-F238E27FC236}">
                  <a16:creationId xmlns:a16="http://schemas.microsoft.com/office/drawing/2014/main" id="{FE1204BD-7481-4989-957D-B61AEA964A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8">
              <a:extLst>
                <a:ext uri="{FF2B5EF4-FFF2-40B4-BE49-F238E27FC236}">
                  <a16:creationId xmlns:a16="http://schemas.microsoft.com/office/drawing/2014/main" id="{DD3C5673-1874-477D-AE35-B37A919741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29">
              <a:extLst>
                <a:ext uri="{FF2B5EF4-FFF2-40B4-BE49-F238E27FC236}">
                  <a16:creationId xmlns:a16="http://schemas.microsoft.com/office/drawing/2014/main" id="{DA963A0C-386F-4A9E-89E8-67081094B9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0">
              <a:extLst>
                <a:ext uri="{FF2B5EF4-FFF2-40B4-BE49-F238E27FC236}">
                  <a16:creationId xmlns:a16="http://schemas.microsoft.com/office/drawing/2014/main" id="{D527BB52-D4EE-4CAA-A8A0-53A27DC7FF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1">
              <a:extLst>
                <a:ext uri="{FF2B5EF4-FFF2-40B4-BE49-F238E27FC236}">
                  <a16:creationId xmlns:a16="http://schemas.microsoft.com/office/drawing/2014/main" id="{2A037511-5E0A-4293-81AB-28C5DC96BF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Freeform 32">
              <a:extLst>
                <a:ext uri="{FF2B5EF4-FFF2-40B4-BE49-F238E27FC236}">
                  <a16:creationId xmlns:a16="http://schemas.microsoft.com/office/drawing/2014/main" id="{42A7FE1C-EF14-483B-B5FC-FDC150282A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6" name="Rectangle 33">
              <a:extLst>
                <a:ext uri="{FF2B5EF4-FFF2-40B4-BE49-F238E27FC236}">
                  <a16:creationId xmlns:a16="http://schemas.microsoft.com/office/drawing/2014/main" id="{45A82D49-825B-47BC-8622-A1D54C5C21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7" name="Freeform 34">
              <a:extLst>
                <a:ext uri="{FF2B5EF4-FFF2-40B4-BE49-F238E27FC236}">
                  <a16:creationId xmlns:a16="http://schemas.microsoft.com/office/drawing/2014/main" id="{039D74A5-B4AF-4800-B941-E5F8CD44E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5">
              <a:extLst>
                <a:ext uri="{FF2B5EF4-FFF2-40B4-BE49-F238E27FC236}">
                  <a16:creationId xmlns:a16="http://schemas.microsoft.com/office/drawing/2014/main" id="{70B5D059-1472-474F-BDE6-881B5D1CD7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6">
              <a:extLst>
                <a:ext uri="{FF2B5EF4-FFF2-40B4-BE49-F238E27FC236}">
                  <a16:creationId xmlns:a16="http://schemas.microsoft.com/office/drawing/2014/main" id="{736D79CC-81E0-4C87-ABAC-58197ADBDA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7">
              <a:extLst>
                <a:ext uri="{FF2B5EF4-FFF2-40B4-BE49-F238E27FC236}">
                  <a16:creationId xmlns:a16="http://schemas.microsoft.com/office/drawing/2014/main" id="{7E72BA97-1228-4006-B095-8D9FB45FB1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8">
              <a:extLst>
                <a:ext uri="{FF2B5EF4-FFF2-40B4-BE49-F238E27FC236}">
                  <a16:creationId xmlns:a16="http://schemas.microsoft.com/office/drawing/2014/main" id="{36FA3A99-37FB-4B03-A810-425BC9B379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39">
              <a:extLst>
                <a:ext uri="{FF2B5EF4-FFF2-40B4-BE49-F238E27FC236}">
                  <a16:creationId xmlns:a16="http://schemas.microsoft.com/office/drawing/2014/main" id="{2E45B959-2AD5-4FE4-BF6A-4F011011CF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0">
              <a:extLst>
                <a:ext uri="{FF2B5EF4-FFF2-40B4-BE49-F238E27FC236}">
                  <a16:creationId xmlns:a16="http://schemas.microsoft.com/office/drawing/2014/main" id="{CEE29A17-924F-4EED-A18C-E6A0137E52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1">
              <a:extLst>
                <a:ext uri="{FF2B5EF4-FFF2-40B4-BE49-F238E27FC236}">
                  <a16:creationId xmlns:a16="http://schemas.microsoft.com/office/drawing/2014/main" id="{EFB8BDF1-3A59-4EE5-BFAB-4F4B301E37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2">
              <a:extLst>
                <a:ext uri="{FF2B5EF4-FFF2-40B4-BE49-F238E27FC236}">
                  <a16:creationId xmlns:a16="http://schemas.microsoft.com/office/drawing/2014/main" id="{8F94E417-93B4-4071-A6D1-AE66CA6822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3">
              <a:extLst>
                <a:ext uri="{FF2B5EF4-FFF2-40B4-BE49-F238E27FC236}">
                  <a16:creationId xmlns:a16="http://schemas.microsoft.com/office/drawing/2014/main" id="{A18F44A8-385D-4EB4-A013-7EB252A27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Freeform 44">
              <a:extLst>
                <a:ext uri="{FF2B5EF4-FFF2-40B4-BE49-F238E27FC236}">
                  <a16:creationId xmlns:a16="http://schemas.microsoft.com/office/drawing/2014/main" id="{B25FB320-9784-4EA9-B1AE-3BF9106E6E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8" name="Rectangle 45">
              <a:extLst>
                <a:ext uri="{FF2B5EF4-FFF2-40B4-BE49-F238E27FC236}">
                  <a16:creationId xmlns:a16="http://schemas.microsoft.com/office/drawing/2014/main" id="{C9EB05E6-5BE4-4EE1-9F0C-E8B57B362E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9" name="Freeform 46">
              <a:extLst>
                <a:ext uri="{FF2B5EF4-FFF2-40B4-BE49-F238E27FC236}">
                  <a16:creationId xmlns:a16="http://schemas.microsoft.com/office/drawing/2014/main" id="{C66CAA98-15DB-4EF7-B2CA-54F523A3C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7">
              <a:extLst>
                <a:ext uri="{FF2B5EF4-FFF2-40B4-BE49-F238E27FC236}">
                  <a16:creationId xmlns:a16="http://schemas.microsoft.com/office/drawing/2014/main" id="{7A30C330-EB27-4D08-82D2-7311A8505E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8">
              <a:extLst>
                <a:ext uri="{FF2B5EF4-FFF2-40B4-BE49-F238E27FC236}">
                  <a16:creationId xmlns:a16="http://schemas.microsoft.com/office/drawing/2014/main" id="{285C54D0-DCD8-43CD-AE6D-00487565C1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49">
              <a:extLst>
                <a:ext uri="{FF2B5EF4-FFF2-40B4-BE49-F238E27FC236}">
                  <a16:creationId xmlns:a16="http://schemas.microsoft.com/office/drawing/2014/main" id="{BC525C34-0A4A-4042-8FA3-F64A115AEA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0">
              <a:extLst>
                <a:ext uri="{FF2B5EF4-FFF2-40B4-BE49-F238E27FC236}">
                  <a16:creationId xmlns:a16="http://schemas.microsoft.com/office/drawing/2014/main" id="{870751A2-DBE9-4631-86D3-800E774916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1">
              <a:extLst>
                <a:ext uri="{FF2B5EF4-FFF2-40B4-BE49-F238E27FC236}">
                  <a16:creationId xmlns:a16="http://schemas.microsoft.com/office/drawing/2014/main" id="{ED6D7806-3E23-488D-80ED-281D3DA720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2">
              <a:extLst>
                <a:ext uri="{FF2B5EF4-FFF2-40B4-BE49-F238E27FC236}">
                  <a16:creationId xmlns:a16="http://schemas.microsoft.com/office/drawing/2014/main" id="{170E0895-F9C9-44BA-AF81-F7938C7E4F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3">
              <a:extLst>
                <a:ext uri="{FF2B5EF4-FFF2-40B4-BE49-F238E27FC236}">
                  <a16:creationId xmlns:a16="http://schemas.microsoft.com/office/drawing/2014/main" id="{75AD3DD3-BD4A-4DD9-9AC1-C60E341744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4">
              <a:extLst>
                <a:ext uri="{FF2B5EF4-FFF2-40B4-BE49-F238E27FC236}">
                  <a16:creationId xmlns:a16="http://schemas.microsoft.com/office/drawing/2014/main" id="{D047B55E-0847-4696-8101-A643C3C7E9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5">
              <a:extLst>
                <a:ext uri="{FF2B5EF4-FFF2-40B4-BE49-F238E27FC236}">
                  <a16:creationId xmlns:a16="http://schemas.microsoft.com/office/drawing/2014/main" id="{CB3EF1DB-37BD-463B-A542-7AA57DC9FE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6">
              <a:extLst>
                <a:ext uri="{FF2B5EF4-FFF2-40B4-BE49-F238E27FC236}">
                  <a16:creationId xmlns:a16="http://schemas.microsoft.com/office/drawing/2014/main" id="{95D0E013-2F18-4248-9D83-3BFF25A05C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7">
              <a:extLst>
                <a:ext uri="{FF2B5EF4-FFF2-40B4-BE49-F238E27FC236}">
                  <a16:creationId xmlns:a16="http://schemas.microsoft.com/office/drawing/2014/main" id="{E7D95722-3A1F-4917-8C16-D4D4099416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1" name="Freeform 58">
              <a:extLst>
                <a:ext uri="{FF2B5EF4-FFF2-40B4-BE49-F238E27FC236}">
                  <a16:creationId xmlns:a16="http://schemas.microsoft.com/office/drawing/2014/main" id="{A54912BE-A961-4720-992C-09A2D13DE2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 useBgFill="1">
        <p:nvSpPr>
          <p:cNvPr id="123" name="Round Diagonal Corner Rectangle 7">
            <a:extLst>
              <a:ext uri="{FF2B5EF4-FFF2-40B4-BE49-F238E27FC236}">
                <a16:creationId xmlns:a16="http://schemas.microsoft.com/office/drawing/2014/main" id="{FF5E4228-419E-44B9-B090-94A9540E5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4309" y="0"/>
            <a:ext cx="6099691" cy="6848476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noFill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C7AA1E-5845-41B1-A40B-938742DDF0D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3490722" y="963613"/>
            <a:ext cx="4510277" cy="41497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200" b="1" dirty="0"/>
              <a:t>2021 Annual </a:t>
            </a:r>
            <a:br>
              <a:rPr lang="en-US" sz="5200" b="1" dirty="0"/>
            </a:br>
            <a:r>
              <a:rPr lang="en-US" sz="5200" b="1" dirty="0"/>
              <a:t>i-STAT ACT-k  Competency</a:t>
            </a:r>
            <a:endParaRPr lang="en-US" sz="5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5CC75-4B0C-4ED5-88DA-7AD7004262A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76400" y="381000"/>
            <a:ext cx="6797675" cy="1303337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en-US" sz="4800" dirty="0">
                <a:solidFill>
                  <a:schemeClr val="accent1"/>
                </a:solidFill>
              </a:rPr>
            </a:br>
            <a:r>
              <a:rPr lang="en-US" sz="4400" dirty="0">
                <a:solidFill>
                  <a:srgbClr val="FF0000"/>
                </a:solidFill>
              </a:rPr>
              <a:t>Sources of Error and Limitations</a:t>
            </a:r>
            <a:br>
              <a:rPr lang="en-US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7806025-B55A-4EE3-933D-243D277E5019}"/>
              </a:ext>
            </a:extLst>
          </p:cNvPr>
          <p:cNvSpPr/>
          <p:nvPr/>
        </p:nvSpPr>
        <p:spPr>
          <a:xfrm>
            <a:off x="488244" y="1952685"/>
            <a:ext cx="801687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srgbClr val="FFFF00"/>
                </a:solidFill>
                <a:latin typeface="+mj-lt"/>
              </a:rPr>
              <a:t>Poor sample collection technique </a:t>
            </a:r>
          </a:p>
          <a:p>
            <a:pPr marL="914400" lvl="1" indent="-45720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srgbClr val="FFFF00"/>
                </a:solidFill>
                <a:latin typeface="+mj-lt"/>
              </a:rPr>
              <a:t>Delay in testing</a:t>
            </a:r>
          </a:p>
          <a:p>
            <a:pPr marL="914400" lvl="1" indent="-45720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srgbClr val="FFFF00"/>
                </a:solidFill>
                <a:latin typeface="+mj-lt"/>
              </a:rPr>
              <a:t>Under/overfilling sample well</a:t>
            </a:r>
          </a:p>
          <a:p>
            <a:pPr marL="914400" lvl="1" indent="-45720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srgbClr val="FFFF00"/>
                </a:solidFill>
                <a:latin typeface="+mj-lt"/>
              </a:rPr>
              <a:t>Movement of analyzer during testing</a:t>
            </a:r>
          </a:p>
          <a:p>
            <a:pPr marL="1371600" lvl="2" indent="-45720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srgbClr val="FFFF00"/>
                </a:solidFill>
                <a:latin typeface="+mj-lt"/>
              </a:rPr>
              <a:t>Error codes may result if the analyzer is moved during testing </a:t>
            </a:r>
          </a:p>
          <a:p>
            <a:pPr marL="1371600" lvl="2" indent="-45720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en-US" sz="3600" dirty="0">
                <a:solidFill>
                  <a:srgbClr val="FFFF00"/>
                </a:solidFill>
                <a:latin typeface="+mj-lt"/>
              </a:rPr>
              <a:t>Results may be affected more than ±10%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8A82BDCF-EABF-4EB7-9915-B4B31E2E8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676274"/>
            <a:ext cx="4953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fontAlgn="base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4000" b="1" dirty="0">
                <a:solidFill>
                  <a:schemeClr val="accent3">
                    <a:lumMod val="50000"/>
                  </a:schemeClr>
                </a:solidFill>
                <a:latin typeface="Garamond" panose="02020404030301010803" pitchFamily="18" charset="0"/>
              </a:rPr>
              <a:t>What’s Next?</a:t>
            </a:r>
            <a:endParaRPr lang="en-US" altLang="en-US" sz="4400" b="1" dirty="0">
              <a:solidFill>
                <a:schemeClr val="accent3">
                  <a:lumMod val="5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25603" name="Rectangle 1">
            <a:extLst>
              <a:ext uri="{FF2B5EF4-FFF2-40B4-BE49-F238E27FC236}">
                <a16:creationId xmlns:a16="http://schemas.microsoft.com/office/drawing/2014/main" id="{26C4A8F2-FC82-4365-B02E-85AF96095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384300"/>
            <a:ext cx="7007225" cy="532453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Font typeface="Garamond" panose="02020404030301010803" pitchFamily="18" charset="0"/>
              <a:buAutoNum type="arabicPeriod"/>
              <a:defRPr/>
            </a:pPr>
            <a:r>
              <a:rPr lang="en-US" altLang="en-US" sz="3200" dirty="0">
                <a:solidFill>
                  <a:srgbClr val="002060"/>
                </a:solidFill>
              </a:rPr>
              <a:t>Take the online exam. Check your email for a message from notify@medtraining.org that contains a link to the exam and accompanying PowerPoint.  Passing is ≥80%</a:t>
            </a:r>
          </a:p>
          <a:p>
            <a:pPr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Font typeface="Garamond" panose="02020404030301010803" pitchFamily="18" charset="0"/>
              <a:buAutoNum type="arabicPeriod"/>
              <a:defRPr/>
            </a:pPr>
            <a:r>
              <a:rPr lang="en-US" altLang="en-US" sz="3200" dirty="0">
                <a:solidFill>
                  <a:srgbClr val="002060"/>
                </a:solidFill>
              </a:rPr>
              <a:t>Contact Ancillary to arrange a time to complete your practical</a:t>
            </a:r>
          </a:p>
          <a:p>
            <a:pPr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Font typeface="Garamond" panose="02020404030301010803" pitchFamily="18" charset="0"/>
              <a:buAutoNum type="arabicPeriod"/>
              <a:defRPr/>
            </a:pPr>
            <a:r>
              <a:rPr lang="en-US" altLang="en-US" sz="3200" dirty="0">
                <a:solidFill>
                  <a:srgbClr val="002060"/>
                </a:solidFill>
              </a:rPr>
              <a:t>Please contact Ancillary Testing if you have any questions. Ext. 3305, 5885, or 5003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2">
            <a:extLst>
              <a:ext uri="{FF2B5EF4-FFF2-40B4-BE49-F238E27FC236}">
                <a16:creationId xmlns:a16="http://schemas.microsoft.com/office/drawing/2014/main" id="{D8C84AD2-B33F-490D-BF2D-E70D251BC3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5" name="Group 74">
            <a:extLst>
              <a:ext uri="{FF2B5EF4-FFF2-40B4-BE49-F238E27FC236}">
                <a16:creationId xmlns:a16="http://schemas.microsoft.com/office/drawing/2014/main" id="{8D8E6E98-D5AE-4FF0-ABF6-B6B08F482F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0"/>
            <a:ext cx="1728807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76" name="Rectangle 5">
              <a:extLst>
                <a:ext uri="{FF2B5EF4-FFF2-40B4-BE49-F238E27FC236}">
                  <a16:creationId xmlns:a16="http://schemas.microsoft.com/office/drawing/2014/main" id="{25016678-F061-4CDB-8D2E-9BB23CF298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7" name="Freeform 6">
              <a:extLst>
                <a:ext uri="{FF2B5EF4-FFF2-40B4-BE49-F238E27FC236}">
                  <a16:creationId xmlns:a16="http://schemas.microsoft.com/office/drawing/2014/main" id="{9F977FE0-43E5-40E1-9557-1769EF0FC1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7">
              <a:extLst>
                <a:ext uri="{FF2B5EF4-FFF2-40B4-BE49-F238E27FC236}">
                  <a16:creationId xmlns:a16="http://schemas.microsoft.com/office/drawing/2014/main" id="{02A35B29-7FC2-43A0-8E9D-6EAC64CA8D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Rectangle 8">
              <a:extLst>
                <a:ext uri="{FF2B5EF4-FFF2-40B4-BE49-F238E27FC236}">
                  <a16:creationId xmlns:a16="http://schemas.microsoft.com/office/drawing/2014/main" id="{62FA10A2-9F1A-44AC-A180-9DD1A6261C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80" name="Freeform 9">
              <a:extLst>
                <a:ext uri="{FF2B5EF4-FFF2-40B4-BE49-F238E27FC236}">
                  <a16:creationId xmlns:a16="http://schemas.microsoft.com/office/drawing/2014/main" id="{B597CBA1-5AC7-4A6D-B3BD-2E2854081A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0">
              <a:extLst>
                <a:ext uri="{FF2B5EF4-FFF2-40B4-BE49-F238E27FC236}">
                  <a16:creationId xmlns:a16="http://schemas.microsoft.com/office/drawing/2014/main" id="{305FD527-79EB-43FE-99C4-DC858F4C3F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11">
              <a:extLst>
                <a:ext uri="{FF2B5EF4-FFF2-40B4-BE49-F238E27FC236}">
                  <a16:creationId xmlns:a16="http://schemas.microsoft.com/office/drawing/2014/main" id="{B61741F5-B72E-48B0-B7CB-6D0AE506A7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12">
              <a:extLst>
                <a:ext uri="{FF2B5EF4-FFF2-40B4-BE49-F238E27FC236}">
                  <a16:creationId xmlns:a16="http://schemas.microsoft.com/office/drawing/2014/main" id="{FFA97DCE-EF57-4F09-81AB-0A7B70D475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13">
              <a:extLst>
                <a:ext uri="{FF2B5EF4-FFF2-40B4-BE49-F238E27FC236}">
                  <a16:creationId xmlns:a16="http://schemas.microsoft.com/office/drawing/2014/main" id="{D0A69359-0B3B-4343-A332-D79E39F3AB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14">
              <a:extLst>
                <a:ext uri="{FF2B5EF4-FFF2-40B4-BE49-F238E27FC236}">
                  <a16:creationId xmlns:a16="http://schemas.microsoft.com/office/drawing/2014/main" id="{CF767C1C-3044-4287-A7DC-CDE99E2B20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15">
              <a:extLst>
                <a:ext uri="{FF2B5EF4-FFF2-40B4-BE49-F238E27FC236}">
                  <a16:creationId xmlns:a16="http://schemas.microsoft.com/office/drawing/2014/main" id="{8B382D5D-CDFB-4E6A-8B92-D00D417E76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16">
              <a:extLst>
                <a:ext uri="{FF2B5EF4-FFF2-40B4-BE49-F238E27FC236}">
                  <a16:creationId xmlns:a16="http://schemas.microsoft.com/office/drawing/2014/main" id="{EC735E7D-D06D-486A-992A-CFFC25AE53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17">
              <a:extLst>
                <a:ext uri="{FF2B5EF4-FFF2-40B4-BE49-F238E27FC236}">
                  <a16:creationId xmlns:a16="http://schemas.microsoft.com/office/drawing/2014/main" id="{AA04D837-E161-41B4-8C04-47A6F0EDC7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18">
              <a:extLst>
                <a:ext uri="{FF2B5EF4-FFF2-40B4-BE49-F238E27FC236}">
                  <a16:creationId xmlns:a16="http://schemas.microsoft.com/office/drawing/2014/main" id="{9C49A735-A691-4798-8898-5EDD11061B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19">
              <a:extLst>
                <a:ext uri="{FF2B5EF4-FFF2-40B4-BE49-F238E27FC236}">
                  <a16:creationId xmlns:a16="http://schemas.microsoft.com/office/drawing/2014/main" id="{815803F3-2E80-4C97-93F5-1B673055DF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0">
              <a:extLst>
                <a:ext uri="{FF2B5EF4-FFF2-40B4-BE49-F238E27FC236}">
                  <a16:creationId xmlns:a16="http://schemas.microsoft.com/office/drawing/2014/main" id="{0D1FF530-1442-4BBB-9796-929E007F9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21">
              <a:extLst>
                <a:ext uri="{FF2B5EF4-FFF2-40B4-BE49-F238E27FC236}">
                  <a16:creationId xmlns:a16="http://schemas.microsoft.com/office/drawing/2014/main" id="{22703C0F-DD80-448B-9B1F-70DC09C5AC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22">
              <a:extLst>
                <a:ext uri="{FF2B5EF4-FFF2-40B4-BE49-F238E27FC236}">
                  <a16:creationId xmlns:a16="http://schemas.microsoft.com/office/drawing/2014/main" id="{1C5DD3DD-6EDA-4B8C-949D-25E71220ED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23">
              <a:extLst>
                <a:ext uri="{FF2B5EF4-FFF2-40B4-BE49-F238E27FC236}">
                  <a16:creationId xmlns:a16="http://schemas.microsoft.com/office/drawing/2014/main" id="{BA8D6293-79AB-4F6F-8CC6-EE7CFF8DD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Freeform 24">
              <a:extLst>
                <a:ext uri="{FF2B5EF4-FFF2-40B4-BE49-F238E27FC236}">
                  <a16:creationId xmlns:a16="http://schemas.microsoft.com/office/drawing/2014/main" id="{C24CA45A-B954-45F4-9FF3-9384955E78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6" name="Freeform 25">
              <a:extLst>
                <a:ext uri="{FF2B5EF4-FFF2-40B4-BE49-F238E27FC236}">
                  <a16:creationId xmlns:a16="http://schemas.microsoft.com/office/drawing/2014/main" id="{42827053-1DA4-44DF-B094-D87740A8C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26">
              <a:extLst>
                <a:ext uri="{FF2B5EF4-FFF2-40B4-BE49-F238E27FC236}">
                  <a16:creationId xmlns:a16="http://schemas.microsoft.com/office/drawing/2014/main" id="{663213D9-7B3D-4961-A934-4CB4F4BF29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27">
              <a:extLst>
                <a:ext uri="{FF2B5EF4-FFF2-40B4-BE49-F238E27FC236}">
                  <a16:creationId xmlns:a16="http://schemas.microsoft.com/office/drawing/2014/main" id="{39D70833-8994-4B6D-882F-3675F1BF3E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28">
              <a:extLst>
                <a:ext uri="{FF2B5EF4-FFF2-40B4-BE49-F238E27FC236}">
                  <a16:creationId xmlns:a16="http://schemas.microsoft.com/office/drawing/2014/main" id="{EC5B48EA-2FC2-4C42-AD04-A9365B88DD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29">
              <a:extLst>
                <a:ext uri="{FF2B5EF4-FFF2-40B4-BE49-F238E27FC236}">
                  <a16:creationId xmlns:a16="http://schemas.microsoft.com/office/drawing/2014/main" id="{46E9C570-9EF1-4384-B4EC-60F32BB52F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0">
              <a:extLst>
                <a:ext uri="{FF2B5EF4-FFF2-40B4-BE49-F238E27FC236}">
                  <a16:creationId xmlns:a16="http://schemas.microsoft.com/office/drawing/2014/main" id="{0A1D023F-5B77-4068-AE8C-796E2A7F02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31">
              <a:extLst>
                <a:ext uri="{FF2B5EF4-FFF2-40B4-BE49-F238E27FC236}">
                  <a16:creationId xmlns:a16="http://schemas.microsoft.com/office/drawing/2014/main" id="{E5717E79-B521-42F5-98DD-601CD5AB77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32">
              <a:extLst>
                <a:ext uri="{FF2B5EF4-FFF2-40B4-BE49-F238E27FC236}">
                  <a16:creationId xmlns:a16="http://schemas.microsoft.com/office/drawing/2014/main" id="{6E713F00-DAF1-4D51-A57F-E18AD7AFD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Rectangle 33">
              <a:extLst>
                <a:ext uri="{FF2B5EF4-FFF2-40B4-BE49-F238E27FC236}">
                  <a16:creationId xmlns:a16="http://schemas.microsoft.com/office/drawing/2014/main" id="{101E3FEC-072F-4B39-B8AF-679B596F3B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5" name="Freeform 34">
              <a:extLst>
                <a:ext uri="{FF2B5EF4-FFF2-40B4-BE49-F238E27FC236}">
                  <a16:creationId xmlns:a16="http://schemas.microsoft.com/office/drawing/2014/main" id="{C6F43352-9BD3-400E-9CD5-FB0CCBF2F3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35">
              <a:extLst>
                <a:ext uri="{FF2B5EF4-FFF2-40B4-BE49-F238E27FC236}">
                  <a16:creationId xmlns:a16="http://schemas.microsoft.com/office/drawing/2014/main" id="{80C2FE71-F649-4FFF-9D36-357A3D6431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Freeform 36">
              <a:extLst>
                <a:ext uri="{FF2B5EF4-FFF2-40B4-BE49-F238E27FC236}">
                  <a16:creationId xmlns:a16="http://schemas.microsoft.com/office/drawing/2014/main" id="{ABC03F0B-090C-4EA1-8E48-EA17FB89FF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8" name="Freeform 37">
              <a:extLst>
                <a:ext uri="{FF2B5EF4-FFF2-40B4-BE49-F238E27FC236}">
                  <a16:creationId xmlns:a16="http://schemas.microsoft.com/office/drawing/2014/main" id="{B29CDF6F-AD1E-4258-9F31-322B1E535B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38">
              <a:extLst>
                <a:ext uri="{FF2B5EF4-FFF2-40B4-BE49-F238E27FC236}">
                  <a16:creationId xmlns:a16="http://schemas.microsoft.com/office/drawing/2014/main" id="{285EF5B6-B1D2-489E-9E47-D3EDD8C38E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39">
              <a:extLst>
                <a:ext uri="{FF2B5EF4-FFF2-40B4-BE49-F238E27FC236}">
                  <a16:creationId xmlns:a16="http://schemas.microsoft.com/office/drawing/2014/main" id="{D279579C-B885-4139-AD4F-E1DD124295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0">
              <a:extLst>
                <a:ext uri="{FF2B5EF4-FFF2-40B4-BE49-F238E27FC236}">
                  <a16:creationId xmlns:a16="http://schemas.microsoft.com/office/drawing/2014/main" id="{A81A84EF-423E-475A-AC7B-8D55E337AC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41">
              <a:extLst>
                <a:ext uri="{FF2B5EF4-FFF2-40B4-BE49-F238E27FC236}">
                  <a16:creationId xmlns:a16="http://schemas.microsoft.com/office/drawing/2014/main" id="{028AA9C5-392B-49BF-B503-208CA30557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42">
              <a:extLst>
                <a:ext uri="{FF2B5EF4-FFF2-40B4-BE49-F238E27FC236}">
                  <a16:creationId xmlns:a16="http://schemas.microsoft.com/office/drawing/2014/main" id="{5AEA8D02-8804-4060-B966-1B18FDFCAD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43">
              <a:extLst>
                <a:ext uri="{FF2B5EF4-FFF2-40B4-BE49-F238E27FC236}">
                  <a16:creationId xmlns:a16="http://schemas.microsoft.com/office/drawing/2014/main" id="{862AF8B2-37F5-41AF-9BAA-174873AFD3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44">
              <a:extLst>
                <a:ext uri="{FF2B5EF4-FFF2-40B4-BE49-F238E27FC236}">
                  <a16:creationId xmlns:a16="http://schemas.microsoft.com/office/drawing/2014/main" id="{3BC248F9-40FB-4214-AF6F-A2FE15B4E3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Rectangle 45">
              <a:extLst>
                <a:ext uri="{FF2B5EF4-FFF2-40B4-BE49-F238E27FC236}">
                  <a16:creationId xmlns:a16="http://schemas.microsoft.com/office/drawing/2014/main" id="{F90832C5-84E1-4547-AB00-530C4DA348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17" name="Freeform 46">
              <a:extLst>
                <a:ext uri="{FF2B5EF4-FFF2-40B4-BE49-F238E27FC236}">
                  <a16:creationId xmlns:a16="http://schemas.microsoft.com/office/drawing/2014/main" id="{78B52A6F-2715-41A7-98CC-5D7B27DBBC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47">
              <a:extLst>
                <a:ext uri="{FF2B5EF4-FFF2-40B4-BE49-F238E27FC236}">
                  <a16:creationId xmlns:a16="http://schemas.microsoft.com/office/drawing/2014/main" id="{B64CED29-8C8F-4C70-BD43-24E6E5C8A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48">
              <a:extLst>
                <a:ext uri="{FF2B5EF4-FFF2-40B4-BE49-F238E27FC236}">
                  <a16:creationId xmlns:a16="http://schemas.microsoft.com/office/drawing/2014/main" id="{AE9C16B4-97F1-46B9-BB2C-4272C6D9C9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49">
              <a:extLst>
                <a:ext uri="{FF2B5EF4-FFF2-40B4-BE49-F238E27FC236}">
                  <a16:creationId xmlns:a16="http://schemas.microsoft.com/office/drawing/2014/main" id="{2F026EEF-1171-4EA2-9128-34C19DCA5A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1" name="Freeform 50">
              <a:extLst>
                <a:ext uri="{FF2B5EF4-FFF2-40B4-BE49-F238E27FC236}">
                  <a16:creationId xmlns:a16="http://schemas.microsoft.com/office/drawing/2014/main" id="{4183042E-C1E5-497D-9900-A46A026BEC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2" name="Freeform 51">
              <a:extLst>
                <a:ext uri="{FF2B5EF4-FFF2-40B4-BE49-F238E27FC236}">
                  <a16:creationId xmlns:a16="http://schemas.microsoft.com/office/drawing/2014/main" id="{F5AD619A-DBEC-4B85-A8A1-3B2D174BE1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3" name="Freeform 52">
              <a:extLst>
                <a:ext uri="{FF2B5EF4-FFF2-40B4-BE49-F238E27FC236}">
                  <a16:creationId xmlns:a16="http://schemas.microsoft.com/office/drawing/2014/main" id="{5836FB6B-D1AE-4ABB-ACB2-6CAEF7722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4" name="Freeform 53">
              <a:extLst>
                <a:ext uri="{FF2B5EF4-FFF2-40B4-BE49-F238E27FC236}">
                  <a16:creationId xmlns:a16="http://schemas.microsoft.com/office/drawing/2014/main" id="{965312E0-6238-4837-9964-910E0C8A35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5" name="Freeform 54">
              <a:extLst>
                <a:ext uri="{FF2B5EF4-FFF2-40B4-BE49-F238E27FC236}">
                  <a16:creationId xmlns:a16="http://schemas.microsoft.com/office/drawing/2014/main" id="{73276C87-9A0F-4752-91CF-AB90B0EE81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6" name="Freeform 55">
              <a:extLst>
                <a:ext uri="{FF2B5EF4-FFF2-40B4-BE49-F238E27FC236}">
                  <a16:creationId xmlns:a16="http://schemas.microsoft.com/office/drawing/2014/main" id="{3E5938DD-18F9-4E7B-9985-C26BBA0307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7" name="Freeform 56">
              <a:extLst>
                <a:ext uri="{FF2B5EF4-FFF2-40B4-BE49-F238E27FC236}">
                  <a16:creationId xmlns:a16="http://schemas.microsoft.com/office/drawing/2014/main" id="{A98B9DE5-1930-45D5-A9B6-AC2B1EAC8E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8" name="Freeform 57">
              <a:extLst>
                <a:ext uri="{FF2B5EF4-FFF2-40B4-BE49-F238E27FC236}">
                  <a16:creationId xmlns:a16="http://schemas.microsoft.com/office/drawing/2014/main" id="{33E0629A-1DC1-4873-B670-CB357617A7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53" name="Freeform 58">
              <a:extLst>
                <a:ext uri="{FF2B5EF4-FFF2-40B4-BE49-F238E27FC236}">
                  <a16:creationId xmlns:a16="http://schemas.microsoft.com/office/drawing/2014/main" id="{FA2B200B-2E81-4BD5-A8B2-ED3ABD1984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050" name="Title 1">
            <a:extLst>
              <a:ext uri="{FF2B5EF4-FFF2-40B4-BE49-F238E27FC236}">
                <a16:creationId xmlns:a16="http://schemas.microsoft.com/office/drawing/2014/main" id="{94360BD5-1458-46F9-8CA6-DA5A458523FE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3729439" y="9526"/>
            <a:ext cx="4604573" cy="205740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800" b="1" dirty="0">
                <a:effectLst>
                  <a:outerShdw blurRad="177800" dist="38100" dir="2700000" algn="tl">
                    <a:srgbClr val="000000">
                      <a:alpha val="24000"/>
                    </a:srgbClr>
                  </a:outerShdw>
                </a:effectLst>
              </a:rPr>
              <a:t>Items Required</a:t>
            </a:r>
            <a:br>
              <a:rPr lang="en-US" sz="4800" b="1" dirty="0">
                <a:effectLst>
                  <a:outerShdw blurRad="177800" dist="38100" dir="2700000" algn="tl">
                    <a:srgbClr val="000000">
                      <a:alpha val="24000"/>
                    </a:srgbClr>
                  </a:outerShdw>
                </a:effectLst>
              </a:rPr>
            </a:br>
            <a:br>
              <a:rPr lang="en-US" sz="4800" b="1" dirty="0">
                <a:effectLst>
                  <a:outerShdw blurRad="177800" dist="38100" dir="2700000" algn="tl">
                    <a:srgbClr val="000000">
                      <a:alpha val="24000"/>
                    </a:srgbClr>
                  </a:outerShdw>
                </a:effectLst>
              </a:rPr>
            </a:br>
            <a:endParaRPr lang="en-US" sz="4800" b="1" dirty="0">
              <a:effectLst>
                <a:outerShdw blurRad="177800" dist="38100" dir="2700000" algn="tl">
                  <a:srgbClr val="000000">
                    <a:alpha val="24000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1905C7-B872-4881-85D1-C201DCA4F1D9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3562732" y="2233265"/>
            <a:ext cx="5202646" cy="4386611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 fontAlgn="auto">
              <a:lnSpc>
                <a:spcPct val="11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en-US" cap="all" dirty="0">
                <a:solidFill>
                  <a:srgbClr val="002060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</a:rPr>
              <a:t>Read this review</a:t>
            </a:r>
          </a:p>
          <a:p>
            <a:pPr marL="0" indent="0" fontAlgn="auto">
              <a:lnSpc>
                <a:spcPct val="11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en-US" cap="all" dirty="0">
                <a:solidFill>
                  <a:srgbClr val="002060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</a:rPr>
              <a:t>Take the online exam and score ≥80%</a:t>
            </a:r>
          </a:p>
          <a:p>
            <a:pPr marL="0" indent="0" fontAlgn="auto">
              <a:lnSpc>
                <a:spcPct val="110000"/>
              </a:lnSpc>
              <a:spcAft>
                <a:spcPts val="0"/>
              </a:spcAft>
              <a:buClr>
                <a:schemeClr val="accent1">
                  <a:lumMod val="75000"/>
                </a:schemeClr>
              </a:buClr>
              <a:buNone/>
              <a:defRPr/>
            </a:pPr>
            <a:r>
              <a:rPr lang="en-US" cap="all" dirty="0">
                <a:solidFill>
                  <a:srgbClr val="002060"/>
                </a:solidFill>
                <a:effectLst>
                  <a:outerShdw blurRad="152400" dist="38100" dir="2700000" algn="tl">
                    <a:srgbClr val="000000">
                      <a:alpha val="36000"/>
                    </a:srgbClr>
                  </a:outerShdw>
                </a:effectLst>
              </a:rPr>
              <a:t>Contact Ancillary at ext. 3305 or 5885 to schedule a practical – includes testing a liquid control and previously tested sample.  Each person must perform the tests individually.</a:t>
            </a:r>
          </a:p>
        </p:txBody>
      </p:sp>
      <p:sp>
        <p:nvSpPr>
          <p:cNvPr id="2054" name="Round Diagonal Corner Rectangle 6">
            <a:extLst>
              <a:ext uri="{FF2B5EF4-FFF2-40B4-BE49-F238E27FC236}">
                <a16:creationId xmlns:a16="http://schemas.microsoft.com/office/drawing/2014/main" id="{78003E38-1326-4A3E-B0AE-552A37471F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0934" y="808057"/>
            <a:ext cx="2866072" cy="5234394"/>
          </a:xfrm>
          <a:prstGeom prst="round2DiagRect">
            <a:avLst>
              <a:gd name="adj1" fmla="val 11323"/>
              <a:gd name="adj2" fmla="val 0"/>
            </a:avLst>
          </a:prstGeom>
          <a:solidFill>
            <a:srgbClr val="FFFFFF"/>
          </a:solidFill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0" name="Graphic 69" descr="Checkmark">
            <a:extLst>
              <a:ext uri="{FF2B5EF4-FFF2-40B4-BE49-F238E27FC236}">
                <a16:creationId xmlns:a16="http://schemas.microsoft.com/office/drawing/2014/main" id="{F328B10E-31D4-4F96-B4B9-DF00C7E6E9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51981" y="2994046"/>
            <a:ext cx="1623198" cy="162319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Picture 2">
            <a:extLst>
              <a:ext uri="{FF2B5EF4-FFF2-40B4-BE49-F238E27FC236}">
                <a16:creationId xmlns:a16="http://schemas.microsoft.com/office/drawing/2014/main" id="{9FBB3149-8289-4060-BB01-ED3047C53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a16="http://schemas.microsoft.com/office/drawing/2014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74" name="Group 73">
            <a:extLst>
              <a:ext uri="{FF2B5EF4-FFF2-40B4-BE49-F238E27FC236}">
                <a16:creationId xmlns:a16="http://schemas.microsoft.com/office/drawing/2014/main" id="{3BAEF7DA-43C4-4736-B5A3-B48E6125AB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0715" y="0"/>
            <a:ext cx="9040414" cy="6858001"/>
            <a:chOff x="-14288" y="0"/>
            <a:chExt cx="12053888" cy="6858001"/>
          </a:xfrm>
        </p:grpSpPr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A909436B-313B-4D27-BD55-E8303EF451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87" name="Rectangle 5">
                <a:extLst>
                  <a:ext uri="{FF2B5EF4-FFF2-40B4-BE49-F238E27FC236}">
                    <a16:creationId xmlns:a16="http://schemas.microsoft.com/office/drawing/2014/main" id="{758BC0E2-32D9-41ED-907C-DA3C4A698EF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88" name="Freeform 6">
                <a:extLst>
                  <a:ext uri="{FF2B5EF4-FFF2-40B4-BE49-F238E27FC236}">
                    <a16:creationId xmlns:a16="http://schemas.microsoft.com/office/drawing/2014/main" id="{41E486E5-1757-4896-A762-4D0BE33091A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89" name="Freeform 7">
                <a:extLst>
                  <a:ext uri="{FF2B5EF4-FFF2-40B4-BE49-F238E27FC236}">
                    <a16:creationId xmlns:a16="http://schemas.microsoft.com/office/drawing/2014/main" id="{5812B4BD-11B4-43E6-B3D0-1F424A9FD83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0" name="Freeform 8">
                <a:extLst>
                  <a:ext uri="{FF2B5EF4-FFF2-40B4-BE49-F238E27FC236}">
                    <a16:creationId xmlns:a16="http://schemas.microsoft.com/office/drawing/2014/main" id="{6A0E1D38-C2A3-42C9-920D-F40319CE16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1" name="Freeform 9">
                <a:extLst>
                  <a:ext uri="{FF2B5EF4-FFF2-40B4-BE49-F238E27FC236}">
                    <a16:creationId xmlns:a16="http://schemas.microsoft.com/office/drawing/2014/main" id="{3FAF6AF3-9B01-4BEB-BB6B-08B34851198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2" name="Freeform 10">
                <a:extLst>
                  <a:ext uri="{FF2B5EF4-FFF2-40B4-BE49-F238E27FC236}">
                    <a16:creationId xmlns:a16="http://schemas.microsoft.com/office/drawing/2014/main" id="{53F7FADA-61E9-4AAB-BED8-D6FD1BB5455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3" name="Freeform 11">
                <a:extLst>
                  <a:ext uri="{FF2B5EF4-FFF2-40B4-BE49-F238E27FC236}">
                    <a16:creationId xmlns:a16="http://schemas.microsoft.com/office/drawing/2014/main" id="{46419F9F-3EEC-45FF-98BB-4F20D5347EC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4" name="Freeform 12">
                <a:extLst>
                  <a:ext uri="{FF2B5EF4-FFF2-40B4-BE49-F238E27FC236}">
                    <a16:creationId xmlns:a16="http://schemas.microsoft.com/office/drawing/2014/main" id="{1E081BCD-31AF-4E94-966D-497357D2219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5" name="Freeform 13">
                <a:extLst>
                  <a:ext uri="{FF2B5EF4-FFF2-40B4-BE49-F238E27FC236}">
                    <a16:creationId xmlns:a16="http://schemas.microsoft.com/office/drawing/2014/main" id="{5082EAA7-B95F-462F-8307-2C9EC1C35A7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6" name="Freeform 14">
                <a:extLst>
                  <a:ext uri="{FF2B5EF4-FFF2-40B4-BE49-F238E27FC236}">
                    <a16:creationId xmlns:a16="http://schemas.microsoft.com/office/drawing/2014/main" id="{E9A57125-4B73-448E-B7B7-94380A928DF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7" name="Freeform 15">
                <a:extLst>
                  <a:ext uri="{FF2B5EF4-FFF2-40B4-BE49-F238E27FC236}">
                    <a16:creationId xmlns:a16="http://schemas.microsoft.com/office/drawing/2014/main" id="{7290E834-81F0-42A1-B66B-33D45805739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8" name="Line 16">
                <a:extLst>
                  <a:ext uri="{FF2B5EF4-FFF2-40B4-BE49-F238E27FC236}">
                    <a16:creationId xmlns:a16="http://schemas.microsoft.com/office/drawing/2014/main" id="{C9FA5563-6ED2-4EAC-A8ED-DF71850ACD9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ShapeType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99" name="Freeform 17">
                <a:extLst>
                  <a:ext uri="{FF2B5EF4-FFF2-40B4-BE49-F238E27FC236}">
                    <a16:creationId xmlns:a16="http://schemas.microsoft.com/office/drawing/2014/main" id="{50479572-5CA3-41F4-8BDC-F039335C2C0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0" name="Freeform 18">
                <a:extLst>
                  <a:ext uri="{FF2B5EF4-FFF2-40B4-BE49-F238E27FC236}">
                    <a16:creationId xmlns:a16="http://schemas.microsoft.com/office/drawing/2014/main" id="{4156CB6F-DF65-4A51-A840-7A4177BDF6E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1" name="Freeform 19">
                <a:extLst>
                  <a:ext uri="{FF2B5EF4-FFF2-40B4-BE49-F238E27FC236}">
                    <a16:creationId xmlns:a16="http://schemas.microsoft.com/office/drawing/2014/main" id="{9252974F-88C0-4CAA-A42D-E94E2B7A6D4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2" name="Freeform 20">
                <a:extLst>
                  <a:ext uri="{FF2B5EF4-FFF2-40B4-BE49-F238E27FC236}">
                    <a16:creationId xmlns:a16="http://schemas.microsoft.com/office/drawing/2014/main" id="{DE3974B2-2875-4AFE-A30A-6EE823E5799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3" name="Rectangle 21">
                <a:extLst>
                  <a:ext uri="{FF2B5EF4-FFF2-40B4-BE49-F238E27FC236}">
                    <a16:creationId xmlns:a16="http://schemas.microsoft.com/office/drawing/2014/main" id="{948A52FE-E1B0-4297-BBBE-C860B4E3D3F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104" name="Freeform 22">
                <a:extLst>
                  <a:ext uri="{FF2B5EF4-FFF2-40B4-BE49-F238E27FC236}">
                    <a16:creationId xmlns:a16="http://schemas.microsoft.com/office/drawing/2014/main" id="{C6E71B5D-6B02-417C-A0CF-4447C55F27E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5" name="Freeform 23">
                <a:extLst>
                  <a:ext uri="{FF2B5EF4-FFF2-40B4-BE49-F238E27FC236}">
                    <a16:creationId xmlns:a16="http://schemas.microsoft.com/office/drawing/2014/main" id="{0FB94710-B373-451B-84A2-947DDB4564E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6" name="Freeform 24">
                <a:extLst>
                  <a:ext uri="{FF2B5EF4-FFF2-40B4-BE49-F238E27FC236}">
                    <a16:creationId xmlns:a16="http://schemas.microsoft.com/office/drawing/2014/main" id="{4E47778B-FD55-4A2C-A53F-E548158C897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7" name="Freeform 25">
                <a:extLst>
                  <a:ext uri="{FF2B5EF4-FFF2-40B4-BE49-F238E27FC236}">
                    <a16:creationId xmlns:a16="http://schemas.microsoft.com/office/drawing/2014/main" id="{DA2A4F49-8FC4-4F12-8707-A6CC117E588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8" name="Freeform 26">
                <a:extLst>
                  <a:ext uri="{FF2B5EF4-FFF2-40B4-BE49-F238E27FC236}">
                    <a16:creationId xmlns:a16="http://schemas.microsoft.com/office/drawing/2014/main" id="{2293D140-51FA-484D-8464-785D8FD3DD6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9" name="Freeform 27">
                <a:extLst>
                  <a:ext uri="{FF2B5EF4-FFF2-40B4-BE49-F238E27FC236}">
                    <a16:creationId xmlns:a16="http://schemas.microsoft.com/office/drawing/2014/main" id="{AA66B21A-3C7F-426E-9C38-C0D6AEF1300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10" name="Freeform 28">
                <a:extLst>
                  <a:ext uri="{FF2B5EF4-FFF2-40B4-BE49-F238E27FC236}">
                    <a16:creationId xmlns:a16="http://schemas.microsoft.com/office/drawing/2014/main" id="{F22F8B0E-04B8-4D29-9E19-CACDAE6ABD0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11" name="Freeform 29">
                <a:extLst>
                  <a:ext uri="{FF2B5EF4-FFF2-40B4-BE49-F238E27FC236}">
                    <a16:creationId xmlns:a16="http://schemas.microsoft.com/office/drawing/2014/main" id="{E0D8C2CC-1759-4605-B3C9-DA4B1EF2509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12" name="Freeform 30">
                <a:extLst>
                  <a:ext uri="{FF2B5EF4-FFF2-40B4-BE49-F238E27FC236}">
                    <a16:creationId xmlns:a16="http://schemas.microsoft.com/office/drawing/2014/main" id="{547A4BC3-AA95-4A78-AC23-65A4CE843B0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13" name="Freeform 31">
                <a:extLst>
                  <a:ext uri="{FF2B5EF4-FFF2-40B4-BE49-F238E27FC236}">
                    <a16:creationId xmlns:a16="http://schemas.microsoft.com/office/drawing/2014/main" id="{93059BC9-C7C3-41F9-8BBA-7BF49FF602B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F335FE01-8192-4D2A-93F8-2F680F728C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77" name="Freeform 32">
                <a:extLst>
                  <a:ext uri="{FF2B5EF4-FFF2-40B4-BE49-F238E27FC236}">
                    <a16:creationId xmlns:a16="http://schemas.microsoft.com/office/drawing/2014/main" id="{A150A82A-9896-4D5B-BAA5-0A7ECD0789A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78" name="Freeform 33">
                <a:extLst>
                  <a:ext uri="{FF2B5EF4-FFF2-40B4-BE49-F238E27FC236}">
                    <a16:creationId xmlns:a16="http://schemas.microsoft.com/office/drawing/2014/main" id="{82641EF7-9CDB-40BE-A964-13F866165C3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79" name="Freeform 34">
                <a:extLst>
                  <a:ext uri="{FF2B5EF4-FFF2-40B4-BE49-F238E27FC236}">
                    <a16:creationId xmlns:a16="http://schemas.microsoft.com/office/drawing/2014/main" id="{A1D1CF16-B5BD-4021-9BA9-637569FC801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80" name="Freeform 35">
                <a:extLst>
                  <a:ext uri="{FF2B5EF4-FFF2-40B4-BE49-F238E27FC236}">
                    <a16:creationId xmlns:a16="http://schemas.microsoft.com/office/drawing/2014/main" id="{FF13F72C-CC27-48A0-AC55-686AB9153E5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81" name="Freeform 36">
                <a:extLst>
                  <a:ext uri="{FF2B5EF4-FFF2-40B4-BE49-F238E27FC236}">
                    <a16:creationId xmlns:a16="http://schemas.microsoft.com/office/drawing/2014/main" id="{0EC3BA8B-33ED-483D-935C-170AD0C4DCF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82" name="Freeform 37">
                <a:extLst>
                  <a:ext uri="{FF2B5EF4-FFF2-40B4-BE49-F238E27FC236}">
                    <a16:creationId xmlns:a16="http://schemas.microsoft.com/office/drawing/2014/main" id="{C4C451E6-48CE-4642-B51D-FE448408724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83" name="Freeform 38">
                <a:extLst>
                  <a:ext uri="{FF2B5EF4-FFF2-40B4-BE49-F238E27FC236}">
                    <a16:creationId xmlns:a16="http://schemas.microsoft.com/office/drawing/2014/main" id="{0F88F098-E44C-4A45-AE2B-595A7B85275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84" name="Freeform 39">
                <a:extLst>
                  <a:ext uri="{FF2B5EF4-FFF2-40B4-BE49-F238E27FC236}">
                    <a16:creationId xmlns:a16="http://schemas.microsoft.com/office/drawing/2014/main" id="{5B782B5D-8B67-4CD5-A0B3-8067BBB3286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85" name="Freeform 40">
                <a:extLst>
                  <a:ext uri="{FF2B5EF4-FFF2-40B4-BE49-F238E27FC236}">
                    <a16:creationId xmlns:a16="http://schemas.microsoft.com/office/drawing/2014/main" id="{897A4906-0942-4CD6-840D-0915E0C4D09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86" name="Rectangle 41">
                <a:extLst>
                  <a:ext uri="{FF2B5EF4-FFF2-40B4-BE49-F238E27FC236}">
                    <a16:creationId xmlns:a16="http://schemas.microsoft.com/office/drawing/2014/main" id="{D1131789-2DD5-462E-9FC9-E25021F5CFB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115" name="Rectangle 114">
            <a:extLst>
              <a:ext uri="{FF2B5EF4-FFF2-40B4-BE49-F238E27FC236}">
                <a16:creationId xmlns:a16="http://schemas.microsoft.com/office/drawing/2014/main" id="{6BFC9644-673A-459F-B3C5-9310A4E50E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4ADB9295-9645-4BF2-ADFD-75800B7FAD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0716" y="0"/>
            <a:ext cx="915604" cy="6858001"/>
            <a:chOff x="-14288" y="0"/>
            <a:chExt cx="1220788" cy="6858001"/>
          </a:xfrm>
          <a:solidFill>
            <a:schemeClr val="bg2">
              <a:lumMod val="60000"/>
              <a:lumOff val="40000"/>
              <a:alpha val="60000"/>
            </a:schemeClr>
          </a:solidFill>
        </p:grpSpPr>
        <p:sp>
          <p:nvSpPr>
            <p:cNvPr id="118" name="Rectangle 5">
              <a:extLst>
                <a:ext uri="{FF2B5EF4-FFF2-40B4-BE49-F238E27FC236}">
                  <a16:creationId xmlns:a16="http://schemas.microsoft.com/office/drawing/2014/main" id="{95B061E9-E435-4E1B-B160-96584A1166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19" name="Freeform 6">
              <a:extLst>
                <a:ext uri="{FF2B5EF4-FFF2-40B4-BE49-F238E27FC236}">
                  <a16:creationId xmlns:a16="http://schemas.microsoft.com/office/drawing/2014/main" id="{3CD7972E-7D38-40EE-A80B-E2A848811E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7">
              <a:extLst>
                <a:ext uri="{FF2B5EF4-FFF2-40B4-BE49-F238E27FC236}">
                  <a16:creationId xmlns:a16="http://schemas.microsoft.com/office/drawing/2014/main" id="{524A3B55-746F-419F-8CFF-5F3A4BE143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1" name="Freeform 8">
              <a:extLst>
                <a:ext uri="{FF2B5EF4-FFF2-40B4-BE49-F238E27FC236}">
                  <a16:creationId xmlns:a16="http://schemas.microsoft.com/office/drawing/2014/main" id="{9C63219B-AD72-4494-935E-F5C70DB549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2" name="Freeform 9">
              <a:extLst>
                <a:ext uri="{FF2B5EF4-FFF2-40B4-BE49-F238E27FC236}">
                  <a16:creationId xmlns:a16="http://schemas.microsoft.com/office/drawing/2014/main" id="{15B41FD2-05E2-44E7-8760-09E65D1C60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3" name="Freeform 10">
              <a:extLst>
                <a:ext uri="{FF2B5EF4-FFF2-40B4-BE49-F238E27FC236}">
                  <a16:creationId xmlns:a16="http://schemas.microsoft.com/office/drawing/2014/main" id="{FE6D63D0-3347-4EE2-8F65-F1C32168FA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4" name="Freeform 11">
              <a:extLst>
                <a:ext uri="{FF2B5EF4-FFF2-40B4-BE49-F238E27FC236}">
                  <a16:creationId xmlns:a16="http://schemas.microsoft.com/office/drawing/2014/main" id="{538A46A3-DB16-45D5-B636-03EFE39FE9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5" name="Freeform 12">
              <a:extLst>
                <a:ext uri="{FF2B5EF4-FFF2-40B4-BE49-F238E27FC236}">
                  <a16:creationId xmlns:a16="http://schemas.microsoft.com/office/drawing/2014/main" id="{0B8A2B0E-823F-4BE8-9359-45143BB124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6" name="Freeform 13">
              <a:extLst>
                <a:ext uri="{FF2B5EF4-FFF2-40B4-BE49-F238E27FC236}">
                  <a16:creationId xmlns:a16="http://schemas.microsoft.com/office/drawing/2014/main" id="{44516B3C-A8BE-46FC-B643-3DFEB7F283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7" name="Freeform 14">
              <a:extLst>
                <a:ext uri="{FF2B5EF4-FFF2-40B4-BE49-F238E27FC236}">
                  <a16:creationId xmlns:a16="http://schemas.microsoft.com/office/drawing/2014/main" id="{59FD699C-3920-4E57-BE27-165A3F036C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8" name="Freeform 15">
              <a:extLst>
                <a:ext uri="{FF2B5EF4-FFF2-40B4-BE49-F238E27FC236}">
                  <a16:creationId xmlns:a16="http://schemas.microsoft.com/office/drawing/2014/main" id="{0FB0C02E-3F53-4889-8ADF-80DBC43F69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9" name="Line 16">
              <a:extLst>
                <a:ext uri="{FF2B5EF4-FFF2-40B4-BE49-F238E27FC236}">
                  <a16:creationId xmlns:a16="http://schemas.microsoft.com/office/drawing/2014/main" id="{F8A0C89C-946F-4BCD-8A27-BB73E37FE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30" name="Freeform 17">
              <a:extLst>
                <a:ext uri="{FF2B5EF4-FFF2-40B4-BE49-F238E27FC236}">
                  <a16:creationId xmlns:a16="http://schemas.microsoft.com/office/drawing/2014/main" id="{70C83EAF-4E92-4849-A240-B257871DC0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1" name="Freeform 18">
              <a:extLst>
                <a:ext uri="{FF2B5EF4-FFF2-40B4-BE49-F238E27FC236}">
                  <a16:creationId xmlns:a16="http://schemas.microsoft.com/office/drawing/2014/main" id="{320FD164-4D7A-469C-B3F4-B926BFACF5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2" name="Freeform 19">
              <a:extLst>
                <a:ext uri="{FF2B5EF4-FFF2-40B4-BE49-F238E27FC236}">
                  <a16:creationId xmlns:a16="http://schemas.microsoft.com/office/drawing/2014/main" id="{F6E14D9A-4E63-48FF-95C5-9E8DDFF86C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3" name="Freeform 20">
              <a:extLst>
                <a:ext uri="{FF2B5EF4-FFF2-40B4-BE49-F238E27FC236}">
                  <a16:creationId xmlns:a16="http://schemas.microsoft.com/office/drawing/2014/main" id="{F3DCD24F-3CA8-4404-B22C-E4C928995F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4" name="Rectangle 21">
              <a:extLst>
                <a:ext uri="{FF2B5EF4-FFF2-40B4-BE49-F238E27FC236}">
                  <a16:creationId xmlns:a16="http://schemas.microsoft.com/office/drawing/2014/main" id="{8AD2E827-32A3-4BE4-9CC6-8315629177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5" name="Freeform 22">
              <a:extLst>
                <a:ext uri="{FF2B5EF4-FFF2-40B4-BE49-F238E27FC236}">
                  <a16:creationId xmlns:a16="http://schemas.microsoft.com/office/drawing/2014/main" id="{47FB2CCC-1230-494F-B2D1-F05E5B8EDF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6" name="Freeform 23">
              <a:extLst>
                <a:ext uri="{FF2B5EF4-FFF2-40B4-BE49-F238E27FC236}">
                  <a16:creationId xmlns:a16="http://schemas.microsoft.com/office/drawing/2014/main" id="{A5F44514-9274-47E3-9243-CA9356C166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7" name="Freeform 24">
              <a:extLst>
                <a:ext uri="{FF2B5EF4-FFF2-40B4-BE49-F238E27FC236}">
                  <a16:creationId xmlns:a16="http://schemas.microsoft.com/office/drawing/2014/main" id="{D06192CD-AD86-4DCA-8B53-4ACCA46583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8" name="Freeform 25">
              <a:extLst>
                <a:ext uri="{FF2B5EF4-FFF2-40B4-BE49-F238E27FC236}">
                  <a16:creationId xmlns:a16="http://schemas.microsoft.com/office/drawing/2014/main" id="{99E9203A-21E4-46D8-981A-4B28CA320A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9" name="Freeform 26">
              <a:extLst>
                <a:ext uri="{FF2B5EF4-FFF2-40B4-BE49-F238E27FC236}">
                  <a16:creationId xmlns:a16="http://schemas.microsoft.com/office/drawing/2014/main" id="{32FCE9B6-FB52-4045-8DCC-E5959B9A4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0" name="Freeform 27">
              <a:extLst>
                <a:ext uri="{FF2B5EF4-FFF2-40B4-BE49-F238E27FC236}">
                  <a16:creationId xmlns:a16="http://schemas.microsoft.com/office/drawing/2014/main" id="{E4A7025C-CDE8-429A-BBB9-E7380C9623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1" name="Freeform 28">
              <a:extLst>
                <a:ext uri="{FF2B5EF4-FFF2-40B4-BE49-F238E27FC236}">
                  <a16:creationId xmlns:a16="http://schemas.microsoft.com/office/drawing/2014/main" id="{A4EA0256-5DF5-437A-98A7-B79F3E6BB8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2" name="Freeform 29">
              <a:extLst>
                <a:ext uri="{FF2B5EF4-FFF2-40B4-BE49-F238E27FC236}">
                  <a16:creationId xmlns:a16="http://schemas.microsoft.com/office/drawing/2014/main" id="{90C9433D-9E1C-493B-BEBD-C3081FFA32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3" name="Freeform 30">
              <a:extLst>
                <a:ext uri="{FF2B5EF4-FFF2-40B4-BE49-F238E27FC236}">
                  <a16:creationId xmlns:a16="http://schemas.microsoft.com/office/drawing/2014/main" id="{352B39BB-F298-4285-A709-1FBA0CB72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4" name="Freeform 31">
              <a:extLst>
                <a:ext uri="{FF2B5EF4-FFF2-40B4-BE49-F238E27FC236}">
                  <a16:creationId xmlns:a16="http://schemas.microsoft.com/office/drawing/2014/main" id="{31CAF2A0-CBA0-4E86-AA87-8750EC1AFB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4" name="Title 1">
            <a:extLst>
              <a:ext uri="{FF2B5EF4-FFF2-40B4-BE49-F238E27FC236}">
                <a16:creationId xmlns:a16="http://schemas.microsoft.com/office/drawing/2014/main" id="{86C26C5E-5822-4657-852A-EDF6CFDCF95B}"/>
              </a:ext>
            </a:extLst>
          </p:cNvPr>
          <p:cNvSpPr txBox="1">
            <a:spLocks/>
          </p:cNvSpPr>
          <p:nvPr/>
        </p:nvSpPr>
        <p:spPr bwMode="auto">
          <a:xfrm>
            <a:off x="534586" y="825413"/>
            <a:ext cx="2852062" cy="46974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ln w="3175" cmpd="sng">
                  <a:noFill/>
                </a:ln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262626"/>
                </a:solidFill>
                <a:latin typeface="Garamond" panose="02020404030301010803" pitchFamily="18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262626"/>
                </a:solidFill>
                <a:latin typeface="Garamond" panose="02020404030301010803" pitchFamily="18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262626"/>
                </a:solidFill>
                <a:latin typeface="Garamond" panose="02020404030301010803" pitchFamily="18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262626"/>
                </a:solidFill>
                <a:latin typeface="Garamond" panose="02020404030301010803" pitchFamily="18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 defTabSz="914400" eaLnBrk="1" fontAlgn="auto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3600" b="1" cap="all" dirty="0">
                <a:solidFill>
                  <a:schemeClr val="tx1"/>
                </a:solidFill>
              </a:rPr>
              <a:t>Locating Ancillary Testing Procedures</a:t>
            </a:r>
          </a:p>
        </p:txBody>
      </p:sp>
      <p:sp useBgFill="1">
        <p:nvSpPr>
          <p:cNvPr id="146" name="Round Diagonal Corner Rectangle 7">
            <a:extLst>
              <a:ext uri="{FF2B5EF4-FFF2-40B4-BE49-F238E27FC236}">
                <a16:creationId xmlns:a16="http://schemas.microsoft.com/office/drawing/2014/main" id="{7D1C411D-0818-4640-8657-2AF78250C8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68813" y="0"/>
            <a:ext cx="5675187" cy="6848476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noFill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5AADF990-19B6-410D-B0D0-0F89B9A5D2D2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3911600" y="1093788"/>
            <a:ext cx="4373958" cy="4697413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0" fontAlgn="auto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en-US" dirty="0"/>
              <a:t>Ancillary Testing </a:t>
            </a:r>
            <a:br>
              <a:rPr lang="en-US" dirty="0"/>
            </a:br>
            <a:r>
              <a:rPr lang="en-US" dirty="0"/>
              <a:t>Policies and Procedures ARE FOUND IN SOFTWARE CALLED “MEDIALAB FEDERAL”</a:t>
            </a:r>
            <a:br>
              <a:rPr lang="en-US" dirty="0"/>
            </a:br>
            <a:r>
              <a:rPr lang="en-US" dirty="0"/>
              <a:t>Use the link below to access the SOP.</a:t>
            </a:r>
            <a:br>
              <a:rPr lang="en-US" dirty="0"/>
            </a:br>
            <a:r>
              <a:rPr lang="en-US" u="sng" dirty="0">
                <a:hlinkClick r:id="rId3" action="ppaction://hlinkfile"/>
              </a:rPr>
              <a:t>\\v06.med.va.gov\ric\service\LaboratoryAdministrativeManual</a:t>
            </a:r>
            <a:br>
              <a:rPr lang="en-US" u="sng" dirty="0"/>
            </a:br>
            <a:r>
              <a:rPr lang="en-US" dirty="0"/>
              <a:t>1. Open the POC Ancillary     Backup</a:t>
            </a:r>
            <a:br>
              <a:rPr lang="en-US" dirty="0"/>
            </a:br>
            <a:r>
              <a:rPr lang="en-US" dirty="0"/>
              <a:t>2. Open  “I-stat”</a:t>
            </a:r>
            <a:br>
              <a:rPr lang="en-US" dirty="0"/>
            </a:br>
            <a:r>
              <a:rPr lang="en-US" dirty="0"/>
              <a:t>3. There is document for each test</a:t>
            </a:r>
            <a:endParaRPr lang="en-US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Picture 2">
            <a:extLst>
              <a:ext uri="{FF2B5EF4-FFF2-40B4-BE49-F238E27FC236}">
                <a16:creationId xmlns:a16="http://schemas.microsoft.com/office/drawing/2014/main" id="{9FBB3149-8289-4060-BB01-ED3047C53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a16="http://schemas.microsoft.com/office/drawing/2014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74" name="Group 73">
            <a:extLst>
              <a:ext uri="{FF2B5EF4-FFF2-40B4-BE49-F238E27FC236}">
                <a16:creationId xmlns:a16="http://schemas.microsoft.com/office/drawing/2014/main" id="{3BAEF7DA-43C4-4736-B5A3-B48E6125AB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0715" y="0"/>
            <a:ext cx="9040414" cy="6858001"/>
            <a:chOff x="-14288" y="0"/>
            <a:chExt cx="12053888" cy="6858001"/>
          </a:xfrm>
        </p:grpSpPr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A909436B-313B-4D27-BD55-E8303EF451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87" name="Rectangle 5">
                <a:extLst>
                  <a:ext uri="{FF2B5EF4-FFF2-40B4-BE49-F238E27FC236}">
                    <a16:creationId xmlns:a16="http://schemas.microsoft.com/office/drawing/2014/main" id="{758BC0E2-32D9-41ED-907C-DA3C4A698EF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88" name="Freeform 6">
                <a:extLst>
                  <a:ext uri="{FF2B5EF4-FFF2-40B4-BE49-F238E27FC236}">
                    <a16:creationId xmlns:a16="http://schemas.microsoft.com/office/drawing/2014/main" id="{41E486E5-1757-4896-A762-4D0BE33091A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89" name="Freeform 7">
                <a:extLst>
                  <a:ext uri="{FF2B5EF4-FFF2-40B4-BE49-F238E27FC236}">
                    <a16:creationId xmlns:a16="http://schemas.microsoft.com/office/drawing/2014/main" id="{5812B4BD-11B4-43E6-B3D0-1F424A9FD83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0" name="Freeform 8">
                <a:extLst>
                  <a:ext uri="{FF2B5EF4-FFF2-40B4-BE49-F238E27FC236}">
                    <a16:creationId xmlns:a16="http://schemas.microsoft.com/office/drawing/2014/main" id="{6A0E1D38-C2A3-42C9-920D-F40319CE16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1" name="Freeform 9">
                <a:extLst>
                  <a:ext uri="{FF2B5EF4-FFF2-40B4-BE49-F238E27FC236}">
                    <a16:creationId xmlns:a16="http://schemas.microsoft.com/office/drawing/2014/main" id="{3FAF6AF3-9B01-4BEB-BB6B-08B34851198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2" name="Freeform 10">
                <a:extLst>
                  <a:ext uri="{FF2B5EF4-FFF2-40B4-BE49-F238E27FC236}">
                    <a16:creationId xmlns:a16="http://schemas.microsoft.com/office/drawing/2014/main" id="{53F7FADA-61E9-4AAB-BED8-D6FD1BB5455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3" name="Freeform 11">
                <a:extLst>
                  <a:ext uri="{FF2B5EF4-FFF2-40B4-BE49-F238E27FC236}">
                    <a16:creationId xmlns:a16="http://schemas.microsoft.com/office/drawing/2014/main" id="{46419F9F-3EEC-45FF-98BB-4F20D5347EC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4" name="Freeform 12">
                <a:extLst>
                  <a:ext uri="{FF2B5EF4-FFF2-40B4-BE49-F238E27FC236}">
                    <a16:creationId xmlns:a16="http://schemas.microsoft.com/office/drawing/2014/main" id="{1E081BCD-31AF-4E94-966D-497357D2219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5" name="Freeform 13">
                <a:extLst>
                  <a:ext uri="{FF2B5EF4-FFF2-40B4-BE49-F238E27FC236}">
                    <a16:creationId xmlns:a16="http://schemas.microsoft.com/office/drawing/2014/main" id="{5082EAA7-B95F-462F-8307-2C9EC1C35A7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6" name="Freeform 14">
                <a:extLst>
                  <a:ext uri="{FF2B5EF4-FFF2-40B4-BE49-F238E27FC236}">
                    <a16:creationId xmlns:a16="http://schemas.microsoft.com/office/drawing/2014/main" id="{E9A57125-4B73-448E-B7B7-94380A928DF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7" name="Freeform 15">
                <a:extLst>
                  <a:ext uri="{FF2B5EF4-FFF2-40B4-BE49-F238E27FC236}">
                    <a16:creationId xmlns:a16="http://schemas.microsoft.com/office/drawing/2014/main" id="{7290E834-81F0-42A1-B66B-33D45805739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8" name="Line 16">
                <a:extLst>
                  <a:ext uri="{FF2B5EF4-FFF2-40B4-BE49-F238E27FC236}">
                    <a16:creationId xmlns:a16="http://schemas.microsoft.com/office/drawing/2014/main" id="{C9FA5563-6ED2-4EAC-A8ED-DF71850ACD9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ShapeType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99" name="Freeform 17">
                <a:extLst>
                  <a:ext uri="{FF2B5EF4-FFF2-40B4-BE49-F238E27FC236}">
                    <a16:creationId xmlns:a16="http://schemas.microsoft.com/office/drawing/2014/main" id="{50479572-5CA3-41F4-8BDC-F039335C2C0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0" name="Freeform 18">
                <a:extLst>
                  <a:ext uri="{FF2B5EF4-FFF2-40B4-BE49-F238E27FC236}">
                    <a16:creationId xmlns:a16="http://schemas.microsoft.com/office/drawing/2014/main" id="{4156CB6F-DF65-4A51-A840-7A4177BDF6E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1" name="Freeform 19">
                <a:extLst>
                  <a:ext uri="{FF2B5EF4-FFF2-40B4-BE49-F238E27FC236}">
                    <a16:creationId xmlns:a16="http://schemas.microsoft.com/office/drawing/2014/main" id="{9252974F-88C0-4CAA-A42D-E94E2B7A6D4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2" name="Freeform 20">
                <a:extLst>
                  <a:ext uri="{FF2B5EF4-FFF2-40B4-BE49-F238E27FC236}">
                    <a16:creationId xmlns:a16="http://schemas.microsoft.com/office/drawing/2014/main" id="{DE3974B2-2875-4AFE-A30A-6EE823E5799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3" name="Rectangle 21">
                <a:extLst>
                  <a:ext uri="{FF2B5EF4-FFF2-40B4-BE49-F238E27FC236}">
                    <a16:creationId xmlns:a16="http://schemas.microsoft.com/office/drawing/2014/main" id="{948A52FE-E1B0-4297-BBBE-C860B4E3D3F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104" name="Freeform 22">
                <a:extLst>
                  <a:ext uri="{FF2B5EF4-FFF2-40B4-BE49-F238E27FC236}">
                    <a16:creationId xmlns:a16="http://schemas.microsoft.com/office/drawing/2014/main" id="{C6E71B5D-6B02-417C-A0CF-4447C55F27E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5" name="Freeform 23">
                <a:extLst>
                  <a:ext uri="{FF2B5EF4-FFF2-40B4-BE49-F238E27FC236}">
                    <a16:creationId xmlns:a16="http://schemas.microsoft.com/office/drawing/2014/main" id="{0FB94710-B373-451B-84A2-947DDB4564E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6" name="Freeform 24">
                <a:extLst>
                  <a:ext uri="{FF2B5EF4-FFF2-40B4-BE49-F238E27FC236}">
                    <a16:creationId xmlns:a16="http://schemas.microsoft.com/office/drawing/2014/main" id="{4E47778B-FD55-4A2C-A53F-E548158C897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7" name="Freeform 25">
                <a:extLst>
                  <a:ext uri="{FF2B5EF4-FFF2-40B4-BE49-F238E27FC236}">
                    <a16:creationId xmlns:a16="http://schemas.microsoft.com/office/drawing/2014/main" id="{DA2A4F49-8FC4-4F12-8707-A6CC117E588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8" name="Freeform 26">
                <a:extLst>
                  <a:ext uri="{FF2B5EF4-FFF2-40B4-BE49-F238E27FC236}">
                    <a16:creationId xmlns:a16="http://schemas.microsoft.com/office/drawing/2014/main" id="{2293D140-51FA-484D-8464-785D8FD3DD6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9" name="Freeform 27">
                <a:extLst>
                  <a:ext uri="{FF2B5EF4-FFF2-40B4-BE49-F238E27FC236}">
                    <a16:creationId xmlns:a16="http://schemas.microsoft.com/office/drawing/2014/main" id="{AA66B21A-3C7F-426E-9C38-C0D6AEF1300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10" name="Freeform 28">
                <a:extLst>
                  <a:ext uri="{FF2B5EF4-FFF2-40B4-BE49-F238E27FC236}">
                    <a16:creationId xmlns:a16="http://schemas.microsoft.com/office/drawing/2014/main" id="{F22F8B0E-04B8-4D29-9E19-CACDAE6ABD0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11" name="Freeform 29">
                <a:extLst>
                  <a:ext uri="{FF2B5EF4-FFF2-40B4-BE49-F238E27FC236}">
                    <a16:creationId xmlns:a16="http://schemas.microsoft.com/office/drawing/2014/main" id="{E0D8C2CC-1759-4605-B3C9-DA4B1EF2509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12" name="Freeform 30">
                <a:extLst>
                  <a:ext uri="{FF2B5EF4-FFF2-40B4-BE49-F238E27FC236}">
                    <a16:creationId xmlns:a16="http://schemas.microsoft.com/office/drawing/2014/main" id="{547A4BC3-AA95-4A78-AC23-65A4CE843B0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13" name="Freeform 31">
                <a:extLst>
                  <a:ext uri="{FF2B5EF4-FFF2-40B4-BE49-F238E27FC236}">
                    <a16:creationId xmlns:a16="http://schemas.microsoft.com/office/drawing/2014/main" id="{93059BC9-C7C3-41F9-8BBA-7BF49FF602B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F335FE01-8192-4D2A-93F8-2F680F728C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77" name="Freeform 32">
                <a:extLst>
                  <a:ext uri="{FF2B5EF4-FFF2-40B4-BE49-F238E27FC236}">
                    <a16:creationId xmlns:a16="http://schemas.microsoft.com/office/drawing/2014/main" id="{A150A82A-9896-4D5B-BAA5-0A7ECD0789A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78" name="Freeform 33">
                <a:extLst>
                  <a:ext uri="{FF2B5EF4-FFF2-40B4-BE49-F238E27FC236}">
                    <a16:creationId xmlns:a16="http://schemas.microsoft.com/office/drawing/2014/main" id="{82641EF7-9CDB-40BE-A964-13F866165C3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79" name="Freeform 34">
                <a:extLst>
                  <a:ext uri="{FF2B5EF4-FFF2-40B4-BE49-F238E27FC236}">
                    <a16:creationId xmlns:a16="http://schemas.microsoft.com/office/drawing/2014/main" id="{A1D1CF16-B5BD-4021-9BA9-637569FC801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80" name="Freeform 35">
                <a:extLst>
                  <a:ext uri="{FF2B5EF4-FFF2-40B4-BE49-F238E27FC236}">
                    <a16:creationId xmlns:a16="http://schemas.microsoft.com/office/drawing/2014/main" id="{FF13F72C-CC27-48A0-AC55-686AB9153E5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81" name="Freeform 36">
                <a:extLst>
                  <a:ext uri="{FF2B5EF4-FFF2-40B4-BE49-F238E27FC236}">
                    <a16:creationId xmlns:a16="http://schemas.microsoft.com/office/drawing/2014/main" id="{0EC3BA8B-33ED-483D-935C-170AD0C4DCF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82" name="Freeform 37">
                <a:extLst>
                  <a:ext uri="{FF2B5EF4-FFF2-40B4-BE49-F238E27FC236}">
                    <a16:creationId xmlns:a16="http://schemas.microsoft.com/office/drawing/2014/main" id="{C4C451E6-48CE-4642-B51D-FE448408724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83" name="Freeform 38">
                <a:extLst>
                  <a:ext uri="{FF2B5EF4-FFF2-40B4-BE49-F238E27FC236}">
                    <a16:creationId xmlns:a16="http://schemas.microsoft.com/office/drawing/2014/main" id="{0F88F098-E44C-4A45-AE2B-595A7B85275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84" name="Freeform 39">
                <a:extLst>
                  <a:ext uri="{FF2B5EF4-FFF2-40B4-BE49-F238E27FC236}">
                    <a16:creationId xmlns:a16="http://schemas.microsoft.com/office/drawing/2014/main" id="{5B782B5D-8B67-4CD5-A0B3-8067BBB3286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85" name="Freeform 40">
                <a:extLst>
                  <a:ext uri="{FF2B5EF4-FFF2-40B4-BE49-F238E27FC236}">
                    <a16:creationId xmlns:a16="http://schemas.microsoft.com/office/drawing/2014/main" id="{897A4906-0942-4CD6-840D-0915E0C4D09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86" name="Rectangle 41">
                <a:extLst>
                  <a:ext uri="{FF2B5EF4-FFF2-40B4-BE49-F238E27FC236}">
                    <a16:creationId xmlns:a16="http://schemas.microsoft.com/office/drawing/2014/main" id="{D1131789-2DD5-462E-9FC9-E25021F5CFB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 useBgFill="1">
        <p:nvSpPr>
          <p:cNvPr id="115" name="Rectangle 114">
            <a:extLst>
              <a:ext uri="{FF2B5EF4-FFF2-40B4-BE49-F238E27FC236}">
                <a16:creationId xmlns:a16="http://schemas.microsoft.com/office/drawing/2014/main" id="{CC892AB0-7D6D-4FC9-9105-0CB427161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4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807353E4-FA19-40CB-8AF8-3A8E6704BE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9399" y="0"/>
            <a:ext cx="448867" cy="1981201"/>
            <a:chOff x="194733" y="0"/>
            <a:chExt cx="598488" cy="1981201"/>
          </a:xfrm>
        </p:grpSpPr>
        <p:sp>
          <p:nvSpPr>
            <p:cNvPr id="118" name="Freeform 35">
              <a:extLst>
                <a:ext uri="{FF2B5EF4-FFF2-40B4-BE49-F238E27FC236}">
                  <a16:creationId xmlns:a16="http://schemas.microsoft.com/office/drawing/2014/main" id="{697D009D-8E70-460A-BE57-321BB07641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V="1">
              <a:off x="285221" y="0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  <p:sp>
          <p:nvSpPr>
            <p:cNvPr id="119" name="Freeform 36">
              <a:extLst>
                <a:ext uri="{FF2B5EF4-FFF2-40B4-BE49-F238E27FC236}">
                  <a16:creationId xmlns:a16="http://schemas.microsoft.com/office/drawing/2014/main" id="{D0001F35-F282-403E-8D08-0D204D851F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V="1">
              <a:off x="526521" y="1141413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  <p:sp>
          <p:nvSpPr>
            <p:cNvPr id="120" name="Freeform 38">
              <a:extLst>
                <a:ext uri="{FF2B5EF4-FFF2-40B4-BE49-F238E27FC236}">
                  <a16:creationId xmlns:a16="http://schemas.microsoft.com/office/drawing/2014/main" id="{3F8A69A2-2D15-40CD-8C14-A18643ABA5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V="1">
              <a:off x="389996" y="1792288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  <p:sp>
          <p:nvSpPr>
            <p:cNvPr id="121" name="Freeform 39">
              <a:extLst>
                <a:ext uri="{FF2B5EF4-FFF2-40B4-BE49-F238E27FC236}">
                  <a16:creationId xmlns:a16="http://schemas.microsoft.com/office/drawing/2014/main" id="{B665CA2A-9D55-4786-9343-EB46672627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V="1">
              <a:off x="194733" y="0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  <p:sp>
          <p:nvSpPr>
            <p:cNvPr id="122" name="Freeform 40">
              <a:extLst>
                <a:ext uri="{FF2B5EF4-FFF2-40B4-BE49-F238E27FC236}">
                  <a16:creationId xmlns:a16="http://schemas.microsoft.com/office/drawing/2014/main" id="{CEE9BD85-96DF-4CDF-BC0F-C4E46062B3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V="1">
              <a:off x="602721" y="24288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  <p:sp>
          <p:nvSpPr>
            <p:cNvPr id="123" name="Rectangle 41">
              <a:extLst>
                <a:ext uri="{FF2B5EF4-FFF2-40B4-BE49-F238E27FC236}">
                  <a16:creationId xmlns:a16="http://schemas.microsoft.com/office/drawing/2014/main" id="{6BB6F5E5-6CA3-4B20-86A7-1174D6E71F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V="1">
              <a:off x="693208" y="0"/>
              <a:ext cx="23813" cy="252413"/>
            </a:xfrm>
            <a:prstGeom prst="rect">
              <a:avLst/>
            </a:prstGeom>
            <a:solidFill>
              <a:schemeClr val="tx2">
                <a:alpha val="80000"/>
              </a:schemeClr>
            </a:solidFill>
            <a:ln>
              <a:noFill/>
            </a:ln>
          </p:spPr>
        </p:sp>
      </p:grp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0328E69E-CE3D-4110-8BF7-AD3C0C10CB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314134" y="0"/>
            <a:ext cx="488156" cy="1730375"/>
            <a:chOff x="11347978" y="0"/>
            <a:chExt cx="650875" cy="1730375"/>
          </a:xfrm>
        </p:grpSpPr>
        <p:sp>
          <p:nvSpPr>
            <p:cNvPr id="126" name="Freeform 32">
              <a:extLst>
                <a:ext uri="{FF2B5EF4-FFF2-40B4-BE49-F238E27FC236}">
                  <a16:creationId xmlns:a16="http://schemas.microsoft.com/office/drawing/2014/main" id="{30F84C80-9E12-4460-B88F-D03839F0C8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67041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  <p:sp>
          <p:nvSpPr>
            <p:cNvPr id="127" name="Freeform 33">
              <a:extLst>
                <a:ext uri="{FF2B5EF4-FFF2-40B4-BE49-F238E27FC236}">
                  <a16:creationId xmlns:a16="http://schemas.microsoft.com/office/drawing/2014/main" id="{2F84C18C-5783-48FF-9DE0-FDA327CFC4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47978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  <p:sp>
          <p:nvSpPr>
            <p:cNvPr id="128" name="Freeform 34">
              <a:extLst>
                <a:ext uri="{FF2B5EF4-FFF2-40B4-BE49-F238E27FC236}">
                  <a16:creationId xmlns:a16="http://schemas.microsoft.com/office/drawing/2014/main" id="{08C6A855-346C-4589-9AD4-5E15BCBC7A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14678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  <p:sp>
          <p:nvSpPr>
            <p:cNvPr id="129" name="Freeform 37">
              <a:extLst>
                <a:ext uri="{FF2B5EF4-FFF2-40B4-BE49-F238E27FC236}">
                  <a16:creationId xmlns:a16="http://schemas.microsoft.com/office/drawing/2014/main" id="{7E64BEE6-1157-421C-A02A-47639E4D9F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94053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</p:grp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F64806C9-3599-45A7-BCFF-F762C54276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330200" y="5118101"/>
            <a:ext cx="488156" cy="1730375"/>
            <a:chOff x="118533" y="5118101"/>
            <a:chExt cx="650875" cy="1730375"/>
          </a:xfrm>
        </p:grpSpPr>
        <p:sp>
          <p:nvSpPr>
            <p:cNvPr id="132" name="Freeform 32">
              <a:extLst>
                <a:ext uri="{FF2B5EF4-FFF2-40B4-BE49-F238E27FC236}">
                  <a16:creationId xmlns:a16="http://schemas.microsoft.com/office/drawing/2014/main" id="{41D6E755-9558-4CAA-8F56-469D231C35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V="1">
              <a:off x="237596" y="6335713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  <p:sp>
          <p:nvSpPr>
            <p:cNvPr id="133" name="Freeform 33">
              <a:extLst>
                <a:ext uri="{FF2B5EF4-FFF2-40B4-BE49-F238E27FC236}">
                  <a16:creationId xmlns:a16="http://schemas.microsoft.com/office/drawing/2014/main" id="{8FCD41C4-606C-446C-8C81-6353C64424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V="1">
              <a:off x="118533" y="622141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  <p:sp>
          <p:nvSpPr>
            <p:cNvPr id="134" name="Freeform 34">
              <a:extLst>
                <a:ext uri="{FF2B5EF4-FFF2-40B4-BE49-F238E27FC236}">
                  <a16:creationId xmlns:a16="http://schemas.microsoft.com/office/drawing/2014/main" id="{274CFBE4-CEA6-4C81-BB1E-83E1896771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V="1">
              <a:off x="385233" y="5118101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  <p:sp>
          <p:nvSpPr>
            <p:cNvPr id="135" name="Freeform 37">
              <a:extLst>
                <a:ext uri="{FF2B5EF4-FFF2-40B4-BE49-F238E27FC236}">
                  <a16:creationId xmlns:a16="http://schemas.microsoft.com/office/drawing/2014/main" id="{24813D3D-7B30-42F2-9065-1B40F140C7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V="1">
              <a:off x="464608" y="5299075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</p:grp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1287AC97-A8E8-4B45-A50A-3057A88B40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8422063" y="4867275"/>
            <a:ext cx="448867" cy="1981201"/>
            <a:chOff x="11424178" y="4867275"/>
            <a:chExt cx="598488" cy="1981201"/>
          </a:xfrm>
        </p:grpSpPr>
        <p:sp>
          <p:nvSpPr>
            <p:cNvPr id="138" name="Freeform 35">
              <a:extLst>
                <a:ext uri="{FF2B5EF4-FFF2-40B4-BE49-F238E27FC236}">
                  <a16:creationId xmlns:a16="http://schemas.microsoft.com/office/drawing/2014/main" id="{57D70AA8-D36C-4DF9-B7D7-4E2C9BEFD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14666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  <p:sp>
          <p:nvSpPr>
            <p:cNvPr id="139" name="Freeform 36">
              <a:extLst>
                <a:ext uri="{FF2B5EF4-FFF2-40B4-BE49-F238E27FC236}">
                  <a16:creationId xmlns:a16="http://schemas.microsoft.com/office/drawing/2014/main" id="{74D88556-8C5B-41AF-9FA0-92D2734708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55966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  <p:sp>
          <p:nvSpPr>
            <p:cNvPr id="140" name="Freeform 38">
              <a:extLst>
                <a:ext uri="{FF2B5EF4-FFF2-40B4-BE49-F238E27FC236}">
                  <a16:creationId xmlns:a16="http://schemas.microsoft.com/office/drawing/2014/main" id="{17E00558-8912-48C6-8202-D8A2D854B7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19441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  <p:sp>
          <p:nvSpPr>
            <p:cNvPr id="141" name="Freeform 39">
              <a:extLst>
                <a:ext uri="{FF2B5EF4-FFF2-40B4-BE49-F238E27FC236}">
                  <a16:creationId xmlns:a16="http://schemas.microsoft.com/office/drawing/2014/main" id="{7E4C092A-90EF-4870-97FC-C2D97FD2CE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24178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  <p:sp>
          <p:nvSpPr>
            <p:cNvPr id="142" name="Freeform 40">
              <a:extLst>
                <a:ext uri="{FF2B5EF4-FFF2-40B4-BE49-F238E27FC236}">
                  <a16:creationId xmlns:a16="http://schemas.microsoft.com/office/drawing/2014/main" id="{0C8C091A-4902-4B98-BB6B-AF6FA1174B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32166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2">
                <a:alpha val="80000"/>
              </a:schemeClr>
            </a:solidFill>
            <a:ln>
              <a:noFill/>
            </a:ln>
          </p:spPr>
        </p:sp>
        <p:sp>
          <p:nvSpPr>
            <p:cNvPr id="143" name="Rectangle 41">
              <a:extLst>
                <a:ext uri="{FF2B5EF4-FFF2-40B4-BE49-F238E27FC236}">
                  <a16:creationId xmlns:a16="http://schemas.microsoft.com/office/drawing/2014/main" id="{50C57AA3-5B6E-4C49-9AE3-D130A25404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22653" y="6596063"/>
              <a:ext cx="23813" cy="252413"/>
            </a:xfrm>
            <a:prstGeom prst="rect">
              <a:avLst/>
            </a:prstGeom>
            <a:solidFill>
              <a:schemeClr val="tx2">
                <a:alpha val="80000"/>
              </a:schemeClr>
            </a:solidFill>
            <a:ln>
              <a:noFill/>
            </a:ln>
          </p:spPr>
        </p:sp>
      </p:grpSp>
      <p:sp>
        <p:nvSpPr>
          <p:cNvPr id="145" name="Rectangle 144">
            <a:extLst>
              <a:ext uri="{FF2B5EF4-FFF2-40B4-BE49-F238E27FC236}">
                <a16:creationId xmlns:a16="http://schemas.microsoft.com/office/drawing/2014/main" id="{6D29BE04-4454-4832-B83F-10D001BFF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7" name="Round Diagonal Corner Rectangle 7">
            <a:extLst>
              <a:ext uri="{FF2B5EF4-FFF2-40B4-BE49-F238E27FC236}">
                <a16:creationId xmlns:a16="http://schemas.microsoft.com/office/drawing/2014/main" id="{98714CE9-3C2C-48E1-8B8F-CFB7735C43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2150" y="766234"/>
            <a:ext cx="7759699" cy="5325532"/>
          </a:xfrm>
          <a:prstGeom prst="round2DiagRect">
            <a:avLst>
              <a:gd name="adj1" fmla="val 4147"/>
              <a:gd name="adj2" fmla="val 0"/>
            </a:avLst>
          </a:prstGeom>
          <a:solidFill>
            <a:schemeClr val="bg2">
              <a:lumMod val="50000"/>
              <a:alpha val="80000"/>
            </a:schemeClr>
          </a:solidFill>
          <a:ln w="19050" cap="sq">
            <a:solidFill>
              <a:srgbClr val="FFFFFF">
                <a:alpha val="60000"/>
              </a:srgb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2" name="Title 1">
            <a:extLst>
              <a:ext uri="{FF2B5EF4-FFF2-40B4-BE49-F238E27FC236}">
                <a16:creationId xmlns:a16="http://schemas.microsoft.com/office/drawing/2014/main" id="{CC29CD76-CB59-43A4-A945-15EAE3FFD60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04105" y="794633"/>
            <a:ext cx="6786165" cy="10922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>
                <a:solidFill>
                  <a:srgbClr val="FFFFFF"/>
                </a:solidFill>
              </a:rPr>
              <a:t>i-STAT ACT Assay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1DA72931-DB92-4D82-8707-69BFFEE6276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183083" y="2413001"/>
            <a:ext cx="7220347" cy="3541712"/>
          </a:xfr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461772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r>
              <a:rPr lang="en-US" sz="3800" u="sng" dirty="0">
                <a:solidFill>
                  <a:srgbClr val="FFFFFF"/>
                </a:solidFill>
              </a:rPr>
              <a:t>Purpose</a:t>
            </a:r>
            <a:r>
              <a:rPr lang="en-US" sz="3800" dirty="0">
                <a:solidFill>
                  <a:srgbClr val="FFFFFF"/>
                </a:solidFill>
              </a:rPr>
              <a:t>: method of choice for monitoring heparin therapy</a:t>
            </a:r>
          </a:p>
          <a:p>
            <a:pPr marL="118872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endParaRPr lang="en-US" sz="3800" dirty="0">
              <a:solidFill>
                <a:srgbClr val="FFFFFF"/>
              </a:solidFill>
            </a:endParaRPr>
          </a:p>
          <a:p>
            <a:pPr marL="461772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r>
              <a:rPr lang="en-US" sz="3800" u="sng" dirty="0">
                <a:solidFill>
                  <a:srgbClr val="FFFFFF"/>
                </a:solidFill>
              </a:rPr>
              <a:t>Patient Identification</a:t>
            </a:r>
            <a:r>
              <a:rPr lang="en-US" sz="3800" dirty="0">
                <a:solidFill>
                  <a:srgbClr val="FFFFFF"/>
                </a:solidFill>
              </a:rPr>
              <a:t>: Use a minimum of 2 patient identifiers</a:t>
            </a:r>
          </a:p>
          <a:p>
            <a:pPr marL="1053846" lvl="2" fontAlgn="auto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3800" dirty="0">
                <a:solidFill>
                  <a:srgbClr val="FFFFFF"/>
                </a:solidFill>
              </a:rPr>
              <a:t>Full name </a:t>
            </a:r>
          </a:p>
          <a:p>
            <a:pPr marL="1053846" lvl="2" fontAlgn="auto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3800" dirty="0">
                <a:solidFill>
                  <a:srgbClr val="FFFFFF"/>
                </a:solidFill>
              </a:rPr>
              <a:t>Full social security number </a:t>
            </a:r>
          </a:p>
          <a:p>
            <a:pPr marL="1053846" lvl="2" fontAlgn="auto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3800" dirty="0">
                <a:solidFill>
                  <a:srgbClr val="FFFFFF"/>
                </a:solidFill>
              </a:rPr>
              <a:t>Date of birth</a:t>
            </a:r>
          </a:p>
          <a:p>
            <a:pPr marL="996696" lvl="2" fontAlgn="auto">
              <a:lnSpc>
                <a:spcPct val="110000"/>
              </a:lnSpc>
              <a:spcAft>
                <a:spcPts val="0"/>
              </a:spcAft>
              <a:buClr>
                <a:schemeClr val="accent3"/>
              </a:buClr>
              <a:defRPr/>
            </a:pPr>
            <a:endParaRPr lang="en-US" sz="3800" dirty="0">
              <a:solidFill>
                <a:srgbClr val="FFFFFF"/>
              </a:solidFill>
            </a:endParaRPr>
          </a:p>
          <a:p>
            <a:pPr marL="461772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r>
              <a:rPr lang="en-US" sz="3800" u="sng" dirty="0">
                <a:solidFill>
                  <a:srgbClr val="FFFFFF"/>
                </a:solidFill>
              </a:rPr>
              <a:t>Specimen</a:t>
            </a:r>
            <a:r>
              <a:rPr lang="en-US" sz="3800" dirty="0">
                <a:solidFill>
                  <a:srgbClr val="FFFFFF"/>
                </a:solidFill>
              </a:rPr>
              <a:t>: whole blood drawn in a plain,  </a:t>
            </a:r>
            <a:r>
              <a:rPr lang="en-US" sz="3800" b="1" u="sng" dirty="0">
                <a:solidFill>
                  <a:srgbClr val="FFFFFF"/>
                </a:solidFill>
              </a:rPr>
              <a:t>un-heparinized </a:t>
            </a:r>
            <a:r>
              <a:rPr lang="en-US" sz="3800" dirty="0">
                <a:solidFill>
                  <a:srgbClr val="FFFFFF"/>
                </a:solidFill>
              </a:rPr>
              <a:t>plastic syringe.</a:t>
            </a:r>
          </a:p>
          <a:p>
            <a:pPr marL="438912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endParaRPr lang="en-US" sz="3800" dirty="0">
              <a:solidFill>
                <a:srgbClr val="FFFFFF"/>
              </a:solidFill>
            </a:endParaRPr>
          </a:p>
          <a:p>
            <a:pPr marL="438912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endParaRPr lang="en-US" sz="1700" dirty="0">
              <a:solidFill>
                <a:srgbClr val="FFFFFF"/>
              </a:solidFill>
            </a:endParaRPr>
          </a:p>
          <a:p>
            <a:pPr marL="438912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endParaRPr lang="en-US" sz="17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Picture 2">
            <a:extLst>
              <a:ext uri="{FF2B5EF4-FFF2-40B4-BE49-F238E27FC236}">
                <a16:creationId xmlns:a16="http://schemas.microsoft.com/office/drawing/2014/main" id="{D315EA7A-503F-4861-9A7A-86476406AF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14="http://schemas.microsoft.com/office/powerpoint/2010/main" xmlns:a16="http://schemas.microsoft.com/office/drawing/2014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38" name="Group 137">
            <a:extLst>
              <a:ext uri="{FF2B5EF4-FFF2-40B4-BE49-F238E27FC236}">
                <a16:creationId xmlns:a16="http://schemas.microsoft.com/office/drawing/2014/main" id="{5F6E419E-7478-4531-823C-58DF7A10FA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0715" y="0"/>
            <a:ext cx="9040414" cy="6858001"/>
            <a:chOff x="-14288" y="0"/>
            <a:chExt cx="12053888" cy="6858001"/>
          </a:xfrm>
        </p:grpSpPr>
        <p:grpSp>
          <p:nvGrpSpPr>
            <p:cNvPr id="139" name="Group 138">
              <a:extLst>
                <a:ext uri="{FF2B5EF4-FFF2-40B4-BE49-F238E27FC236}">
                  <a16:creationId xmlns:a16="http://schemas.microsoft.com/office/drawing/2014/main" id="{6166DED5-3552-4512-A5D0-3BD8DB2BF4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51" name="Rectangle 5">
                <a:extLst>
                  <a:ext uri="{FF2B5EF4-FFF2-40B4-BE49-F238E27FC236}">
                    <a16:creationId xmlns:a16="http://schemas.microsoft.com/office/drawing/2014/main" id="{1EF83640-278B-4580-9288-D4C8F8E4D9C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152" name="Freeform 6">
                <a:extLst>
                  <a:ext uri="{FF2B5EF4-FFF2-40B4-BE49-F238E27FC236}">
                    <a16:creationId xmlns:a16="http://schemas.microsoft.com/office/drawing/2014/main" id="{2F851863-7279-454C-B927-51EC13FFDC0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3" name="Freeform 7">
                <a:extLst>
                  <a:ext uri="{FF2B5EF4-FFF2-40B4-BE49-F238E27FC236}">
                    <a16:creationId xmlns:a16="http://schemas.microsoft.com/office/drawing/2014/main" id="{13CDDA8A-092F-4F54-8206-22848FBB175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4" name="Freeform 8">
                <a:extLst>
                  <a:ext uri="{FF2B5EF4-FFF2-40B4-BE49-F238E27FC236}">
                    <a16:creationId xmlns:a16="http://schemas.microsoft.com/office/drawing/2014/main" id="{D3F474AA-8038-46EB-906B-EE7E8E5E9F2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5" name="Freeform 9">
                <a:extLst>
                  <a:ext uri="{FF2B5EF4-FFF2-40B4-BE49-F238E27FC236}">
                    <a16:creationId xmlns:a16="http://schemas.microsoft.com/office/drawing/2014/main" id="{DEA100B0-B335-41A5-A04B-B601E20968E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6" name="Freeform 10">
                <a:extLst>
                  <a:ext uri="{FF2B5EF4-FFF2-40B4-BE49-F238E27FC236}">
                    <a16:creationId xmlns:a16="http://schemas.microsoft.com/office/drawing/2014/main" id="{93FDDD44-A7E1-4A3A-9757-84B8F4D502C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7" name="Freeform 11">
                <a:extLst>
                  <a:ext uri="{FF2B5EF4-FFF2-40B4-BE49-F238E27FC236}">
                    <a16:creationId xmlns:a16="http://schemas.microsoft.com/office/drawing/2014/main" id="{D8338DDE-CA03-44D8-949F-A79C2E01C17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8" name="Freeform 12">
                <a:extLst>
                  <a:ext uri="{FF2B5EF4-FFF2-40B4-BE49-F238E27FC236}">
                    <a16:creationId xmlns:a16="http://schemas.microsoft.com/office/drawing/2014/main" id="{CBDAD3BA-A054-4189-9451-6E969BB4B96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9" name="Freeform 13">
                <a:extLst>
                  <a:ext uri="{FF2B5EF4-FFF2-40B4-BE49-F238E27FC236}">
                    <a16:creationId xmlns:a16="http://schemas.microsoft.com/office/drawing/2014/main" id="{EF10C686-CA10-4F20-98E0-3BBFC2EDC49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0" name="Freeform 14">
                <a:extLst>
                  <a:ext uri="{FF2B5EF4-FFF2-40B4-BE49-F238E27FC236}">
                    <a16:creationId xmlns:a16="http://schemas.microsoft.com/office/drawing/2014/main" id="{3904651A-E8FB-4006-B428-FB8B5933895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1" name="Freeform 15">
                <a:extLst>
                  <a:ext uri="{FF2B5EF4-FFF2-40B4-BE49-F238E27FC236}">
                    <a16:creationId xmlns:a16="http://schemas.microsoft.com/office/drawing/2014/main" id="{8AAADB72-3AAF-4192-A9FF-7628FC38F31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2" name="Line 16">
                <a:extLst>
                  <a:ext uri="{FF2B5EF4-FFF2-40B4-BE49-F238E27FC236}">
                    <a16:creationId xmlns:a16="http://schemas.microsoft.com/office/drawing/2014/main" id="{4AA2AF70-7263-43F5-931F-E58CF9C8305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ShapeType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163" name="Freeform 17">
                <a:extLst>
                  <a:ext uri="{FF2B5EF4-FFF2-40B4-BE49-F238E27FC236}">
                    <a16:creationId xmlns:a16="http://schemas.microsoft.com/office/drawing/2014/main" id="{1060A3F5-24D4-4418-ABFF-1F9BA791481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4" name="Freeform 18">
                <a:extLst>
                  <a:ext uri="{FF2B5EF4-FFF2-40B4-BE49-F238E27FC236}">
                    <a16:creationId xmlns:a16="http://schemas.microsoft.com/office/drawing/2014/main" id="{5B675803-C045-45DC-8B2B-CDE25229E7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5" name="Freeform 19">
                <a:extLst>
                  <a:ext uri="{FF2B5EF4-FFF2-40B4-BE49-F238E27FC236}">
                    <a16:creationId xmlns:a16="http://schemas.microsoft.com/office/drawing/2014/main" id="{EADA3295-F2BE-46B1-B100-FE72BA7FB84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6" name="Freeform 20">
                <a:extLst>
                  <a:ext uri="{FF2B5EF4-FFF2-40B4-BE49-F238E27FC236}">
                    <a16:creationId xmlns:a16="http://schemas.microsoft.com/office/drawing/2014/main" id="{551DAFD8-4E73-4975-A320-A28713040AF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7" name="Rectangle 21">
                <a:extLst>
                  <a:ext uri="{FF2B5EF4-FFF2-40B4-BE49-F238E27FC236}">
                    <a16:creationId xmlns:a16="http://schemas.microsoft.com/office/drawing/2014/main" id="{CC70859F-6F0C-458C-871C-659479A7733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168" name="Freeform 22">
                <a:extLst>
                  <a:ext uri="{FF2B5EF4-FFF2-40B4-BE49-F238E27FC236}">
                    <a16:creationId xmlns:a16="http://schemas.microsoft.com/office/drawing/2014/main" id="{5B72D469-05AB-4030-A098-93996328F63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9" name="Freeform 23">
                <a:extLst>
                  <a:ext uri="{FF2B5EF4-FFF2-40B4-BE49-F238E27FC236}">
                    <a16:creationId xmlns:a16="http://schemas.microsoft.com/office/drawing/2014/main" id="{75DBFDF8-F8E9-48E1-A45A-D2B5AE2DF81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0" name="Freeform 24">
                <a:extLst>
                  <a:ext uri="{FF2B5EF4-FFF2-40B4-BE49-F238E27FC236}">
                    <a16:creationId xmlns:a16="http://schemas.microsoft.com/office/drawing/2014/main" id="{0551FF34-D734-4387-A502-51A05F44AAE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1" name="Freeform 25">
                <a:extLst>
                  <a:ext uri="{FF2B5EF4-FFF2-40B4-BE49-F238E27FC236}">
                    <a16:creationId xmlns:a16="http://schemas.microsoft.com/office/drawing/2014/main" id="{AFC8681E-1281-45FF-BAE4-117F130B58F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2" name="Freeform 26">
                <a:extLst>
                  <a:ext uri="{FF2B5EF4-FFF2-40B4-BE49-F238E27FC236}">
                    <a16:creationId xmlns:a16="http://schemas.microsoft.com/office/drawing/2014/main" id="{50129A5D-104B-4BA4-BF6B-EFE5A18E9D7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3" name="Freeform 27">
                <a:extLst>
                  <a:ext uri="{FF2B5EF4-FFF2-40B4-BE49-F238E27FC236}">
                    <a16:creationId xmlns:a16="http://schemas.microsoft.com/office/drawing/2014/main" id="{B577A65E-5B12-4906-BE44-488292A6114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4" name="Freeform 28">
                <a:extLst>
                  <a:ext uri="{FF2B5EF4-FFF2-40B4-BE49-F238E27FC236}">
                    <a16:creationId xmlns:a16="http://schemas.microsoft.com/office/drawing/2014/main" id="{B4979406-1BBE-4866-A457-C27512B370F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5" name="Freeform 29">
                <a:extLst>
                  <a:ext uri="{FF2B5EF4-FFF2-40B4-BE49-F238E27FC236}">
                    <a16:creationId xmlns:a16="http://schemas.microsoft.com/office/drawing/2014/main" id="{549FFC41-8687-4748-9C1D-2A4646E5259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6" name="Freeform 30">
                <a:extLst>
                  <a:ext uri="{FF2B5EF4-FFF2-40B4-BE49-F238E27FC236}">
                    <a16:creationId xmlns:a16="http://schemas.microsoft.com/office/drawing/2014/main" id="{B11E840F-BD53-4800-83CA-1947A25D64C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7" name="Freeform 31">
                <a:extLst>
                  <a:ext uri="{FF2B5EF4-FFF2-40B4-BE49-F238E27FC236}">
                    <a16:creationId xmlns:a16="http://schemas.microsoft.com/office/drawing/2014/main" id="{B4CCFC6B-527F-45F5-B3D7-E9B97D93C0F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40" name="Group 139">
              <a:extLst>
                <a:ext uri="{FF2B5EF4-FFF2-40B4-BE49-F238E27FC236}">
                  <a16:creationId xmlns:a16="http://schemas.microsoft.com/office/drawing/2014/main" id="{D3DCC051-27F2-4DBE-A517-3C7B41B684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41" name="Freeform 32">
                <a:extLst>
                  <a:ext uri="{FF2B5EF4-FFF2-40B4-BE49-F238E27FC236}">
                    <a16:creationId xmlns:a16="http://schemas.microsoft.com/office/drawing/2014/main" id="{430CD11B-83C2-4688-998D-61671562F09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2" name="Freeform 33">
                <a:extLst>
                  <a:ext uri="{FF2B5EF4-FFF2-40B4-BE49-F238E27FC236}">
                    <a16:creationId xmlns:a16="http://schemas.microsoft.com/office/drawing/2014/main" id="{A416D02C-5F18-4A38-9CFB-8A621C721E4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3" name="Freeform 34">
                <a:extLst>
                  <a:ext uri="{FF2B5EF4-FFF2-40B4-BE49-F238E27FC236}">
                    <a16:creationId xmlns:a16="http://schemas.microsoft.com/office/drawing/2014/main" id="{573D4C8C-23EB-4CC5-AB4F-4B4EB14648B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4" name="Freeform 35">
                <a:extLst>
                  <a:ext uri="{FF2B5EF4-FFF2-40B4-BE49-F238E27FC236}">
                    <a16:creationId xmlns:a16="http://schemas.microsoft.com/office/drawing/2014/main" id="{0252D8BA-387F-4F32-82AE-F3CD4A9C548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5" name="Freeform 36">
                <a:extLst>
                  <a:ext uri="{FF2B5EF4-FFF2-40B4-BE49-F238E27FC236}">
                    <a16:creationId xmlns:a16="http://schemas.microsoft.com/office/drawing/2014/main" id="{9A6E44F7-44BE-461D-A533-541FE46C07B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6" name="Freeform 37">
                <a:extLst>
                  <a:ext uri="{FF2B5EF4-FFF2-40B4-BE49-F238E27FC236}">
                    <a16:creationId xmlns:a16="http://schemas.microsoft.com/office/drawing/2014/main" id="{566C6055-836D-49ED-A4FC-5775CA27C2D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7" name="Freeform 38">
                <a:extLst>
                  <a:ext uri="{FF2B5EF4-FFF2-40B4-BE49-F238E27FC236}">
                    <a16:creationId xmlns:a16="http://schemas.microsoft.com/office/drawing/2014/main" id="{F14FE2AF-B4CA-4539-9777-0FC2D4A7AB3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8" name="Freeform 39">
                <a:extLst>
                  <a:ext uri="{FF2B5EF4-FFF2-40B4-BE49-F238E27FC236}">
                    <a16:creationId xmlns:a16="http://schemas.microsoft.com/office/drawing/2014/main" id="{9FBA3A27-1780-40C8-A3AE-6E2EA7A3429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9" name="Freeform 40">
                <a:extLst>
                  <a:ext uri="{FF2B5EF4-FFF2-40B4-BE49-F238E27FC236}">
                    <a16:creationId xmlns:a16="http://schemas.microsoft.com/office/drawing/2014/main" id="{A2C28934-2400-466F-B4D7-5A7D5467D23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0" name="Rectangle 41">
                <a:extLst>
                  <a:ext uri="{FF2B5EF4-FFF2-40B4-BE49-F238E27FC236}">
                    <a16:creationId xmlns:a16="http://schemas.microsoft.com/office/drawing/2014/main" id="{41D0850A-1F9C-4759-AD74-903DE36F86A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pic>
        <p:nvPicPr>
          <p:cNvPr id="179" name="Picture 2">
            <a:extLst>
              <a:ext uri="{FF2B5EF4-FFF2-40B4-BE49-F238E27FC236}">
                <a16:creationId xmlns:a16="http://schemas.microsoft.com/office/drawing/2014/main" id="{9018343C-0778-41DD-9B4B-DD35C7325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93" y="0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14="http://schemas.microsoft.com/office/powerpoint/2010/main" xmlns:a16="http://schemas.microsoft.com/office/drawing/2014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81" name="Group 180">
            <a:extLst>
              <a:ext uri="{FF2B5EF4-FFF2-40B4-BE49-F238E27FC236}">
                <a16:creationId xmlns:a16="http://schemas.microsoft.com/office/drawing/2014/main" id="{71B927C1-9798-4C5C-B5C1-533BAC6E5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9040414" cy="6858001"/>
            <a:chOff x="-14288" y="0"/>
            <a:chExt cx="12053888" cy="6858001"/>
          </a:xfrm>
        </p:grpSpPr>
        <p:grpSp>
          <p:nvGrpSpPr>
            <p:cNvPr id="182" name="Group 181">
              <a:extLst>
                <a:ext uri="{FF2B5EF4-FFF2-40B4-BE49-F238E27FC236}">
                  <a16:creationId xmlns:a16="http://schemas.microsoft.com/office/drawing/2014/main" id="{BD1CBC78-DE67-41CF-AEBA-457CF7FC18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94" name="Rectangle 5">
                <a:extLst>
                  <a:ext uri="{FF2B5EF4-FFF2-40B4-BE49-F238E27FC236}">
                    <a16:creationId xmlns:a16="http://schemas.microsoft.com/office/drawing/2014/main" id="{60B54AE6-A39D-4588-83AD-A1EDA79EB62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195" name="Freeform 6">
                <a:extLst>
                  <a:ext uri="{FF2B5EF4-FFF2-40B4-BE49-F238E27FC236}">
                    <a16:creationId xmlns:a16="http://schemas.microsoft.com/office/drawing/2014/main" id="{591BE68D-E84D-47D1-8C2C-84C07EF0B09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6" name="Freeform 7">
                <a:extLst>
                  <a:ext uri="{FF2B5EF4-FFF2-40B4-BE49-F238E27FC236}">
                    <a16:creationId xmlns:a16="http://schemas.microsoft.com/office/drawing/2014/main" id="{A2204FBD-C360-4355-844D-09AC040FD96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7" name="Freeform 8">
                <a:extLst>
                  <a:ext uri="{FF2B5EF4-FFF2-40B4-BE49-F238E27FC236}">
                    <a16:creationId xmlns:a16="http://schemas.microsoft.com/office/drawing/2014/main" id="{28D72865-B9BB-4F5E-9DEC-C4DA21C257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8" name="Freeform 9">
                <a:extLst>
                  <a:ext uri="{FF2B5EF4-FFF2-40B4-BE49-F238E27FC236}">
                    <a16:creationId xmlns:a16="http://schemas.microsoft.com/office/drawing/2014/main" id="{AB7FBD61-8186-4A9B-8FE5-E211E99A0C6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9" name="Freeform 10">
                <a:extLst>
                  <a:ext uri="{FF2B5EF4-FFF2-40B4-BE49-F238E27FC236}">
                    <a16:creationId xmlns:a16="http://schemas.microsoft.com/office/drawing/2014/main" id="{8C9982D6-12E5-4920-9107-FEF23A699AA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0" name="Freeform 11">
                <a:extLst>
                  <a:ext uri="{FF2B5EF4-FFF2-40B4-BE49-F238E27FC236}">
                    <a16:creationId xmlns:a16="http://schemas.microsoft.com/office/drawing/2014/main" id="{9BB3F80E-6F52-44C9-B9D2-55BDB62FAD9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1" name="Freeform 12">
                <a:extLst>
                  <a:ext uri="{FF2B5EF4-FFF2-40B4-BE49-F238E27FC236}">
                    <a16:creationId xmlns:a16="http://schemas.microsoft.com/office/drawing/2014/main" id="{27B6E33E-0CBC-44AA-99E3-6893463ECB3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2" name="Freeform 13">
                <a:extLst>
                  <a:ext uri="{FF2B5EF4-FFF2-40B4-BE49-F238E27FC236}">
                    <a16:creationId xmlns:a16="http://schemas.microsoft.com/office/drawing/2014/main" id="{E4FBA0A1-7DE5-4E1F-8188-76740F5F689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3" name="Freeform 14">
                <a:extLst>
                  <a:ext uri="{FF2B5EF4-FFF2-40B4-BE49-F238E27FC236}">
                    <a16:creationId xmlns:a16="http://schemas.microsoft.com/office/drawing/2014/main" id="{D7327CF4-A65A-46FF-B252-3E0707230FC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4" name="Freeform 15">
                <a:extLst>
                  <a:ext uri="{FF2B5EF4-FFF2-40B4-BE49-F238E27FC236}">
                    <a16:creationId xmlns:a16="http://schemas.microsoft.com/office/drawing/2014/main" id="{94491CCA-20DD-416E-97F6-8449A0E2F11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5" name="Line 16">
                <a:extLst>
                  <a:ext uri="{FF2B5EF4-FFF2-40B4-BE49-F238E27FC236}">
                    <a16:creationId xmlns:a16="http://schemas.microsoft.com/office/drawing/2014/main" id="{9E408FEC-126E-4556-8DA1-F77E5701564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ShapeType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206" name="Freeform 17">
                <a:extLst>
                  <a:ext uri="{FF2B5EF4-FFF2-40B4-BE49-F238E27FC236}">
                    <a16:creationId xmlns:a16="http://schemas.microsoft.com/office/drawing/2014/main" id="{11299703-E290-42D8-9D2D-56593774614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7" name="Freeform 18">
                <a:extLst>
                  <a:ext uri="{FF2B5EF4-FFF2-40B4-BE49-F238E27FC236}">
                    <a16:creationId xmlns:a16="http://schemas.microsoft.com/office/drawing/2014/main" id="{F0D8EDED-63DD-48FD-9B2A-AAF9CAAEBA2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8" name="Freeform 19">
                <a:extLst>
                  <a:ext uri="{FF2B5EF4-FFF2-40B4-BE49-F238E27FC236}">
                    <a16:creationId xmlns:a16="http://schemas.microsoft.com/office/drawing/2014/main" id="{1C841D15-6D0B-43DA-9189-54AE258E1A8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9" name="Freeform 20">
                <a:extLst>
                  <a:ext uri="{FF2B5EF4-FFF2-40B4-BE49-F238E27FC236}">
                    <a16:creationId xmlns:a16="http://schemas.microsoft.com/office/drawing/2014/main" id="{470BE3D1-28A8-4F20-B18C-8E677B08645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10" name="Rectangle 21">
                <a:extLst>
                  <a:ext uri="{FF2B5EF4-FFF2-40B4-BE49-F238E27FC236}">
                    <a16:creationId xmlns:a16="http://schemas.microsoft.com/office/drawing/2014/main" id="{AE149E9A-866F-4466-9B1D-6B49361DAAE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11" name="Freeform 22">
                <a:extLst>
                  <a:ext uri="{FF2B5EF4-FFF2-40B4-BE49-F238E27FC236}">
                    <a16:creationId xmlns:a16="http://schemas.microsoft.com/office/drawing/2014/main" id="{C6D0299C-524E-4E5D-9F06-BAF2BFF218B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12" name="Freeform 23">
                <a:extLst>
                  <a:ext uri="{FF2B5EF4-FFF2-40B4-BE49-F238E27FC236}">
                    <a16:creationId xmlns:a16="http://schemas.microsoft.com/office/drawing/2014/main" id="{B8B5DC83-B8E6-477E-8DA5-189A242D671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13" name="Freeform 24">
                <a:extLst>
                  <a:ext uri="{FF2B5EF4-FFF2-40B4-BE49-F238E27FC236}">
                    <a16:creationId xmlns:a16="http://schemas.microsoft.com/office/drawing/2014/main" id="{9194CC76-136B-44AF-9D62-1CA9F6DD941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14" name="Freeform 25">
                <a:extLst>
                  <a:ext uri="{FF2B5EF4-FFF2-40B4-BE49-F238E27FC236}">
                    <a16:creationId xmlns:a16="http://schemas.microsoft.com/office/drawing/2014/main" id="{E8ACD66F-F4B0-4A77-B1A5-9EDCC4EEE2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15" name="Freeform 26">
                <a:extLst>
                  <a:ext uri="{FF2B5EF4-FFF2-40B4-BE49-F238E27FC236}">
                    <a16:creationId xmlns:a16="http://schemas.microsoft.com/office/drawing/2014/main" id="{F78B2DB3-FD63-48E2-A23E-F6E97C24468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16" name="Freeform 27">
                <a:extLst>
                  <a:ext uri="{FF2B5EF4-FFF2-40B4-BE49-F238E27FC236}">
                    <a16:creationId xmlns:a16="http://schemas.microsoft.com/office/drawing/2014/main" id="{AB42FFCE-D4FC-485E-90D5-39D721CFA99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17" name="Freeform 28">
                <a:extLst>
                  <a:ext uri="{FF2B5EF4-FFF2-40B4-BE49-F238E27FC236}">
                    <a16:creationId xmlns:a16="http://schemas.microsoft.com/office/drawing/2014/main" id="{04658F53-ECB3-4DD3-AC4C-73F53A457DC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18" name="Freeform 29">
                <a:extLst>
                  <a:ext uri="{FF2B5EF4-FFF2-40B4-BE49-F238E27FC236}">
                    <a16:creationId xmlns:a16="http://schemas.microsoft.com/office/drawing/2014/main" id="{2AE028A6-8CE7-4186-A31E-D2A40ECDFD5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19" name="Freeform 30">
                <a:extLst>
                  <a:ext uri="{FF2B5EF4-FFF2-40B4-BE49-F238E27FC236}">
                    <a16:creationId xmlns:a16="http://schemas.microsoft.com/office/drawing/2014/main" id="{AE921804-452E-42DB-80F8-051A53E2CD1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20" name="Freeform 31">
                <a:extLst>
                  <a:ext uri="{FF2B5EF4-FFF2-40B4-BE49-F238E27FC236}">
                    <a16:creationId xmlns:a16="http://schemas.microsoft.com/office/drawing/2014/main" id="{E9B02156-F8B0-4C97-AAF3-97C74A2C665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83" name="Group 182">
              <a:extLst>
                <a:ext uri="{FF2B5EF4-FFF2-40B4-BE49-F238E27FC236}">
                  <a16:creationId xmlns:a16="http://schemas.microsoft.com/office/drawing/2014/main" id="{36CA6519-2870-4AD4-8099-18D508E3F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84" name="Freeform 32">
                <a:extLst>
                  <a:ext uri="{FF2B5EF4-FFF2-40B4-BE49-F238E27FC236}">
                    <a16:creationId xmlns:a16="http://schemas.microsoft.com/office/drawing/2014/main" id="{BC3C6E82-8E4E-4854-A2D1-7DAF1F35FBD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5" name="Freeform 33">
                <a:extLst>
                  <a:ext uri="{FF2B5EF4-FFF2-40B4-BE49-F238E27FC236}">
                    <a16:creationId xmlns:a16="http://schemas.microsoft.com/office/drawing/2014/main" id="{6DF90866-7048-488A-A4B3-6A3F8500E5B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6" name="Freeform 34">
                <a:extLst>
                  <a:ext uri="{FF2B5EF4-FFF2-40B4-BE49-F238E27FC236}">
                    <a16:creationId xmlns:a16="http://schemas.microsoft.com/office/drawing/2014/main" id="{C7492B5B-0DAF-40D2-8D7E-A5B1CB80A89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7" name="Freeform 35">
                <a:extLst>
                  <a:ext uri="{FF2B5EF4-FFF2-40B4-BE49-F238E27FC236}">
                    <a16:creationId xmlns:a16="http://schemas.microsoft.com/office/drawing/2014/main" id="{7F3E205C-1EDF-44F1-ADFF-907F6F9A78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8" name="Freeform 36">
                <a:extLst>
                  <a:ext uri="{FF2B5EF4-FFF2-40B4-BE49-F238E27FC236}">
                    <a16:creationId xmlns:a16="http://schemas.microsoft.com/office/drawing/2014/main" id="{F1F97E15-C677-4DF3-9CDD-FA73AF35C3B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9" name="Freeform 37">
                <a:extLst>
                  <a:ext uri="{FF2B5EF4-FFF2-40B4-BE49-F238E27FC236}">
                    <a16:creationId xmlns:a16="http://schemas.microsoft.com/office/drawing/2014/main" id="{3E9072E3-BE5E-4305-ACA6-9A21804B0BB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0" name="Freeform 38">
                <a:extLst>
                  <a:ext uri="{FF2B5EF4-FFF2-40B4-BE49-F238E27FC236}">
                    <a16:creationId xmlns:a16="http://schemas.microsoft.com/office/drawing/2014/main" id="{B423CA3B-303A-4681-A241-773908084B5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1" name="Freeform 39">
                <a:extLst>
                  <a:ext uri="{FF2B5EF4-FFF2-40B4-BE49-F238E27FC236}">
                    <a16:creationId xmlns:a16="http://schemas.microsoft.com/office/drawing/2014/main" id="{BBBF1F7D-CCDC-4994-AC8E-F0659B7C739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2" name="Freeform 40">
                <a:extLst>
                  <a:ext uri="{FF2B5EF4-FFF2-40B4-BE49-F238E27FC236}">
                    <a16:creationId xmlns:a16="http://schemas.microsoft.com/office/drawing/2014/main" id="{FB5963B4-24BD-41E4-B478-711756BB5B6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3" name="Rectangle 41">
                <a:extLst>
                  <a:ext uri="{FF2B5EF4-FFF2-40B4-BE49-F238E27FC236}">
                    <a16:creationId xmlns:a16="http://schemas.microsoft.com/office/drawing/2014/main" id="{86840453-F642-4E05-9EEA-F9155CEDEE8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 useBgFill="1">
        <p:nvSpPr>
          <p:cNvPr id="222" name="Rectangle 221">
            <a:extLst>
              <a:ext uri="{FF2B5EF4-FFF2-40B4-BE49-F238E27FC236}">
                <a16:creationId xmlns:a16="http://schemas.microsoft.com/office/drawing/2014/main" id="{F04D02B2-0CF7-407E-A7F3-CEB52ABEB2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4" name="Group 223">
            <a:extLst>
              <a:ext uri="{FF2B5EF4-FFF2-40B4-BE49-F238E27FC236}">
                <a16:creationId xmlns:a16="http://schemas.microsoft.com/office/drawing/2014/main" id="{C6DDA51F-AA5F-45C8-84DC-CEAE96F27A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575" y="-11384"/>
            <a:ext cx="915604" cy="6858001"/>
            <a:chOff x="-14288" y="0"/>
            <a:chExt cx="1220788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225" name="Rectangle 5">
              <a:extLst>
                <a:ext uri="{FF2B5EF4-FFF2-40B4-BE49-F238E27FC236}">
                  <a16:creationId xmlns:a16="http://schemas.microsoft.com/office/drawing/2014/main" id="{BF34871E-B64D-47C9-ABC1-518F49729E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226" name="Freeform 6">
              <a:extLst>
                <a:ext uri="{FF2B5EF4-FFF2-40B4-BE49-F238E27FC236}">
                  <a16:creationId xmlns:a16="http://schemas.microsoft.com/office/drawing/2014/main" id="{2EFC3199-B82F-435F-A30D-F593CBD580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7" name="Freeform 7">
              <a:extLst>
                <a:ext uri="{FF2B5EF4-FFF2-40B4-BE49-F238E27FC236}">
                  <a16:creationId xmlns:a16="http://schemas.microsoft.com/office/drawing/2014/main" id="{38E53882-1F61-43E0-B79A-ACED33847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8" name="Freeform 8">
              <a:extLst>
                <a:ext uri="{FF2B5EF4-FFF2-40B4-BE49-F238E27FC236}">
                  <a16:creationId xmlns:a16="http://schemas.microsoft.com/office/drawing/2014/main" id="{F52A5BC5-6859-40F8-8B67-F512117D6C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9" name="Freeform 9">
              <a:extLst>
                <a:ext uri="{FF2B5EF4-FFF2-40B4-BE49-F238E27FC236}">
                  <a16:creationId xmlns:a16="http://schemas.microsoft.com/office/drawing/2014/main" id="{CEB5A396-50E3-4BD8-8963-F88BE3D591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0" name="Freeform 10">
              <a:extLst>
                <a:ext uri="{FF2B5EF4-FFF2-40B4-BE49-F238E27FC236}">
                  <a16:creationId xmlns:a16="http://schemas.microsoft.com/office/drawing/2014/main" id="{1188D78F-BD3C-404E-A542-863D7DE029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1" name="Freeform 11">
              <a:extLst>
                <a:ext uri="{FF2B5EF4-FFF2-40B4-BE49-F238E27FC236}">
                  <a16:creationId xmlns:a16="http://schemas.microsoft.com/office/drawing/2014/main" id="{C5F2E59C-EE00-47F4-94B8-5DF072AE5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2" name="Freeform 12">
              <a:extLst>
                <a:ext uri="{FF2B5EF4-FFF2-40B4-BE49-F238E27FC236}">
                  <a16:creationId xmlns:a16="http://schemas.microsoft.com/office/drawing/2014/main" id="{E953844C-2F95-4BCB-925D-89BCF13255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3" name="Freeform 13">
              <a:extLst>
                <a:ext uri="{FF2B5EF4-FFF2-40B4-BE49-F238E27FC236}">
                  <a16:creationId xmlns:a16="http://schemas.microsoft.com/office/drawing/2014/main" id="{16DFAD72-0B21-43D6-BAD6-901CC99407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4" name="Freeform 14">
              <a:extLst>
                <a:ext uri="{FF2B5EF4-FFF2-40B4-BE49-F238E27FC236}">
                  <a16:creationId xmlns:a16="http://schemas.microsoft.com/office/drawing/2014/main" id="{9C3588CC-2440-440D-A141-9206C65A20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5" name="Freeform 15">
              <a:extLst>
                <a:ext uri="{FF2B5EF4-FFF2-40B4-BE49-F238E27FC236}">
                  <a16:creationId xmlns:a16="http://schemas.microsoft.com/office/drawing/2014/main" id="{0A71A2F7-613C-41A9-B808-A8E1BDC233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6" name="Line 16">
              <a:extLst>
                <a:ext uri="{FF2B5EF4-FFF2-40B4-BE49-F238E27FC236}">
                  <a16:creationId xmlns:a16="http://schemas.microsoft.com/office/drawing/2014/main" id="{CCC8072C-0F4A-440E-85F8-21BD6CFCBB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37" name="Freeform 17">
              <a:extLst>
                <a:ext uri="{FF2B5EF4-FFF2-40B4-BE49-F238E27FC236}">
                  <a16:creationId xmlns:a16="http://schemas.microsoft.com/office/drawing/2014/main" id="{4B4C9869-76AD-4C59-8DD5-6B58C2D714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8" name="Freeform 18">
              <a:extLst>
                <a:ext uri="{FF2B5EF4-FFF2-40B4-BE49-F238E27FC236}">
                  <a16:creationId xmlns:a16="http://schemas.microsoft.com/office/drawing/2014/main" id="{87FF3E02-500A-4F64-8848-E736A2C77B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9" name="Freeform 19">
              <a:extLst>
                <a:ext uri="{FF2B5EF4-FFF2-40B4-BE49-F238E27FC236}">
                  <a16:creationId xmlns:a16="http://schemas.microsoft.com/office/drawing/2014/main" id="{60D3FC48-EA2B-469C-AA24-76B0D7DAE2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0" name="Freeform 20">
              <a:extLst>
                <a:ext uri="{FF2B5EF4-FFF2-40B4-BE49-F238E27FC236}">
                  <a16:creationId xmlns:a16="http://schemas.microsoft.com/office/drawing/2014/main" id="{457EFF6D-A151-4B71-A304-9746BCC3F7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1" name="Rectangle 21">
              <a:extLst>
                <a:ext uri="{FF2B5EF4-FFF2-40B4-BE49-F238E27FC236}">
                  <a16:creationId xmlns:a16="http://schemas.microsoft.com/office/drawing/2014/main" id="{5272A688-3CE0-4825-B9B5-94092DCF4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242" name="Freeform 22">
              <a:extLst>
                <a:ext uri="{FF2B5EF4-FFF2-40B4-BE49-F238E27FC236}">
                  <a16:creationId xmlns:a16="http://schemas.microsoft.com/office/drawing/2014/main" id="{92B0BB5B-58FA-47AA-A7CF-6811E1B03C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3" name="Freeform 23">
              <a:extLst>
                <a:ext uri="{FF2B5EF4-FFF2-40B4-BE49-F238E27FC236}">
                  <a16:creationId xmlns:a16="http://schemas.microsoft.com/office/drawing/2014/main" id="{5540DDDF-6A7E-4CE4-905A-8D4B83A070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4" name="Freeform 24">
              <a:extLst>
                <a:ext uri="{FF2B5EF4-FFF2-40B4-BE49-F238E27FC236}">
                  <a16:creationId xmlns:a16="http://schemas.microsoft.com/office/drawing/2014/main" id="{809F7269-5CA1-46CB-948C-13787BC475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5" name="Freeform 25">
              <a:extLst>
                <a:ext uri="{FF2B5EF4-FFF2-40B4-BE49-F238E27FC236}">
                  <a16:creationId xmlns:a16="http://schemas.microsoft.com/office/drawing/2014/main" id="{3709D6DA-015F-4C16-94DD-ABEEA131AF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6" name="Freeform 26">
              <a:extLst>
                <a:ext uri="{FF2B5EF4-FFF2-40B4-BE49-F238E27FC236}">
                  <a16:creationId xmlns:a16="http://schemas.microsoft.com/office/drawing/2014/main" id="{8B93C08E-CD79-46A8-BA96-3702505C4D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7" name="Freeform 27">
              <a:extLst>
                <a:ext uri="{FF2B5EF4-FFF2-40B4-BE49-F238E27FC236}">
                  <a16:creationId xmlns:a16="http://schemas.microsoft.com/office/drawing/2014/main" id="{04FE9491-C10F-4913-B24A-676F284C16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8" name="Freeform 28">
              <a:extLst>
                <a:ext uri="{FF2B5EF4-FFF2-40B4-BE49-F238E27FC236}">
                  <a16:creationId xmlns:a16="http://schemas.microsoft.com/office/drawing/2014/main" id="{913C482B-C5FC-45AD-8C72-73C16C9395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9" name="Freeform 29">
              <a:extLst>
                <a:ext uri="{FF2B5EF4-FFF2-40B4-BE49-F238E27FC236}">
                  <a16:creationId xmlns:a16="http://schemas.microsoft.com/office/drawing/2014/main" id="{6C188634-D7BC-4AA4-AE9A-84AD81BBAC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0" name="Freeform 30">
              <a:extLst>
                <a:ext uri="{FF2B5EF4-FFF2-40B4-BE49-F238E27FC236}">
                  <a16:creationId xmlns:a16="http://schemas.microsoft.com/office/drawing/2014/main" id="{8E7875E7-9177-4B5A-9E27-0112064F80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1" name="Freeform 31">
              <a:extLst>
                <a:ext uri="{FF2B5EF4-FFF2-40B4-BE49-F238E27FC236}">
                  <a16:creationId xmlns:a16="http://schemas.microsoft.com/office/drawing/2014/main" id="{59B8ABC3-D670-4736-84AB-C73CA4B196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pic>
        <p:nvPicPr>
          <p:cNvPr id="253" name="Picture 2">
            <a:extLst>
              <a:ext uri="{FF2B5EF4-FFF2-40B4-BE49-F238E27FC236}">
                <a16:creationId xmlns:a16="http://schemas.microsoft.com/office/drawing/2014/main" id="{FD8ABCF5-CC25-4369-8CA0-1016BADA2E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" y="-2"/>
            <a:ext cx="3046144" cy="685800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:dgm="http://schemas.openxmlformats.org/drawingml/2006/diagram" xmlns:p14="http://schemas.microsoft.com/office/powerpoint/2010/main" xmlns:a16="http://schemas.microsoft.com/office/drawing/2014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55" name="Rectangle 254">
            <a:extLst>
              <a:ext uri="{FF2B5EF4-FFF2-40B4-BE49-F238E27FC236}">
                <a16:creationId xmlns:a16="http://schemas.microsoft.com/office/drawing/2014/main" id="{9A6CAB08-AD55-4410-9A2A-31FA98F24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53"/>
            <a:ext cx="3041715" cy="6858000"/>
          </a:xfrm>
          <a:prstGeom prst="rect">
            <a:avLst/>
          </a:prstGeom>
          <a:ln>
            <a:noFill/>
          </a:ln>
          <a:effectLst>
            <a:outerShdw blurRad="76200" dist="38100" algn="l" rotWithShape="0">
              <a:prstClr val="black">
                <a:alpha val="3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7" name="Group 256">
            <a:extLst>
              <a:ext uri="{FF2B5EF4-FFF2-40B4-BE49-F238E27FC236}">
                <a16:creationId xmlns:a16="http://schemas.microsoft.com/office/drawing/2014/main" id="{652DAC3A-4FD0-4A8F-92B6-435AA80392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92" y="-9998"/>
            <a:ext cx="915604" cy="6858001"/>
            <a:chOff x="-14288" y="0"/>
            <a:chExt cx="1220788" cy="6858001"/>
          </a:xfrm>
          <a:gradFill flip="none" rotWithShape="1">
            <a:gsLst>
              <a:gs pos="0">
                <a:schemeClr val="bg2"/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258" name="Rectangle 5">
              <a:extLst>
                <a:ext uri="{FF2B5EF4-FFF2-40B4-BE49-F238E27FC236}">
                  <a16:creationId xmlns:a16="http://schemas.microsoft.com/office/drawing/2014/main" id="{B9D64E40-B368-413D-8A3E-FFCAA54D28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259" name="Freeform 6">
              <a:extLst>
                <a:ext uri="{FF2B5EF4-FFF2-40B4-BE49-F238E27FC236}">
                  <a16:creationId xmlns:a16="http://schemas.microsoft.com/office/drawing/2014/main" id="{5E116B13-6012-4840-AA3B-C716469FB5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0" name="Freeform 7">
              <a:extLst>
                <a:ext uri="{FF2B5EF4-FFF2-40B4-BE49-F238E27FC236}">
                  <a16:creationId xmlns:a16="http://schemas.microsoft.com/office/drawing/2014/main" id="{2EB1A2A7-7168-4A40-A825-DFEAE52C4D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1" name="Freeform 8">
              <a:extLst>
                <a:ext uri="{FF2B5EF4-FFF2-40B4-BE49-F238E27FC236}">
                  <a16:creationId xmlns:a16="http://schemas.microsoft.com/office/drawing/2014/main" id="{90019991-73F1-47C6-A7D4-A9D2631279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2" name="Freeform 9">
              <a:extLst>
                <a:ext uri="{FF2B5EF4-FFF2-40B4-BE49-F238E27FC236}">
                  <a16:creationId xmlns:a16="http://schemas.microsoft.com/office/drawing/2014/main" id="{916C4EC5-59EA-4C75-AF70-4873CD1157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3" name="Freeform 10">
              <a:extLst>
                <a:ext uri="{FF2B5EF4-FFF2-40B4-BE49-F238E27FC236}">
                  <a16:creationId xmlns:a16="http://schemas.microsoft.com/office/drawing/2014/main" id="{C8961F09-0B82-40F7-B928-E5AF33930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4" name="Freeform 11">
              <a:extLst>
                <a:ext uri="{FF2B5EF4-FFF2-40B4-BE49-F238E27FC236}">
                  <a16:creationId xmlns:a16="http://schemas.microsoft.com/office/drawing/2014/main" id="{F71479E5-D9A2-476B-B2D2-F67D3478CD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5" name="Freeform 12">
              <a:extLst>
                <a:ext uri="{FF2B5EF4-FFF2-40B4-BE49-F238E27FC236}">
                  <a16:creationId xmlns:a16="http://schemas.microsoft.com/office/drawing/2014/main" id="{D6720850-6192-469B-B9BF-FB50183515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6" name="Freeform 13">
              <a:extLst>
                <a:ext uri="{FF2B5EF4-FFF2-40B4-BE49-F238E27FC236}">
                  <a16:creationId xmlns:a16="http://schemas.microsoft.com/office/drawing/2014/main" id="{C431C61F-33D7-4D0A-BBD2-B0FD71E696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7" name="Freeform 14">
              <a:extLst>
                <a:ext uri="{FF2B5EF4-FFF2-40B4-BE49-F238E27FC236}">
                  <a16:creationId xmlns:a16="http://schemas.microsoft.com/office/drawing/2014/main" id="{7EE14CC4-51E1-47A6-8808-25ED854E35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8" name="Freeform 15">
              <a:extLst>
                <a:ext uri="{FF2B5EF4-FFF2-40B4-BE49-F238E27FC236}">
                  <a16:creationId xmlns:a16="http://schemas.microsoft.com/office/drawing/2014/main" id="{38A3C423-01E5-46A5-85C7-AC8ADCEEE5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9" name="Line 16">
              <a:extLst>
                <a:ext uri="{FF2B5EF4-FFF2-40B4-BE49-F238E27FC236}">
                  <a16:creationId xmlns:a16="http://schemas.microsoft.com/office/drawing/2014/main" id="{041BAF2E-E821-41EC-A7B2-BEB2E18338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70" name="Freeform 17">
              <a:extLst>
                <a:ext uri="{FF2B5EF4-FFF2-40B4-BE49-F238E27FC236}">
                  <a16:creationId xmlns:a16="http://schemas.microsoft.com/office/drawing/2014/main" id="{1A05FB87-BE4B-4B1B-9A30-A3B243756A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1" name="Freeform 18">
              <a:extLst>
                <a:ext uri="{FF2B5EF4-FFF2-40B4-BE49-F238E27FC236}">
                  <a16:creationId xmlns:a16="http://schemas.microsoft.com/office/drawing/2014/main" id="{75C9AE77-A22A-4D13-B947-08FBC68037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2" name="Freeform 19">
              <a:extLst>
                <a:ext uri="{FF2B5EF4-FFF2-40B4-BE49-F238E27FC236}">
                  <a16:creationId xmlns:a16="http://schemas.microsoft.com/office/drawing/2014/main" id="{E7BB7678-664B-4C81-B9BC-9B2C5D7E84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3" name="Freeform 20">
              <a:extLst>
                <a:ext uri="{FF2B5EF4-FFF2-40B4-BE49-F238E27FC236}">
                  <a16:creationId xmlns:a16="http://schemas.microsoft.com/office/drawing/2014/main" id="{1EA72C94-7B99-4B7C-BBD6-184C1DBEED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4" name="Rectangle 21">
              <a:extLst>
                <a:ext uri="{FF2B5EF4-FFF2-40B4-BE49-F238E27FC236}">
                  <a16:creationId xmlns:a16="http://schemas.microsoft.com/office/drawing/2014/main" id="{01875D0F-2424-4389-BB79-B7877502E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275" name="Freeform 22">
              <a:extLst>
                <a:ext uri="{FF2B5EF4-FFF2-40B4-BE49-F238E27FC236}">
                  <a16:creationId xmlns:a16="http://schemas.microsoft.com/office/drawing/2014/main" id="{927F5A31-C681-4932-BEFD-B223D6F20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6" name="Freeform 23">
              <a:extLst>
                <a:ext uri="{FF2B5EF4-FFF2-40B4-BE49-F238E27FC236}">
                  <a16:creationId xmlns:a16="http://schemas.microsoft.com/office/drawing/2014/main" id="{DAD9D8E8-3E55-4DDA-80B0-6508DFC58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7" name="Freeform 24">
              <a:extLst>
                <a:ext uri="{FF2B5EF4-FFF2-40B4-BE49-F238E27FC236}">
                  <a16:creationId xmlns:a16="http://schemas.microsoft.com/office/drawing/2014/main" id="{D22A1C63-7C05-4DA9-8684-DC69A5D992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8" name="Freeform 25">
              <a:extLst>
                <a:ext uri="{FF2B5EF4-FFF2-40B4-BE49-F238E27FC236}">
                  <a16:creationId xmlns:a16="http://schemas.microsoft.com/office/drawing/2014/main" id="{A8B355B6-F766-4BB2-A54B-CE32BC49A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9" name="Freeform 26">
              <a:extLst>
                <a:ext uri="{FF2B5EF4-FFF2-40B4-BE49-F238E27FC236}">
                  <a16:creationId xmlns:a16="http://schemas.microsoft.com/office/drawing/2014/main" id="{D8DD30D1-F2F5-4FCF-889A-5AC14EFF68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0" name="Freeform 27">
              <a:extLst>
                <a:ext uri="{FF2B5EF4-FFF2-40B4-BE49-F238E27FC236}">
                  <a16:creationId xmlns:a16="http://schemas.microsoft.com/office/drawing/2014/main" id="{CB2B0458-507D-43E8-B56C-F0CED4CAF2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1" name="Freeform 28">
              <a:extLst>
                <a:ext uri="{FF2B5EF4-FFF2-40B4-BE49-F238E27FC236}">
                  <a16:creationId xmlns:a16="http://schemas.microsoft.com/office/drawing/2014/main" id="{7675565E-26DD-486E-B047-99568C1FF2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2" name="Freeform 29">
              <a:extLst>
                <a:ext uri="{FF2B5EF4-FFF2-40B4-BE49-F238E27FC236}">
                  <a16:creationId xmlns:a16="http://schemas.microsoft.com/office/drawing/2014/main" id="{5434B238-B1E6-469A-9A4E-26CC34BC3B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3" name="Freeform 30">
              <a:extLst>
                <a:ext uri="{FF2B5EF4-FFF2-40B4-BE49-F238E27FC236}">
                  <a16:creationId xmlns:a16="http://schemas.microsoft.com/office/drawing/2014/main" id="{06B74BB5-A917-465D-92AF-7A24D0854E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4" name="Freeform 31">
              <a:extLst>
                <a:ext uri="{FF2B5EF4-FFF2-40B4-BE49-F238E27FC236}">
                  <a16:creationId xmlns:a16="http://schemas.microsoft.com/office/drawing/2014/main" id="{CADDD9FF-E0DA-4B0B-8004-2BDB7DA264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pic>
        <p:nvPicPr>
          <p:cNvPr id="286" name="Picture 2">
            <a:extLst>
              <a:ext uri="{FF2B5EF4-FFF2-40B4-BE49-F238E27FC236}">
                <a16:creationId xmlns:a16="http://schemas.microsoft.com/office/drawing/2014/main" id="{CB54E949-8598-44D5-95F6-C31D8E6500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" y="-13238"/>
            <a:ext cx="3047039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dgm="http://schemas.openxmlformats.org/drawingml/2006/diagram" xmlns:p14="http://schemas.microsoft.com/office/powerpoint/2010/main" xmlns:a16="http://schemas.microsoft.com/office/drawing/2014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266" name="Title 1">
            <a:extLst>
              <a:ext uri="{FF2B5EF4-FFF2-40B4-BE49-F238E27FC236}">
                <a16:creationId xmlns:a16="http://schemas.microsoft.com/office/drawing/2014/main" id="{E0D36A8D-F1C5-4D4D-9813-88A8589FB63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39997" y="1134683"/>
            <a:ext cx="2057483" cy="42550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>
                <a:solidFill>
                  <a:srgbClr val="FFFFFF"/>
                </a:solidFill>
                <a:effectLst>
                  <a:outerShdw blurRad="177800" dist="38100" dir="2700000" algn="tl">
                    <a:srgbClr val="000000">
                      <a:alpha val="24000"/>
                    </a:srgbClr>
                  </a:outerShdw>
                </a:effectLst>
              </a:rPr>
              <a:t>i-STAT ACT-k Cartridges</a:t>
            </a:r>
          </a:p>
        </p:txBody>
      </p:sp>
      <p:graphicFrame>
        <p:nvGraphicFramePr>
          <p:cNvPr id="19460" name="Content Placeholder 2">
            <a:extLst>
              <a:ext uri="{FF2B5EF4-FFF2-40B4-BE49-F238E27FC236}">
                <a16:creationId xmlns:a16="http://schemas.microsoft.com/office/drawing/2014/main" id="{2A45332B-0A02-4336-8928-0F79B7214D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09810073"/>
              </p:ext>
            </p:extLst>
          </p:nvPr>
        </p:nvGraphicFramePr>
        <p:xfrm>
          <a:off x="3404855" y="655638"/>
          <a:ext cx="5286706" cy="5663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Picture 2">
            <a:extLst>
              <a:ext uri="{FF2B5EF4-FFF2-40B4-BE49-F238E27FC236}">
                <a16:creationId xmlns:a16="http://schemas.microsoft.com/office/drawing/2014/main" id="{9FBB3149-8289-4060-BB01-ED3047C53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a16="http://schemas.microsoft.com/office/drawing/2014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74" name="Group 73">
            <a:extLst>
              <a:ext uri="{FF2B5EF4-FFF2-40B4-BE49-F238E27FC236}">
                <a16:creationId xmlns:a16="http://schemas.microsoft.com/office/drawing/2014/main" id="{3BAEF7DA-43C4-4736-B5A3-B48E6125AB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0715" y="0"/>
            <a:ext cx="9040414" cy="6858001"/>
            <a:chOff x="-14288" y="0"/>
            <a:chExt cx="12053888" cy="6858001"/>
          </a:xfrm>
        </p:grpSpPr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A909436B-313B-4D27-BD55-E8303EF451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87" name="Rectangle 5">
                <a:extLst>
                  <a:ext uri="{FF2B5EF4-FFF2-40B4-BE49-F238E27FC236}">
                    <a16:creationId xmlns:a16="http://schemas.microsoft.com/office/drawing/2014/main" id="{758BC0E2-32D9-41ED-907C-DA3C4A698EF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88" name="Freeform 6">
                <a:extLst>
                  <a:ext uri="{FF2B5EF4-FFF2-40B4-BE49-F238E27FC236}">
                    <a16:creationId xmlns:a16="http://schemas.microsoft.com/office/drawing/2014/main" id="{41E486E5-1757-4896-A762-4D0BE33091A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89" name="Freeform 7">
                <a:extLst>
                  <a:ext uri="{FF2B5EF4-FFF2-40B4-BE49-F238E27FC236}">
                    <a16:creationId xmlns:a16="http://schemas.microsoft.com/office/drawing/2014/main" id="{5812B4BD-11B4-43E6-B3D0-1F424A9FD83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0" name="Freeform 8">
                <a:extLst>
                  <a:ext uri="{FF2B5EF4-FFF2-40B4-BE49-F238E27FC236}">
                    <a16:creationId xmlns:a16="http://schemas.microsoft.com/office/drawing/2014/main" id="{6A0E1D38-C2A3-42C9-920D-F40319CE16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1" name="Freeform 9">
                <a:extLst>
                  <a:ext uri="{FF2B5EF4-FFF2-40B4-BE49-F238E27FC236}">
                    <a16:creationId xmlns:a16="http://schemas.microsoft.com/office/drawing/2014/main" id="{3FAF6AF3-9B01-4BEB-BB6B-08B34851198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2" name="Freeform 10">
                <a:extLst>
                  <a:ext uri="{FF2B5EF4-FFF2-40B4-BE49-F238E27FC236}">
                    <a16:creationId xmlns:a16="http://schemas.microsoft.com/office/drawing/2014/main" id="{53F7FADA-61E9-4AAB-BED8-D6FD1BB5455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3" name="Freeform 11">
                <a:extLst>
                  <a:ext uri="{FF2B5EF4-FFF2-40B4-BE49-F238E27FC236}">
                    <a16:creationId xmlns:a16="http://schemas.microsoft.com/office/drawing/2014/main" id="{46419F9F-3EEC-45FF-98BB-4F20D5347EC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4" name="Freeform 12">
                <a:extLst>
                  <a:ext uri="{FF2B5EF4-FFF2-40B4-BE49-F238E27FC236}">
                    <a16:creationId xmlns:a16="http://schemas.microsoft.com/office/drawing/2014/main" id="{1E081BCD-31AF-4E94-966D-497357D2219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5" name="Freeform 13">
                <a:extLst>
                  <a:ext uri="{FF2B5EF4-FFF2-40B4-BE49-F238E27FC236}">
                    <a16:creationId xmlns:a16="http://schemas.microsoft.com/office/drawing/2014/main" id="{5082EAA7-B95F-462F-8307-2C9EC1C35A7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6" name="Freeform 14">
                <a:extLst>
                  <a:ext uri="{FF2B5EF4-FFF2-40B4-BE49-F238E27FC236}">
                    <a16:creationId xmlns:a16="http://schemas.microsoft.com/office/drawing/2014/main" id="{E9A57125-4B73-448E-B7B7-94380A928DF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7" name="Freeform 15">
                <a:extLst>
                  <a:ext uri="{FF2B5EF4-FFF2-40B4-BE49-F238E27FC236}">
                    <a16:creationId xmlns:a16="http://schemas.microsoft.com/office/drawing/2014/main" id="{7290E834-81F0-42A1-B66B-33D45805739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8" name="Line 16">
                <a:extLst>
                  <a:ext uri="{FF2B5EF4-FFF2-40B4-BE49-F238E27FC236}">
                    <a16:creationId xmlns:a16="http://schemas.microsoft.com/office/drawing/2014/main" id="{C9FA5563-6ED2-4EAC-A8ED-DF71850ACD9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ShapeType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99" name="Freeform 17">
                <a:extLst>
                  <a:ext uri="{FF2B5EF4-FFF2-40B4-BE49-F238E27FC236}">
                    <a16:creationId xmlns:a16="http://schemas.microsoft.com/office/drawing/2014/main" id="{50479572-5CA3-41F4-8BDC-F039335C2C0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0" name="Freeform 18">
                <a:extLst>
                  <a:ext uri="{FF2B5EF4-FFF2-40B4-BE49-F238E27FC236}">
                    <a16:creationId xmlns:a16="http://schemas.microsoft.com/office/drawing/2014/main" id="{4156CB6F-DF65-4A51-A840-7A4177BDF6E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1" name="Freeform 19">
                <a:extLst>
                  <a:ext uri="{FF2B5EF4-FFF2-40B4-BE49-F238E27FC236}">
                    <a16:creationId xmlns:a16="http://schemas.microsoft.com/office/drawing/2014/main" id="{9252974F-88C0-4CAA-A42D-E94E2B7A6D4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2" name="Freeform 20">
                <a:extLst>
                  <a:ext uri="{FF2B5EF4-FFF2-40B4-BE49-F238E27FC236}">
                    <a16:creationId xmlns:a16="http://schemas.microsoft.com/office/drawing/2014/main" id="{DE3974B2-2875-4AFE-A30A-6EE823E5799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3" name="Rectangle 21">
                <a:extLst>
                  <a:ext uri="{FF2B5EF4-FFF2-40B4-BE49-F238E27FC236}">
                    <a16:creationId xmlns:a16="http://schemas.microsoft.com/office/drawing/2014/main" id="{948A52FE-E1B0-4297-BBBE-C860B4E3D3F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104" name="Freeform 22">
                <a:extLst>
                  <a:ext uri="{FF2B5EF4-FFF2-40B4-BE49-F238E27FC236}">
                    <a16:creationId xmlns:a16="http://schemas.microsoft.com/office/drawing/2014/main" id="{C6E71B5D-6B02-417C-A0CF-4447C55F27E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5" name="Freeform 23">
                <a:extLst>
                  <a:ext uri="{FF2B5EF4-FFF2-40B4-BE49-F238E27FC236}">
                    <a16:creationId xmlns:a16="http://schemas.microsoft.com/office/drawing/2014/main" id="{0FB94710-B373-451B-84A2-947DDB4564E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6" name="Freeform 24">
                <a:extLst>
                  <a:ext uri="{FF2B5EF4-FFF2-40B4-BE49-F238E27FC236}">
                    <a16:creationId xmlns:a16="http://schemas.microsoft.com/office/drawing/2014/main" id="{4E47778B-FD55-4A2C-A53F-E548158C897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7" name="Freeform 25">
                <a:extLst>
                  <a:ext uri="{FF2B5EF4-FFF2-40B4-BE49-F238E27FC236}">
                    <a16:creationId xmlns:a16="http://schemas.microsoft.com/office/drawing/2014/main" id="{DA2A4F49-8FC4-4F12-8707-A6CC117E588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8" name="Freeform 26">
                <a:extLst>
                  <a:ext uri="{FF2B5EF4-FFF2-40B4-BE49-F238E27FC236}">
                    <a16:creationId xmlns:a16="http://schemas.microsoft.com/office/drawing/2014/main" id="{2293D140-51FA-484D-8464-785D8FD3DD6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9" name="Freeform 27">
                <a:extLst>
                  <a:ext uri="{FF2B5EF4-FFF2-40B4-BE49-F238E27FC236}">
                    <a16:creationId xmlns:a16="http://schemas.microsoft.com/office/drawing/2014/main" id="{AA66B21A-3C7F-426E-9C38-C0D6AEF1300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10" name="Freeform 28">
                <a:extLst>
                  <a:ext uri="{FF2B5EF4-FFF2-40B4-BE49-F238E27FC236}">
                    <a16:creationId xmlns:a16="http://schemas.microsoft.com/office/drawing/2014/main" id="{F22F8B0E-04B8-4D29-9E19-CACDAE6ABD0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11" name="Freeform 29">
                <a:extLst>
                  <a:ext uri="{FF2B5EF4-FFF2-40B4-BE49-F238E27FC236}">
                    <a16:creationId xmlns:a16="http://schemas.microsoft.com/office/drawing/2014/main" id="{E0D8C2CC-1759-4605-B3C9-DA4B1EF2509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12" name="Freeform 30">
                <a:extLst>
                  <a:ext uri="{FF2B5EF4-FFF2-40B4-BE49-F238E27FC236}">
                    <a16:creationId xmlns:a16="http://schemas.microsoft.com/office/drawing/2014/main" id="{547A4BC3-AA95-4A78-AC23-65A4CE843B0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13" name="Freeform 31">
                <a:extLst>
                  <a:ext uri="{FF2B5EF4-FFF2-40B4-BE49-F238E27FC236}">
                    <a16:creationId xmlns:a16="http://schemas.microsoft.com/office/drawing/2014/main" id="{93059BC9-C7C3-41F9-8BBA-7BF49FF602B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F335FE01-8192-4D2A-93F8-2F680F728C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77" name="Freeform 32">
                <a:extLst>
                  <a:ext uri="{FF2B5EF4-FFF2-40B4-BE49-F238E27FC236}">
                    <a16:creationId xmlns:a16="http://schemas.microsoft.com/office/drawing/2014/main" id="{A150A82A-9896-4D5B-BAA5-0A7ECD0789A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78" name="Freeform 33">
                <a:extLst>
                  <a:ext uri="{FF2B5EF4-FFF2-40B4-BE49-F238E27FC236}">
                    <a16:creationId xmlns:a16="http://schemas.microsoft.com/office/drawing/2014/main" id="{82641EF7-9CDB-40BE-A964-13F866165C3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79" name="Freeform 34">
                <a:extLst>
                  <a:ext uri="{FF2B5EF4-FFF2-40B4-BE49-F238E27FC236}">
                    <a16:creationId xmlns:a16="http://schemas.microsoft.com/office/drawing/2014/main" id="{A1D1CF16-B5BD-4021-9BA9-637569FC801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80" name="Freeform 35">
                <a:extLst>
                  <a:ext uri="{FF2B5EF4-FFF2-40B4-BE49-F238E27FC236}">
                    <a16:creationId xmlns:a16="http://schemas.microsoft.com/office/drawing/2014/main" id="{FF13F72C-CC27-48A0-AC55-686AB9153E5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81" name="Freeform 36">
                <a:extLst>
                  <a:ext uri="{FF2B5EF4-FFF2-40B4-BE49-F238E27FC236}">
                    <a16:creationId xmlns:a16="http://schemas.microsoft.com/office/drawing/2014/main" id="{0EC3BA8B-33ED-483D-935C-170AD0C4DCF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82" name="Freeform 37">
                <a:extLst>
                  <a:ext uri="{FF2B5EF4-FFF2-40B4-BE49-F238E27FC236}">
                    <a16:creationId xmlns:a16="http://schemas.microsoft.com/office/drawing/2014/main" id="{C4C451E6-48CE-4642-B51D-FE448408724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83" name="Freeform 38">
                <a:extLst>
                  <a:ext uri="{FF2B5EF4-FFF2-40B4-BE49-F238E27FC236}">
                    <a16:creationId xmlns:a16="http://schemas.microsoft.com/office/drawing/2014/main" id="{0F88F098-E44C-4A45-AE2B-595A7B85275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84" name="Freeform 39">
                <a:extLst>
                  <a:ext uri="{FF2B5EF4-FFF2-40B4-BE49-F238E27FC236}">
                    <a16:creationId xmlns:a16="http://schemas.microsoft.com/office/drawing/2014/main" id="{5B782B5D-8B67-4CD5-A0B3-8067BBB3286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85" name="Freeform 40">
                <a:extLst>
                  <a:ext uri="{FF2B5EF4-FFF2-40B4-BE49-F238E27FC236}">
                    <a16:creationId xmlns:a16="http://schemas.microsoft.com/office/drawing/2014/main" id="{897A4906-0942-4CD6-840D-0915E0C4D09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86" name="Rectangle 41">
                <a:extLst>
                  <a:ext uri="{FF2B5EF4-FFF2-40B4-BE49-F238E27FC236}">
                    <a16:creationId xmlns:a16="http://schemas.microsoft.com/office/drawing/2014/main" id="{D1131789-2DD5-462E-9FC9-E25021F5CFB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115" name="Rectangle 114">
            <a:extLst>
              <a:ext uri="{FF2B5EF4-FFF2-40B4-BE49-F238E27FC236}">
                <a16:creationId xmlns:a16="http://schemas.microsoft.com/office/drawing/2014/main" id="{6BFC9644-673A-459F-B3C5-9310A4E50E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4ADB9295-9645-4BF2-ADFD-75800B7FAD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0716" y="0"/>
            <a:ext cx="915604" cy="6858001"/>
            <a:chOff x="-14288" y="0"/>
            <a:chExt cx="1220788" cy="6858001"/>
          </a:xfrm>
          <a:solidFill>
            <a:schemeClr val="bg2">
              <a:lumMod val="60000"/>
              <a:lumOff val="40000"/>
              <a:alpha val="60000"/>
            </a:schemeClr>
          </a:solidFill>
        </p:grpSpPr>
        <p:sp>
          <p:nvSpPr>
            <p:cNvPr id="118" name="Rectangle 5">
              <a:extLst>
                <a:ext uri="{FF2B5EF4-FFF2-40B4-BE49-F238E27FC236}">
                  <a16:creationId xmlns:a16="http://schemas.microsoft.com/office/drawing/2014/main" id="{95B061E9-E435-4E1B-B160-96584A1166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19" name="Freeform 6">
              <a:extLst>
                <a:ext uri="{FF2B5EF4-FFF2-40B4-BE49-F238E27FC236}">
                  <a16:creationId xmlns:a16="http://schemas.microsoft.com/office/drawing/2014/main" id="{3CD7972E-7D38-40EE-A80B-E2A848811E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7">
              <a:extLst>
                <a:ext uri="{FF2B5EF4-FFF2-40B4-BE49-F238E27FC236}">
                  <a16:creationId xmlns:a16="http://schemas.microsoft.com/office/drawing/2014/main" id="{524A3B55-746F-419F-8CFF-5F3A4BE143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1" name="Freeform 8">
              <a:extLst>
                <a:ext uri="{FF2B5EF4-FFF2-40B4-BE49-F238E27FC236}">
                  <a16:creationId xmlns:a16="http://schemas.microsoft.com/office/drawing/2014/main" id="{9C63219B-AD72-4494-935E-F5C70DB549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2" name="Freeform 9">
              <a:extLst>
                <a:ext uri="{FF2B5EF4-FFF2-40B4-BE49-F238E27FC236}">
                  <a16:creationId xmlns:a16="http://schemas.microsoft.com/office/drawing/2014/main" id="{15B41FD2-05E2-44E7-8760-09E65D1C60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3" name="Freeform 10">
              <a:extLst>
                <a:ext uri="{FF2B5EF4-FFF2-40B4-BE49-F238E27FC236}">
                  <a16:creationId xmlns:a16="http://schemas.microsoft.com/office/drawing/2014/main" id="{FE6D63D0-3347-4EE2-8F65-F1C32168FA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4" name="Freeform 11">
              <a:extLst>
                <a:ext uri="{FF2B5EF4-FFF2-40B4-BE49-F238E27FC236}">
                  <a16:creationId xmlns:a16="http://schemas.microsoft.com/office/drawing/2014/main" id="{538A46A3-DB16-45D5-B636-03EFE39FE9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5" name="Freeform 12">
              <a:extLst>
                <a:ext uri="{FF2B5EF4-FFF2-40B4-BE49-F238E27FC236}">
                  <a16:creationId xmlns:a16="http://schemas.microsoft.com/office/drawing/2014/main" id="{0B8A2B0E-823F-4BE8-9359-45143BB124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6" name="Freeform 13">
              <a:extLst>
                <a:ext uri="{FF2B5EF4-FFF2-40B4-BE49-F238E27FC236}">
                  <a16:creationId xmlns:a16="http://schemas.microsoft.com/office/drawing/2014/main" id="{44516B3C-A8BE-46FC-B643-3DFEB7F283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7" name="Freeform 14">
              <a:extLst>
                <a:ext uri="{FF2B5EF4-FFF2-40B4-BE49-F238E27FC236}">
                  <a16:creationId xmlns:a16="http://schemas.microsoft.com/office/drawing/2014/main" id="{59FD699C-3920-4E57-BE27-165A3F036C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8" name="Freeform 15">
              <a:extLst>
                <a:ext uri="{FF2B5EF4-FFF2-40B4-BE49-F238E27FC236}">
                  <a16:creationId xmlns:a16="http://schemas.microsoft.com/office/drawing/2014/main" id="{0FB0C02E-3F53-4889-8ADF-80DBC43F69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9" name="Line 16">
              <a:extLst>
                <a:ext uri="{FF2B5EF4-FFF2-40B4-BE49-F238E27FC236}">
                  <a16:creationId xmlns:a16="http://schemas.microsoft.com/office/drawing/2014/main" id="{F8A0C89C-946F-4BCD-8A27-BB73E37FE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30" name="Freeform 17">
              <a:extLst>
                <a:ext uri="{FF2B5EF4-FFF2-40B4-BE49-F238E27FC236}">
                  <a16:creationId xmlns:a16="http://schemas.microsoft.com/office/drawing/2014/main" id="{70C83EAF-4E92-4849-A240-B257871DC0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1" name="Freeform 18">
              <a:extLst>
                <a:ext uri="{FF2B5EF4-FFF2-40B4-BE49-F238E27FC236}">
                  <a16:creationId xmlns:a16="http://schemas.microsoft.com/office/drawing/2014/main" id="{320FD164-4D7A-469C-B3F4-B926BFACF5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2" name="Freeform 19">
              <a:extLst>
                <a:ext uri="{FF2B5EF4-FFF2-40B4-BE49-F238E27FC236}">
                  <a16:creationId xmlns:a16="http://schemas.microsoft.com/office/drawing/2014/main" id="{F6E14D9A-4E63-48FF-95C5-9E8DDFF86C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3" name="Freeform 20">
              <a:extLst>
                <a:ext uri="{FF2B5EF4-FFF2-40B4-BE49-F238E27FC236}">
                  <a16:creationId xmlns:a16="http://schemas.microsoft.com/office/drawing/2014/main" id="{F3DCD24F-3CA8-4404-B22C-E4C928995F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4" name="Rectangle 21">
              <a:extLst>
                <a:ext uri="{FF2B5EF4-FFF2-40B4-BE49-F238E27FC236}">
                  <a16:creationId xmlns:a16="http://schemas.microsoft.com/office/drawing/2014/main" id="{8AD2E827-32A3-4BE4-9CC6-8315629177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5" name="Freeform 22">
              <a:extLst>
                <a:ext uri="{FF2B5EF4-FFF2-40B4-BE49-F238E27FC236}">
                  <a16:creationId xmlns:a16="http://schemas.microsoft.com/office/drawing/2014/main" id="{47FB2CCC-1230-494F-B2D1-F05E5B8EDF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6" name="Freeform 23">
              <a:extLst>
                <a:ext uri="{FF2B5EF4-FFF2-40B4-BE49-F238E27FC236}">
                  <a16:creationId xmlns:a16="http://schemas.microsoft.com/office/drawing/2014/main" id="{A5F44514-9274-47E3-9243-CA9356C166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7" name="Freeform 24">
              <a:extLst>
                <a:ext uri="{FF2B5EF4-FFF2-40B4-BE49-F238E27FC236}">
                  <a16:creationId xmlns:a16="http://schemas.microsoft.com/office/drawing/2014/main" id="{D06192CD-AD86-4DCA-8B53-4ACCA46583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8" name="Freeform 25">
              <a:extLst>
                <a:ext uri="{FF2B5EF4-FFF2-40B4-BE49-F238E27FC236}">
                  <a16:creationId xmlns:a16="http://schemas.microsoft.com/office/drawing/2014/main" id="{99E9203A-21E4-46D8-981A-4B28CA320A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9" name="Freeform 26">
              <a:extLst>
                <a:ext uri="{FF2B5EF4-FFF2-40B4-BE49-F238E27FC236}">
                  <a16:creationId xmlns:a16="http://schemas.microsoft.com/office/drawing/2014/main" id="{32FCE9B6-FB52-4045-8DCC-E5959B9A4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0" name="Freeform 27">
              <a:extLst>
                <a:ext uri="{FF2B5EF4-FFF2-40B4-BE49-F238E27FC236}">
                  <a16:creationId xmlns:a16="http://schemas.microsoft.com/office/drawing/2014/main" id="{E4A7025C-CDE8-429A-BBB9-E7380C9623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1" name="Freeform 28">
              <a:extLst>
                <a:ext uri="{FF2B5EF4-FFF2-40B4-BE49-F238E27FC236}">
                  <a16:creationId xmlns:a16="http://schemas.microsoft.com/office/drawing/2014/main" id="{A4EA0256-5DF5-437A-98A7-B79F3E6BB8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2" name="Freeform 29">
              <a:extLst>
                <a:ext uri="{FF2B5EF4-FFF2-40B4-BE49-F238E27FC236}">
                  <a16:creationId xmlns:a16="http://schemas.microsoft.com/office/drawing/2014/main" id="{90C9433D-9E1C-493B-BEBD-C3081FFA32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3" name="Freeform 30">
              <a:extLst>
                <a:ext uri="{FF2B5EF4-FFF2-40B4-BE49-F238E27FC236}">
                  <a16:creationId xmlns:a16="http://schemas.microsoft.com/office/drawing/2014/main" id="{352B39BB-F298-4285-A709-1FBA0CB72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4" name="Freeform 31">
              <a:extLst>
                <a:ext uri="{FF2B5EF4-FFF2-40B4-BE49-F238E27FC236}">
                  <a16:creationId xmlns:a16="http://schemas.microsoft.com/office/drawing/2014/main" id="{31CAF2A0-CBA0-4E86-AA87-8750EC1AFB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2290" name="Title 1">
            <a:extLst>
              <a:ext uri="{FF2B5EF4-FFF2-40B4-BE49-F238E27FC236}">
                <a16:creationId xmlns:a16="http://schemas.microsoft.com/office/drawing/2014/main" id="{F7CC30CE-FBAB-40D9-AA44-2F5C3572FB1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64261" y="1093787"/>
            <a:ext cx="2294977" cy="469741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Quality Control</a:t>
            </a:r>
          </a:p>
        </p:txBody>
      </p:sp>
      <p:sp useBgFill="1">
        <p:nvSpPr>
          <p:cNvPr id="146" name="Round Diagonal Corner Rectangle 7">
            <a:extLst>
              <a:ext uri="{FF2B5EF4-FFF2-40B4-BE49-F238E27FC236}">
                <a16:creationId xmlns:a16="http://schemas.microsoft.com/office/drawing/2014/main" id="{7D1C411D-0818-4640-8657-2AF78250C8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68813" y="0"/>
            <a:ext cx="5675187" cy="6848476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noFill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9DE48886-B0A4-4E0E-8A3E-B2EB8AD2DD8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823499" y="152400"/>
            <a:ext cx="4949024" cy="6691313"/>
          </a:xfrm>
        </p:spPr>
        <p:txBody>
          <a:bodyPr vert="horz" lIns="91440" tIns="45720" rIns="91440" bIns="45720" rtlCol="0">
            <a:normAutofit/>
          </a:bodyPr>
          <a:lstStyle/>
          <a:p>
            <a:pPr lvl="1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endParaRPr lang="en-US" dirty="0"/>
          </a:p>
          <a:p>
            <a:pPr lvl="1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r>
              <a:rPr lang="en-US" sz="2400" dirty="0"/>
              <a:t>Liquid QC is performed every 30 days</a:t>
            </a:r>
          </a:p>
          <a:p>
            <a:pPr lvl="1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r>
              <a:rPr lang="en-US" sz="2400" dirty="0"/>
              <a:t>The i-STATs are programmed with a QC schedule, the screen of the meter will alert you when QC must be performed.</a:t>
            </a:r>
          </a:p>
          <a:p>
            <a:pPr lvl="1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r>
              <a:rPr lang="en-US" sz="2400" dirty="0"/>
              <a:t>If QC has not been performed by the date/time on the screen, the meter will not allow patient testing to be performed until QC is completed.</a:t>
            </a:r>
          </a:p>
          <a:p>
            <a:pPr marL="438912" fontAlgn="auto">
              <a:spcBef>
                <a:spcPts val="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Picture 2">
            <a:extLst>
              <a:ext uri="{FF2B5EF4-FFF2-40B4-BE49-F238E27FC236}">
                <a16:creationId xmlns:a16="http://schemas.microsoft.com/office/drawing/2014/main" id="{9FBB3149-8289-4060-BB01-ED3047C53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a16="http://schemas.microsoft.com/office/drawing/2014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74" name="Group 73">
            <a:extLst>
              <a:ext uri="{FF2B5EF4-FFF2-40B4-BE49-F238E27FC236}">
                <a16:creationId xmlns:a16="http://schemas.microsoft.com/office/drawing/2014/main" id="{3BAEF7DA-43C4-4736-B5A3-B48E6125AB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0715" y="0"/>
            <a:ext cx="9040414" cy="6858001"/>
            <a:chOff x="-14288" y="0"/>
            <a:chExt cx="12053888" cy="6858001"/>
          </a:xfrm>
        </p:grpSpPr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A909436B-313B-4D27-BD55-E8303EF451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87" name="Rectangle 5">
                <a:extLst>
                  <a:ext uri="{FF2B5EF4-FFF2-40B4-BE49-F238E27FC236}">
                    <a16:creationId xmlns:a16="http://schemas.microsoft.com/office/drawing/2014/main" id="{758BC0E2-32D9-41ED-907C-DA3C4A698EF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88" name="Freeform 6">
                <a:extLst>
                  <a:ext uri="{FF2B5EF4-FFF2-40B4-BE49-F238E27FC236}">
                    <a16:creationId xmlns:a16="http://schemas.microsoft.com/office/drawing/2014/main" id="{41E486E5-1757-4896-A762-4D0BE33091A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89" name="Freeform 7">
                <a:extLst>
                  <a:ext uri="{FF2B5EF4-FFF2-40B4-BE49-F238E27FC236}">
                    <a16:creationId xmlns:a16="http://schemas.microsoft.com/office/drawing/2014/main" id="{5812B4BD-11B4-43E6-B3D0-1F424A9FD83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0" name="Freeform 8">
                <a:extLst>
                  <a:ext uri="{FF2B5EF4-FFF2-40B4-BE49-F238E27FC236}">
                    <a16:creationId xmlns:a16="http://schemas.microsoft.com/office/drawing/2014/main" id="{6A0E1D38-C2A3-42C9-920D-F40319CE16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1" name="Freeform 9">
                <a:extLst>
                  <a:ext uri="{FF2B5EF4-FFF2-40B4-BE49-F238E27FC236}">
                    <a16:creationId xmlns:a16="http://schemas.microsoft.com/office/drawing/2014/main" id="{3FAF6AF3-9B01-4BEB-BB6B-08B34851198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2" name="Freeform 10">
                <a:extLst>
                  <a:ext uri="{FF2B5EF4-FFF2-40B4-BE49-F238E27FC236}">
                    <a16:creationId xmlns:a16="http://schemas.microsoft.com/office/drawing/2014/main" id="{53F7FADA-61E9-4AAB-BED8-D6FD1BB5455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3" name="Freeform 11">
                <a:extLst>
                  <a:ext uri="{FF2B5EF4-FFF2-40B4-BE49-F238E27FC236}">
                    <a16:creationId xmlns:a16="http://schemas.microsoft.com/office/drawing/2014/main" id="{46419F9F-3EEC-45FF-98BB-4F20D5347EC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4" name="Freeform 12">
                <a:extLst>
                  <a:ext uri="{FF2B5EF4-FFF2-40B4-BE49-F238E27FC236}">
                    <a16:creationId xmlns:a16="http://schemas.microsoft.com/office/drawing/2014/main" id="{1E081BCD-31AF-4E94-966D-497357D2219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5" name="Freeform 13">
                <a:extLst>
                  <a:ext uri="{FF2B5EF4-FFF2-40B4-BE49-F238E27FC236}">
                    <a16:creationId xmlns:a16="http://schemas.microsoft.com/office/drawing/2014/main" id="{5082EAA7-B95F-462F-8307-2C9EC1C35A7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6" name="Freeform 14">
                <a:extLst>
                  <a:ext uri="{FF2B5EF4-FFF2-40B4-BE49-F238E27FC236}">
                    <a16:creationId xmlns:a16="http://schemas.microsoft.com/office/drawing/2014/main" id="{E9A57125-4B73-448E-B7B7-94380A928DF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7" name="Freeform 15">
                <a:extLst>
                  <a:ext uri="{FF2B5EF4-FFF2-40B4-BE49-F238E27FC236}">
                    <a16:creationId xmlns:a16="http://schemas.microsoft.com/office/drawing/2014/main" id="{7290E834-81F0-42A1-B66B-33D45805739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8" name="Line 16">
                <a:extLst>
                  <a:ext uri="{FF2B5EF4-FFF2-40B4-BE49-F238E27FC236}">
                    <a16:creationId xmlns:a16="http://schemas.microsoft.com/office/drawing/2014/main" id="{C9FA5563-6ED2-4EAC-A8ED-DF71850ACD9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ShapeType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99" name="Freeform 17">
                <a:extLst>
                  <a:ext uri="{FF2B5EF4-FFF2-40B4-BE49-F238E27FC236}">
                    <a16:creationId xmlns:a16="http://schemas.microsoft.com/office/drawing/2014/main" id="{50479572-5CA3-41F4-8BDC-F039335C2C0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0" name="Freeform 18">
                <a:extLst>
                  <a:ext uri="{FF2B5EF4-FFF2-40B4-BE49-F238E27FC236}">
                    <a16:creationId xmlns:a16="http://schemas.microsoft.com/office/drawing/2014/main" id="{4156CB6F-DF65-4A51-A840-7A4177BDF6E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1" name="Freeform 19">
                <a:extLst>
                  <a:ext uri="{FF2B5EF4-FFF2-40B4-BE49-F238E27FC236}">
                    <a16:creationId xmlns:a16="http://schemas.microsoft.com/office/drawing/2014/main" id="{9252974F-88C0-4CAA-A42D-E94E2B7A6D4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2" name="Freeform 20">
                <a:extLst>
                  <a:ext uri="{FF2B5EF4-FFF2-40B4-BE49-F238E27FC236}">
                    <a16:creationId xmlns:a16="http://schemas.microsoft.com/office/drawing/2014/main" id="{DE3974B2-2875-4AFE-A30A-6EE823E5799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3" name="Rectangle 21">
                <a:extLst>
                  <a:ext uri="{FF2B5EF4-FFF2-40B4-BE49-F238E27FC236}">
                    <a16:creationId xmlns:a16="http://schemas.microsoft.com/office/drawing/2014/main" id="{948A52FE-E1B0-4297-BBBE-C860B4E3D3F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104" name="Freeform 22">
                <a:extLst>
                  <a:ext uri="{FF2B5EF4-FFF2-40B4-BE49-F238E27FC236}">
                    <a16:creationId xmlns:a16="http://schemas.microsoft.com/office/drawing/2014/main" id="{C6E71B5D-6B02-417C-A0CF-4447C55F27E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5" name="Freeform 23">
                <a:extLst>
                  <a:ext uri="{FF2B5EF4-FFF2-40B4-BE49-F238E27FC236}">
                    <a16:creationId xmlns:a16="http://schemas.microsoft.com/office/drawing/2014/main" id="{0FB94710-B373-451B-84A2-947DDB4564E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6" name="Freeform 24">
                <a:extLst>
                  <a:ext uri="{FF2B5EF4-FFF2-40B4-BE49-F238E27FC236}">
                    <a16:creationId xmlns:a16="http://schemas.microsoft.com/office/drawing/2014/main" id="{4E47778B-FD55-4A2C-A53F-E548158C897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7" name="Freeform 25">
                <a:extLst>
                  <a:ext uri="{FF2B5EF4-FFF2-40B4-BE49-F238E27FC236}">
                    <a16:creationId xmlns:a16="http://schemas.microsoft.com/office/drawing/2014/main" id="{DA2A4F49-8FC4-4F12-8707-A6CC117E588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8" name="Freeform 26">
                <a:extLst>
                  <a:ext uri="{FF2B5EF4-FFF2-40B4-BE49-F238E27FC236}">
                    <a16:creationId xmlns:a16="http://schemas.microsoft.com/office/drawing/2014/main" id="{2293D140-51FA-484D-8464-785D8FD3DD6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9" name="Freeform 27">
                <a:extLst>
                  <a:ext uri="{FF2B5EF4-FFF2-40B4-BE49-F238E27FC236}">
                    <a16:creationId xmlns:a16="http://schemas.microsoft.com/office/drawing/2014/main" id="{AA66B21A-3C7F-426E-9C38-C0D6AEF1300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10" name="Freeform 28">
                <a:extLst>
                  <a:ext uri="{FF2B5EF4-FFF2-40B4-BE49-F238E27FC236}">
                    <a16:creationId xmlns:a16="http://schemas.microsoft.com/office/drawing/2014/main" id="{F22F8B0E-04B8-4D29-9E19-CACDAE6ABD0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11" name="Freeform 29">
                <a:extLst>
                  <a:ext uri="{FF2B5EF4-FFF2-40B4-BE49-F238E27FC236}">
                    <a16:creationId xmlns:a16="http://schemas.microsoft.com/office/drawing/2014/main" id="{E0D8C2CC-1759-4605-B3C9-DA4B1EF2509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12" name="Freeform 30">
                <a:extLst>
                  <a:ext uri="{FF2B5EF4-FFF2-40B4-BE49-F238E27FC236}">
                    <a16:creationId xmlns:a16="http://schemas.microsoft.com/office/drawing/2014/main" id="{547A4BC3-AA95-4A78-AC23-65A4CE843B0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13" name="Freeform 31">
                <a:extLst>
                  <a:ext uri="{FF2B5EF4-FFF2-40B4-BE49-F238E27FC236}">
                    <a16:creationId xmlns:a16="http://schemas.microsoft.com/office/drawing/2014/main" id="{93059BC9-C7C3-41F9-8BBA-7BF49FF602B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F335FE01-8192-4D2A-93F8-2F680F728C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77" name="Freeform 32">
                <a:extLst>
                  <a:ext uri="{FF2B5EF4-FFF2-40B4-BE49-F238E27FC236}">
                    <a16:creationId xmlns:a16="http://schemas.microsoft.com/office/drawing/2014/main" id="{A150A82A-9896-4D5B-BAA5-0A7ECD0789A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78" name="Freeform 33">
                <a:extLst>
                  <a:ext uri="{FF2B5EF4-FFF2-40B4-BE49-F238E27FC236}">
                    <a16:creationId xmlns:a16="http://schemas.microsoft.com/office/drawing/2014/main" id="{82641EF7-9CDB-40BE-A964-13F866165C3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79" name="Freeform 34">
                <a:extLst>
                  <a:ext uri="{FF2B5EF4-FFF2-40B4-BE49-F238E27FC236}">
                    <a16:creationId xmlns:a16="http://schemas.microsoft.com/office/drawing/2014/main" id="{A1D1CF16-B5BD-4021-9BA9-637569FC801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80" name="Freeform 35">
                <a:extLst>
                  <a:ext uri="{FF2B5EF4-FFF2-40B4-BE49-F238E27FC236}">
                    <a16:creationId xmlns:a16="http://schemas.microsoft.com/office/drawing/2014/main" id="{FF13F72C-CC27-48A0-AC55-686AB9153E5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81" name="Freeform 36">
                <a:extLst>
                  <a:ext uri="{FF2B5EF4-FFF2-40B4-BE49-F238E27FC236}">
                    <a16:creationId xmlns:a16="http://schemas.microsoft.com/office/drawing/2014/main" id="{0EC3BA8B-33ED-483D-935C-170AD0C4DCF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82" name="Freeform 37">
                <a:extLst>
                  <a:ext uri="{FF2B5EF4-FFF2-40B4-BE49-F238E27FC236}">
                    <a16:creationId xmlns:a16="http://schemas.microsoft.com/office/drawing/2014/main" id="{C4C451E6-48CE-4642-B51D-FE448408724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83" name="Freeform 38">
                <a:extLst>
                  <a:ext uri="{FF2B5EF4-FFF2-40B4-BE49-F238E27FC236}">
                    <a16:creationId xmlns:a16="http://schemas.microsoft.com/office/drawing/2014/main" id="{0F88F098-E44C-4A45-AE2B-595A7B85275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84" name="Freeform 39">
                <a:extLst>
                  <a:ext uri="{FF2B5EF4-FFF2-40B4-BE49-F238E27FC236}">
                    <a16:creationId xmlns:a16="http://schemas.microsoft.com/office/drawing/2014/main" id="{5B782B5D-8B67-4CD5-A0B3-8067BBB3286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85" name="Freeform 40">
                <a:extLst>
                  <a:ext uri="{FF2B5EF4-FFF2-40B4-BE49-F238E27FC236}">
                    <a16:creationId xmlns:a16="http://schemas.microsoft.com/office/drawing/2014/main" id="{897A4906-0942-4CD6-840D-0915E0C4D09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86" name="Rectangle 41">
                <a:extLst>
                  <a:ext uri="{FF2B5EF4-FFF2-40B4-BE49-F238E27FC236}">
                    <a16:creationId xmlns:a16="http://schemas.microsoft.com/office/drawing/2014/main" id="{D1131789-2DD5-462E-9FC9-E25021F5CFB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a16="http://schemas.microsoft.com/office/drawing/2014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115" name="Rectangle 114">
            <a:extLst>
              <a:ext uri="{FF2B5EF4-FFF2-40B4-BE49-F238E27FC236}">
                <a16:creationId xmlns:a16="http://schemas.microsoft.com/office/drawing/2014/main" id="{6BFC9644-673A-459F-B3C5-9310A4E50E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4ADB9295-9645-4BF2-ADFD-75800B7FAD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0716" y="0"/>
            <a:ext cx="915604" cy="6858001"/>
            <a:chOff x="-14288" y="0"/>
            <a:chExt cx="1220788" cy="6858001"/>
          </a:xfrm>
          <a:solidFill>
            <a:schemeClr val="bg2">
              <a:lumMod val="60000"/>
              <a:lumOff val="40000"/>
              <a:alpha val="60000"/>
            </a:schemeClr>
          </a:solidFill>
        </p:grpSpPr>
        <p:sp>
          <p:nvSpPr>
            <p:cNvPr id="118" name="Rectangle 5">
              <a:extLst>
                <a:ext uri="{FF2B5EF4-FFF2-40B4-BE49-F238E27FC236}">
                  <a16:creationId xmlns:a16="http://schemas.microsoft.com/office/drawing/2014/main" id="{95B061E9-E435-4E1B-B160-96584A1166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19" name="Freeform 6">
              <a:extLst>
                <a:ext uri="{FF2B5EF4-FFF2-40B4-BE49-F238E27FC236}">
                  <a16:creationId xmlns:a16="http://schemas.microsoft.com/office/drawing/2014/main" id="{3CD7972E-7D38-40EE-A80B-E2A848811E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7">
              <a:extLst>
                <a:ext uri="{FF2B5EF4-FFF2-40B4-BE49-F238E27FC236}">
                  <a16:creationId xmlns:a16="http://schemas.microsoft.com/office/drawing/2014/main" id="{524A3B55-746F-419F-8CFF-5F3A4BE143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1" name="Freeform 8">
              <a:extLst>
                <a:ext uri="{FF2B5EF4-FFF2-40B4-BE49-F238E27FC236}">
                  <a16:creationId xmlns:a16="http://schemas.microsoft.com/office/drawing/2014/main" id="{9C63219B-AD72-4494-935E-F5C70DB549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2" name="Freeform 9">
              <a:extLst>
                <a:ext uri="{FF2B5EF4-FFF2-40B4-BE49-F238E27FC236}">
                  <a16:creationId xmlns:a16="http://schemas.microsoft.com/office/drawing/2014/main" id="{15B41FD2-05E2-44E7-8760-09E65D1C60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3" name="Freeform 10">
              <a:extLst>
                <a:ext uri="{FF2B5EF4-FFF2-40B4-BE49-F238E27FC236}">
                  <a16:creationId xmlns:a16="http://schemas.microsoft.com/office/drawing/2014/main" id="{FE6D63D0-3347-4EE2-8F65-F1C32168FA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4" name="Freeform 11">
              <a:extLst>
                <a:ext uri="{FF2B5EF4-FFF2-40B4-BE49-F238E27FC236}">
                  <a16:creationId xmlns:a16="http://schemas.microsoft.com/office/drawing/2014/main" id="{538A46A3-DB16-45D5-B636-03EFE39FE9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5" name="Freeform 12">
              <a:extLst>
                <a:ext uri="{FF2B5EF4-FFF2-40B4-BE49-F238E27FC236}">
                  <a16:creationId xmlns:a16="http://schemas.microsoft.com/office/drawing/2014/main" id="{0B8A2B0E-823F-4BE8-9359-45143BB124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6" name="Freeform 13">
              <a:extLst>
                <a:ext uri="{FF2B5EF4-FFF2-40B4-BE49-F238E27FC236}">
                  <a16:creationId xmlns:a16="http://schemas.microsoft.com/office/drawing/2014/main" id="{44516B3C-A8BE-46FC-B643-3DFEB7F283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7" name="Freeform 14">
              <a:extLst>
                <a:ext uri="{FF2B5EF4-FFF2-40B4-BE49-F238E27FC236}">
                  <a16:creationId xmlns:a16="http://schemas.microsoft.com/office/drawing/2014/main" id="{59FD699C-3920-4E57-BE27-165A3F036C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8" name="Freeform 15">
              <a:extLst>
                <a:ext uri="{FF2B5EF4-FFF2-40B4-BE49-F238E27FC236}">
                  <a16:creationId xmlns:a16="http://schemas.microsoft.com/office/drawing/2014/main" id="{0FB0C02E-3F53-4889-8ADF-80DBC43F69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9" name="Line 16">
              <a:extLst>
                <a:ext uri="{FF2B5EF4-FFF2-40B4-BE49-F238E27FC236}">
                  <a16:creationId xmlns:a16="http://schemas.microsoft.com/office/drawing/2014/main" id="{F8A0C89C-946F-4BCD-8A27-BB73E37FE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30" name="Freeform 17">
              <a:extLst>
                <a:ext uri="{FF2B5EF4-FFF2-40B4-BE49-F238E27FC236}">
                  <a16:creationId xmlns:a16="http://schemas.microsoft.com/office/drawing/2014/main" id="{70C83EAF-4E92-4849-A240-B257871DC0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1" name="Freeform 18">
              <a:extLst>
                <a:ext uri="{FF2B5EF4-FFF2-40B4-BE49-F238E27FC236}">
                  <a16:creationId xmlns:a16="http://schemas.microsoft.com/office/drawing/2014/main" id="{320FD164-4D7A-469C-B3F4-B926BFACF5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2" name="Freeform 19">
              <a:extLst>
                <a:ext uri="{FF2B5EF4-FFF2-40B4-BE49-F238E27FC236}">
                  <a16:creationId xmlns:a16="http://schemas.microsoft.com/office/drawing/2014/main" id="{F6E14D9A-4E63-48FF-95C5-9E8DDFF86C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3" name="Freeform 20">
              <a:extLst>
                <a:ext uri="{FF2B5EF4-FFF2-40B4-BE49-F238E27FC236}">
                  <a16:creationId xmlns:a16="http://schemas.microsoft.com/office/drawing/2014/main" id="{F3DCD24F-3CA8-4404-B22C-E4C928995F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4" name="Rectangle 21">
              <a:extLst>
                <a:ext uri="{FF2B5EF4-FFF2-40B4-BE49-F238E27FC236}">
                  <a16:creationId xmlns:a16="http://schemas.microsoft.com/office/drawing/2014/main" id="{8AD2E827-32A3-4BE4-9CC6-8315629177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5" name="Freeform 22">
              <a:extLst>
                <a:ext uri="{FF2B5EF4-FFF2-40B4-BE49-F238E27FC236}">
                  <a16:creationId xmlns:a16="http://schemas.microsoft.com/office/drawing/2014/main" id="{47FB2CCC-1230-494F-B2D1-F05E5B8EDF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6" name="Freeform 23">
              <a:extLst>
                <a:ext uri="{FF2B5EF4-FFF2-40B4-BE49-F238E27FC236}">
                  <a16:creationId xmlns:a16="http://schemas.microsoft.com/office/drawing/2014/main" id="{A5F44514-9274-47E3-9243-CA9356C166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7" name="Freeform 24">
              <a:extLst>
                <a:ext uri="{FF2B5EF4-FFF2-40B4-BE49-F238E27FC236}">
                  <a16:creationId xmlns:a16="http://schemas.microsoft.com/office/drawing/2014/main" id="{D06192CD-AD86-4DCA-8B53-4ACCA46583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8" name="Freeform 25">
              <a:extLst>
                <a:ext uri="{FF2B5EF4-FFF2-40B4-BE49-F238E27FC236}">
                  <a16:creationId xmlns:a16="http://schemas.microsoft.com/office/drawing/2014/main" id="{99E9203A-21E4-46D8-981A-4B28CA320A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9" name="Freeform 26">
              <a:extLst>
                <a:ext uri="{FF2B5EF4-FFF2-40B4-BE49-F238E27FC236}">
                  <a16:creationId xmlns:a16="http://schemas.microsoft.com/office/drawing/2014/main" id="{32FCE9B6-FB52-4045-8DCC-E5959B9A4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0" name="Freeform 27">
              <a:extLst>
                <a:ext uri="{FF2B5EF4-FFF2-40B4-BE49-F238E27FC236}">
                  <a16:creationId xmlns:a16="http://schemas.microsoft.com/office/drawing/2014/main" id="{E4A7025C-CDE8-429A-BBB9-E7380C9623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1" name="Freeform 28">
              <a:extLst>
                <a:ext uri="{FF2B5EF4-FFF2-40B4-BE49-F238E27FC236}">
                  <a16:creationId xmlns:a16="http://schemas.microsoft.com/office/drawing/2014/main" id="{A4EA0256-5DF5-437A-98A7-B79F3E6BB8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2" name="Freeform 29">
              <a:extLst>
                <a:ext uri="{FF2B5EF4-FFF2-40B4-BE49-F238E27FC236}">
                  <a16:creationId xmlns:a16="http://schemas.microsoft.com/office/drawing/2014/main" id="{90C9433D-9E1C-493B-BEBD-C3081FFA32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3" name="Freeform 30">
              <a:extLst>
                <a:ext uri="{FF2B5EF4-FFF2-40B4-BE49-F238E27FC236}">
                  <a16:creationId xmlns:a16="http://schemas.microsoft.com/office/drawing/2014/main" id="{352B39BB-F298-4285-A709-1FBA0CB72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4" name="Freeform 31">
              <a:extLst>
                <a:ext uri="{FF2B5EF4-FFF2-40B4-BE49-F238E27FC236}">
                  <a16:creationId xmlns:a16="http://schemas.microsoft.com/office/drawing/2014/main" id="{31CAF2A0-CBA0-4E86-AA87-8750EC1AFB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3314" name="Title 1">
            <a:extLst>
              <a:ext uri="{FF2B5EF4-FFF2-40B4-BE49-F238E27FC236}">
                <a16:creationId xmlns:a16="http://schemas.microsoft.com/office/drawing/2014/main" id="{8A690894-A166-4012-BD73-4134B0A957C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0761" y="152400"/>
            <a:ext cx="3088876" cy="632459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/>
              <a:t>Performing Quality Controls</a:t>
            </a:r>
          </a:p>
        </p:txBody>
      </p:sp>
      <p:sp useBgFill="1">
        <p:nvSpPr>
          <p:cNvPr id="146" name="Round Diagonal Corner Rectangle 7">
            <a:extLst>
              <a:ext uri="{FF2B5EF4-FFF2-40B4-BE49-F238E27FC236}">
                <a16:creationId xmlns:a16="http://schemas.microsoft.com/office/drawing/2014/main" id="{7D1C411D-0818-4640-8657-2AF78250C8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68813" y="0"/>
            <a:ext cx="5675187" cy="6848476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noFill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53A087C1-4920-46A1-87DF-959E93D82A2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331763" y="76200"/>
            <a:ext cx="5851528" cy="6529388"/>
          </a:xfrm>
        </p:spPr>
        <p:txBody>
          <a:bodyPr vert="horz" lIns="91440" tIns="45720" rIns="91440" bIns="45720" rtlCol="0">
            <a:noAutofit/>
          </a:bodyPr>
          <a:lstStyle/>
          <a:p>
            <a:pPr marL="753872" lvl="1" fontAlgn="auto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r>
              <a:rPr lang="en-US" sz="1800" dirty="0"/>
              <a:t>Re-constitute liquid controls according to the manufacturer's directions (</a:t>
            </a:r>
            <a:r>
              <a:rPr lang="en-US" sz="1800" b="1" u="sng" dirty="0"/>
              <a:t>one level at a time</a:t>
            </a:r>
            <a:r>
              <a:rPr lang="en-US" sz="1800" dirty="0"/>
              <a:t>)</a:t>
            </a:r>
          </a:p>
          <a:p>
            <a:pPr marL="753872" lvl="1" fontAlgn="auto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r>
              <a:rPr lang="en-US" sz="1800" dirty="0"/>
              <a:t>Run each control level immediately after re-constitution</a:t>
            </a:r>
          </a:p>
          <a:p>
            <a:pPr marL="1216152" lvl="3" fontAlgn="auto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chemeClr val="accent4"/>
              </a:buClr>
              <a:defRPr/>
            </a:pPr>
            <a:r>
              <a:rPr lang="en-US" sz="1800" dirty="0"/>
              <a:t>Select "Menu"</a:t>
            </a:r>
          </a:p>
          <a:p>
            <a:pPr marL="1216152" lvl="3" fontAlgn="auto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chemeClr val="accent4"/>
              </a:buClr>
              <a:defRPr/>
            </a:pPr>
            <a:r>
              <a:rPr lang="en-US" sz="1800" dirty="0"/>
              <a:t>#3 - Quality Tests</a:t>
            </a:r>
          </a:p>
          <a:p>
            <a:pPr marL="1216152" lvl="3" fontAlgn="auto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chemeClr val="accent4"/>
              </a:buClr>
              <a:defRPr/>
            </a:pPr>
            <a:r>
              <a:rPr lang="en-US" sz="1800" dirty="0"/>
              <a:t>#1 – Control</a:t>
            </a:r>
          </a:p>
          <a:p>
            <a:pPr marL="1216152" lvl="3" fontAlgn="auto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chemeClr val="accent4"/>
              </a:buClr>
              <a:defRPr/>
            </a:pPr>
            <a:r>
              <a:rPr lang="en-US" sz="1800" dirty="0"/>
              <a:t>#2 – Schedule 1</a:t>
            </a:r>
          </a:p>
          <a:p>
            <a:pPr marL="1216152" lvl="3" fontAlgn="auto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chemeClr val="accent4"/>
              </a:buClr>
              <a:defRPr/>
            </a:pPr>
            <a:r>
              <a:rPr lang="en-US" sz="1800" dirty="0"/>
              <a:t>#1 – i-STAT ACT</a:t>
            </a:r>
          </a:p>
          <a:p>
            <a:pPr marL="1216152" lvl="3" fontAlgn="auto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chemeClr val="accent4"/>
              </a:buClr>
              <a:defRPr/>
            </a:pPr>
            <a:r>
              <a:rPr lang="en-US" sz="1800" dirty="0"/>
              <a:t>Select appropriate level</a:t>
            </a:r>
          </a:p>
          <a:p>
            <a:pPr marL="1216152" lvl="3" fontAlgn="auto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chemeClr val="accent4"/>
              </a:buClr>
              <a:defRPr/>
            </a:pPr>
            <a:r>
              <a:rPr lang="en-US" sz="1800" dirty="0"/>
              <a:t>Enter/Scan Operator ID</a:t>
            </a:r>
          </a:p>
          <a:p>
            <a:pPr marL="1216152" lvl="3" fontAlgn="auto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chemeClr val="accent4"/>
              </a:buClr>
              <a:defRPr/>
            </a:pPr>
            <a:r>
              <a:rPr lang="en-US" sz="1800" dirty="0"/>
              <a:t>Scan Control Lot Number</a:t>
            </a:r>
          </a:p>
          <a:p>
            <a:pPr marL="1216152" lvl="3" fontAlgn="auto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chemeClr val="accent4"/>
              </a:buClr>
              <a:defRPr/>
            </a:pPr>
            <a:r>
              <a:rPr lang="en-US" sz="1800" dirty="0"/>
              <a:t>Scan Cartridge Lot Number</a:t>
            </a:r>
          </a:p>
          <a:p>
            <a:pPr marL="1216152" lvl="3" fontAlgn="auto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chemeClr val="accent4"/>
              </a:buClr>
              <a:defRPr/>
            </a:pPr>
            <a:r>
              <a:rPr lang="en-US" sz="1800" dirty="0"/>
              <a:t>Apply the control material to the cartridge </a:t>
            </a:r>
          </a:p>
          <a:p>
            <a:pPr marL="1216152" lvl="3" fontAlgn="auto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>
                <a:schemeClr val="accent4"/>
              </a:buClr>
              <a:defRPr/>
            </a:pPr>
            <a:r>
              <a:rPr lang="en-US" sz="1800" dirty="0"/>
              <a:t>Immediately close the cartridge and insert it into the analyzer</a:t>
            </a:r>
          </a:p>
          <a:p>
            <a:pPr marL="753872" lvl="1" fontAlgn="auto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r>
              <a:rPr lang="en-US" sz="1800" dirty="0"/>
              <a:t>Upon completion of test, screen will show Pass/Fail</a:t>
            </a:r>
          </a:p>
          <a:p>
            <a:pPr marL="753872" lvl="1" fontAlgn="auto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defRPr/>
            </a:pPr>
            <a:r>
              <a:rPr lang="en-US" sz="1800" dirty="0"/>
              <a:t>If QC fails, repeat the test with freshly re-constituted control solution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Picture 2">
            <a:extLst>
              <a:ext uri="{FF2B5EF4-FFF2-40B4-BE49-F238E27FC236}">
                <a16:creationId xmlns:a16="http://schemas.microsoft.com/office/drawing/2014/main" id="{D315EA7A-503F-4861-9A7A-86476406AF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14="http://schemas.microsoft.com/office/powerpoint/2010/main" xmlns:a16="http://schemas.microsoft.com/office/drawing/2014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75" name="Group 74">
            <a:extLst>
              <a:ext uri="{FF2B5EF4-FFF2-40B4-BE49-F238E27FC236}">
                <a16:creationId xmlns:a16="http://schemas.microsoft.com/office/drawing/2014/main" id="{5F6E419E-7478-4531-823C-58DF7A10FA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0715" y="0"/>
            <a:ext cx="9040414" cy="6858001"/>
            <a:chOff x="-14288" y="0"/>
            <a:chExt cx="12053888" cy="6858001"/>
          </a:xfrm>
        </p:grpSpPr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6166DED5-3552-4512-A5D0-3BD8DB2BF4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88" name="Rectangle 5">
                <a:extLst>
                  <a:ext uri="{FF2B5EF4-FFF2-40B4-BE49-F238E27FC236}">
                    <a16:creationId xmlns:a16="http://schemas.microsoft.com/office/drawing/2014/main" id="{1EF83640-278B-4580-9288-D4C8F8E4D9C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89" name="Freeform 6">
                <a:extLst>
                  <a:ext uri="{FF2B5EF4-FFF2-40B4-BE49-F238E27FC236}">
                    <a16:creationId xmlns:a16="http://schemas.microsoft.com/office/drawing/2014/main" id="{2F851863-7279-454C-B927-51EC13FFDC0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0" name="Freeform 7">
                <a:extLst>
                  <a:ext uri="{FF2B5EF4-FFF2-40B4-BE49-F238E27FC236}">
                    <a16:creationId xmlns:a16="http://schemas.microsoft.com/office/drawing/2014/main" id="{13CDDA8A-092F-4F54-8206-22848FBB175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1" name="Freeform 8">
                <a:extLst>
                  <a:ext uri="{FF2B5EF4-FFF2-40B4-BE49-F238E27FC236}">
                    <a16:creationId xmlns:a16="http://schemas.microsoft.com/office/drawing/2014/main" id="{D3F474AA-8038-46EB-906B-EE7E8E5E9F2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2" name="Freeform 9">
                <a:extLst>
                  <a:ext uri="{FF2B5EF4-FFF2-40B4-BE49-F238E27FC236}">
                    <a16:creationId xmlns:a16="http://schemas.microsoft.com/office/drawing/2014/main" id="{DEA100B0-B335-41A5-A04B-B601E20968E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3" name="Freeform 10">
                <a:extLst>
                  <a:ext uri="{FF2B5EF4-FFF2-40B4-BE49-F238E27FC236}">
                    <a16:creationId xmlns:a16="http://schemas.microsoft.com/office/drawing/2014/main" id="{93FDDD44-A7E1-4A3A-9757-84B8F4D502C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4" name="Freeform 11">
                <a:extLst>
                  <a:ext uri="{FF2B5EF4-FFF2-40B4-BE49-F238E27FC236}">
                    <a16:creationId xmlns:a16="http://schemas.microsoft.com/office/drawing/2014/main" id="{D8338DDE-CA03-44D8-949F-A79C2E01C17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5" name="Freeform 12">
                <a:extLst>
                  <a:ext uri="{FF2B5EF4-FFF2-40B4-BE49-F238E27FC236}">
                    <a16:creationId xmlns:a16="http://schemas.microsoft.com/office/drawing/2014/main" id="{CBDAD3BA-A054-4189-9451-6E969BB4B96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6" name="Freeform 13">
                <a:extLst>
                  <a:ext uri="{FF2B5EF4-FFF2-40B4-BE49-F238E27FC236}">
                    <a16:creationId xmlns:a16="http://schemas.microsoft.com/office/drawing/2014/main" id="{EF10C686-CA10-4F20-98E0-3BBFC2EDC49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7" name="Freeform 14">
                <a:extLst>
                  <a:ext uri="{FF2B5EF4-FFF2-40B4-BE49-F238E27FC236}">
                    <a16:creationId xmlns:a16="http://schemas.microsoft.com/office/drawing/2014/main" id="{3904651A-E8FB-4006-B428-FB8B5933895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8" name="Freeform 15">
                <a:extLst>
                  <a:ext uri="{FF2B5EF4-FFF2-40B4-BE49-F238E27FC236}">
                    <a16:creationId xmlns:a16="http://schemas.microsoft.com/office/drawing/2014/main" id="{8AAADB72-3AAF-4192-A9FF-7628FC38F31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99" name="Line 16">
                <a:extLst>
                  <a:ext uri="{FF2B5EF4-FFF2-40B4-BE49-F238E27FC236}">
                    <a16:creationId xmlns:a16="http://schemas.microsoft.com/office/drawing/2014/main" id="{4AA2AF70-7263-43F5-931F-E58CF9C8305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ShapeType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100" name="Freeform 17">
                <a:extLst>
                  <a:ext uri="{FF2B5EF4-FFF2-40B4-BE49-F238E27FC236}">
                    <a16:creationId xmlns:a16="http://schemas.microsoft.com/office/drawing/2014/main" id="{1060A3F5-24D4-4418-ABFF-1F9BA791481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1" name="Freeform 18">
                <a:extLst>
                  <a:ext uri="{FF2B5EF4-FFF2-40B4-BE49-F238E27FC236}">
                    <a16:creationId xmlns:a16="http://schemas.microsoft.com/office/drawing/2014/main" id="{5B675803-C045-45DC-8B2B-CDE25229E7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2" name="Freeform 19">
                <a:extLst>
                  <a:ext uri="{FF2B5EF4-FFF2-40B4-BE49-F238E27FC236}">
                    <a16:creationId xmlns:a16="http://schemas.microsoft.com/office/drawing/2014/main" id="{EADA3295-F2BE-46B1-B100-FE72BA7FB84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3" name="Freeform 20">
                <a:extLst>
                  <a:ext uri="{FF2B5EF4-FFF2-40B4-BE49-F238E27FC236}">
                    <a16:creationId xmlns:a16="http://schemas.microsoft.com/office/drawing/2014/main" id="{551DAFD8-4E73-4975-A320-A28713040AF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4" name="Rectangle 21">
                <a:extLst>
                  <a:ext uri="{FF2B5EF4-FFF2-40B4-BE49-F238E27FC236}">
                    <a16:creationId xmlns:a16="http://schemas.microsoft.com/office/drawing/2014/main" id="{CC70859F-6F0C-458C-871C-659479A7733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105" name="Freeform 22">
                <a:extLst>
                  <a:ext uri="{FF2B5EF4-FFF2-40B4-BE49-F238E27FC236}">
                    <a16:creationId xmlns:a16="http://schemas.microsoft.com/office/drawing/2014/main" id="{5B72D469-05AB-4030-A098-93996328F63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6" name="Freeform 23">
                <a:extLst>
                  <a:ext uri="{FF2B5EF4-FFF2-40B4-BE49-F238E27FC236}">
                    <a16:creationId xmlns:a16="http://schemas.microsoft.com/office/drawing/2014/main" id="{75DBFDF8-F8E9-48E1-A45A-D2B5AE2DF81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7" name="Freeform 24">
                <a:extLst>
                  <a:ext uri="{FF2B5EF4-FFF2-40B4-BE49-F238E27FC236}">
                    <a16:creationId xmlns:a16="http://schemas.microsoft.com/office/drawing/2014/main" id="{0551FF34-D734-4387-A502-51A05F44AAE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8" name="Freeform 25">
                <a:extLst>
                  <a:ext uri="{FF2B5EF4-FFF2-40B4-BE49-F238E27FC236}">
                    <a16:creationId xmlns:a16="http://schemas.microsoft.com/office/drawing/2014/main" id="{AFC8681E-1281-45FF-BAE4-117F130B58F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09" name="Freeform 26">
                <a:extLst>
                  <a:ext uri="{FF2B5EF4-FFF2-40B4-BE49-F238E27FC236}">
                    <a16:creationId xmlns:a16="http://schemas.microsoft.com/office/drawing/2014/main" id="{50129A5D-104B-4BA4-BF6B-EFE5A18E9D7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10" name="Freeform 27">
                <a:extLst>
                  <a:ext uri="{FF2B5EF4-FFF2-40B4-BE49-F238E27FC236}">
                    <a16:creationId xmlns:a16="http://schemas.microsoft.com/office/drawing/2014/main" id="{B577A65E-5B12-4906-BE44-488292A6114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11" name="Freeform 28">
                <a:extLst>
                  <a:ext uri="{FF2B5EF4-FFF2-40B4-BE49-F238E27FC236}">
                    <a16:creationId xmlns:a16="http://schemas.microsoft.com/office/drawing/2014/main" id="{B4979406-1BBE-4866-A457-C27512B370F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12" name="Freeform 29">
                <a:extLst>
                  <a:ext uri="{FF2B5EF4-FFF2-40B4-BE49-F238E27FC236}">
                    <a16:creationId xmlns:a16="http://schemas.microsoft.com/office/drawing/2014/main" id="{549FFC41-8687-4748-9C1D-2A4646E5259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13" name="Freeform 30">
                <a:extLst>
                  <a:ext uri="{FF2B5EF4-FFF2-40B4-BE49-F238E27FC236}">
                    <a16:creationId xmlns:a16="http://schemas.microsoft.com/office/drawing/2014/main" id="{B11E840F-BD53-4800-83CA-1947A25D64C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14" name="Freeform 31">
                <a:extLst>
                  <a:ext uri="{FF2B5EF4-FFF2-40B4-BE49-F238E27FC236}">
                    <a16:creationId xmlns:a16="http://schemas.microsoft.com/office/drawing/2014/main" id="{B4CCFC6B-527F-45F5-B3D7-E9B97D93C0F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D3DCC051-27F2-4DBE-A517-3C7B41B684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78" name="Freeform 32">
                <a:extLst>
                  <a:ext uri="{FF2B5EF4-FFF2-40B4-BE49-F238E27FC236}">
                    <a16:creationId xmlns:a16="http://schemas.microsoft.com/office/drawing/2014/main" id="{430CD11B-83C2-4688-998D-61671562F09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79" name="Freeform 33">
                <a:extLst>
                  <a:ext uri="{FF2B5EF4-FFF2-40B4-BE49-F238E27FC236}">
                    <a16:creationId xmlns:a16="http://schemas.microsoft.com/office/drawing/2014/main" id="{A416D02C-5F18-4A38-9CFB-8A621C721E4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80" name="Freeform 34">
                <a:extLst>
                  <a:ext uri="{FF2B5EF4-FFF2-40B4-BE49-F238E27FC236}">
                    <a16:creationId xmlns:a16="http://schemas.microsoft.com/office/drawing/2014/main" id="{573D4C8C-23EB-4CC5-AB4F-4B4EB14648B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81" name="Freeform 35">
                <a:extLst>
                  <a:ext uri="{FF2B5EF4-FFF2-40B4-BE49-F238E27FC236}">
                    <a16:creationId xmlns:a16="http://schemas.microsoft.com/office/drawing/2014/main" id="{0252D8BA-387F-4F32-82AE-F3CD4A9C548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82" name="Freeform 36">
                <a:extLst>
                  <a:ext uri="{FF2B5EF4-FFF2-40B4-BE49-F238E27FC236}">
                    <a16:creationId xmlns:a16="http://schemas.microsoft.com/office/drawing/2014/main" id="{9A6E44F7-44BE-461D-A533-541FE46C07B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83" name="Freeform 37">
                <a:extLst>
                  <a:ext uri="{FF2B5EF4-FFF2-40B4-BE49-F238E27FC236}">
                    <a16:creationId xmlns:a16="http://schemas.microsoft.com/office/drawing/2014/main" id="{566C6055-836D-49ED-A4FC-5775CA27C2D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84" name="Freeform 38">
                <a:extLst>
                  <a:ext uri="{FF2B5EF4-FFF2-40B4-BE49-F238E27FC236}">
                    <a16:creationId xmlns:a16="http://schemas.microsoft.com/office/drawing/2014/main" id="{F14FE2AF-B4CA-4539-9777-0FC2D4A7AB3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85" name="Freeform 39">
                <a:extLst>
                  <a:ext uri="{FF2B5EF4-FFF2-40B4-BE49-F238E27FC236}">
                    <a16:creationId xmlns:a16="http://schemas.microsoft.com/office/drawing/2014/main" id="{9FBA3A27-1780-40C8-A3AE-6E2EA7A3429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86" name="Freeform 40">
                <a:extLst>
                  <a:ext uri="{FF2B5EF4-FFF2-40B4-BE49-F238E27FC236}">
                    <a16:creationId xmlns:a16="http://schemas.microsoft.com/office/drawing/2014/main" id="{A2C28934-2400-466F-B4D7-5A7D5467D23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87" name="Rectangle 41">
                <a:extLst>
                  <a:ext uri="{FF2B5EF4-FFF2-40B4-BE49-F238E27FC236}">
                    <a16:creationId xmlns:a16="http://schemas.microsoft.com/office/drawing/2014/main" id="{41D0850A-1F9C-4759-AD74-903DE36F86A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pic>
        <p:nvPicPr>
          <p:cNvPr id="116" name="Picture 2">
            <a:extLst>
              <a:ext uri="{FF2B5EF4-FFF2-40B4-BE49-F238E27FC236}">
                <a16:creationId xmlns:a16="http://schemas.microsoft.com/office/drawing/2014/main" id="{9018343C-0778-41DD-9B4B-DD35C7325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93" y="0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14="http://schemas.microsoft.com/office/powerpoint/2010/main" xmlns:a16="http://schemas.microsoft.com/office/drawing/2014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8" name="Group 117">
            <a:extLst>
              <a:ext uri="{FF2B5EF4-FFF2-40B4-BE49-F238E27FC236}">
                <a16:creationId xmlns:a16="http://schemas.microsoft.com/office/drawing/2014/main" id="{71B927C1-9798-4C5C-B5C1-533BAC6E5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9040414" cy="6858001"/>
            <a:chOff x="-14288" y="0"/>
            <a:chExt cx="12053888" cy="6858001"/>
          </a:xfrm>
        </p:grpSpPr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BD1CBC78-DE67-41CF-AEBA-457CF7FC18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31" name="Rectangle 5">
                <a:extLst>
                  <a:ext uri="{FF2B5EF4-FFF2-40B4-BE49-F238E27FC236}">
                    <a16:creationId xmlns:a16="http://schemas.microsoft.com/office/drawing/2014/main" id="{60B54AE6-A39D-4588-83AD-A1EDA79EB62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132" name="Freeform 6">
                <a:extLst>
                  <a:ext uri="{FF2B5EF4-FFF2-40B4-BE49-F238E27FC236}">
                    <a16:creationId xmlns:a16="http://schemas.microsoft.com/office/drawing/2014/main" id="{591BE68D-E84D-47D1-8C2C-84C07EF0B09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3" name="Freeform 7">
                <a:extLst>
                  <a:ext uri="{FF2B5EF4-FFF2-40B4-BE49-F238E27FC236}">
                    <a16:creationId xmlns:a16="http://schemas.microsoft.com/office/drawing/2014/main" id="{A2204FBD-C360-4355-844D-09AC040FD96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4" name="Freeform 8">
                <a:extLst>
                  <a:ext uri="{FF2B5EF4-FFF2-40B4-BE49-F238E27FC236}">
                    <a16:creationId xmlns:a16="http://schemas.microsoft.com/office/drawing/2014/main" id="{28D72865-B9BB-4F5E-9DEC-C4DA21C257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5" name="Freeform 9">
                <a:extLst>
                  <a:ext uri="{FF2B5EF4-FFF2-40B4-BE49-F238E27FC236}">
                    <a16:creationId xmlns:a16="http://schemas.microsoft.com/office/drawing/2014/main" id="{AB7FBD61-8186-4A9B-8FE5-E211E99A0C6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6" name="Freeform 10">
                <a:extLst>
                  <a:ext uri="{FF2B5EF4-FFF2-40B4-BE49-F238E27FC236}">
                    <a16:creationId xmlns:a16="http://schemas.microsoft.com/office/drawing/2014/main" id="{8C9982D6-12E5-4920-9107-FEF23A699AA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7" name="Freeform 11">
                <a:extLst>
                  <a:ext uri="{FF2B5EF4-FFF2-40B4-BE49-F238E27FC236}">
                    <a16:creationId xmlns:a16="http://schemas.microsoft.com/office/drawing/2014/main" id="{9BB3F80E-6F52-44C9-B9D2-55BDB62FAD9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8" name="Freeform 12">
                <a:extLst>
                  <a:ext uri="{FF2B5EF4-FFF2-40B4-BE49-F238E27FC236}">
                    <a16:creationId xmlns:a16="http://schemas.microsoft.com/office/drawing/2014/main" id="{27B6E33E-0CBC-44AA-99E3-6893463ECB3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9" name="Freeform 13">
                <a:extLst>
                  <a:ext uri="{FF2B5EF4-FFF2-40B4-BE49-F238E27FC236}">
                    <a16:creationId xmlns:a16="http://schemas.microsoft.com/office/drawing/2014/main" id="{E4FBA0A1-7DE5-4E1F-8188-76740F5F689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0" name="Freeform 14">
                <a:extLst>
                  <a:ext uri="{FF2B5EF4-FFF2-40B4-BE49-F238E27FC236}">
                    <a16:creationId xmlns:a16="http://schemas.microsoft.com/office/drawing/2014/main" id="{D7327CF4-A65A-46FF-B252-3E0707230FC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1" name="Freeform 15">
                <a:extLst>
                  <a:ext uri="{FF2B5EF4-FFF2-40B4-BE49-F238E27FC236}">
                    <a16:creationId xmlns:a16="http://schemas.microsoft.com/office/drawing/2014/main" id="{94491CCA-20DD-416E-97F6-8449A0E2F11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2" name="Line 16">
                <a:extLst>
                  <a:ext uri="{FF2B5EF4-FFF2-40B4-BE49-F238E27FC236}">
                    <a16:creationId xmlns:a16="http://schemas.microsoft.com/office/drawing/2014/main" id="{9E408FEC-126E-4556-8DA1-F77E5701564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ShapeType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143" name="Freeform 17">
                <a:extLst>
                  <a:ext uri="{FF2B5EF4-FFF2-40B4-BE49-F238E27FC236}">
                    <a16:creationId xmlns:a16="http://schemas.microsoft.com/office/drawing/2014/main" id="{11299703-E290-42D8-9D2D-56593774614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4" name="Freeform 18">
                <a:extLst>
                  <a:ext uri="{FF2B5EF4-FFF2-40B4-BE49-F238E27FC236}">
                    <a16:creationId xmlns:a16="http://schemas.microsoft.com/office/drawing/2014/main" id="{F0D8EDED-63DD-48FD-9B2A-AAF9CAAEBA2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5" name="Freeform 19">
                <a:extLst>
                  <a:ext uri="{FF2B5EF4-FFF2-40B4-BE49-F238E27FC236}">
                    <a16:creationId xmlns:a16="http://schemas.microsoft.com/office/drawing/2014/main" id="{1C841D15-6D0B-43DA-9189-54AE258E1A8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6" name="Freeform 20">
                <a:extLst>
                  <a:ext uri="{FF2B5EF4-FFF2-40B4-BE49-F238E27FC236}">
                    <a16:creationId xmlns:a16="http://schemas.microsoft.com/office/drawing/2014/main" id="{470BE3D1-28A8-4F20-B18C-8E677B08645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7" name="Rectangle 21">
                <a:extLst>
                  <a:ext uri="{FF2B5EF4-FFF2-40B4-BE49-F238E27FC236}">
                    <a16:creationId xmlns:a16="http://schemas.microsoft.com/office/drawing/2014/main" id="{AE149E9A-866F-4466-9B1D-6B49361DAAE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148" name="Freeform 22">
                <a:extLst>
                  <a:ext uri="{FF2B5EF4-FFF2-40B4-BE49-F238E27FC236}">
                    <a16:creationId xmlns:a16="http://schemas.microsoft.com/office/drawing/2014/main" id="{C6D0299C-524E-4E5D-9F06-BAF2BFF218B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9" name="Freeform 23">
                <a:extLst>
                  <a:ext uri="{FF2B5EF4-FFF2-40B4-BE49-F238E27FC236}">
                    <a16:creationId xmlns:a16="http://schemas.microsoft.com/office/drawing/2014/main" id="{B8B5DC83-B8E6-477E-8DA5-189A242D671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0" name="Freeform 24">
                <a:extLst>
                  <a:ext uri="{FF2B5EF4-FFF2-40B4-BE49-F238E27FC236}">
                    <a16:creationId xmlns:a16="http://schemas.microsoft.com/office/drawing/2014/main" id="{9194CC76-136B-44AF-9D62-1CA9F6DD941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1" name="Freeform 25">
                <a:extLst>
                  <a:ext uri="{FF2B5EF4-FFF2-40B4-BE49-F238E27FC236}">
                    <a16:creationId xmlns:a16="http://schemas.microsoft.com/office/drawing/2014/main" id="{E8ACD66F-F4B0-4A77-B1A5-9EDCC4EEE2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2" name="Freeform 26">
                <a:extLst>
                  <a:ext uri="{FF2B5EF4-FFF2-40B4-BE49-F238E27FC236}">
                    <a16:creationId xmlns:a16="http://schemas.microsoft.com/office/drawing/2014/main" id="{F78B2DB3-FD63-48E2-A23E-F6E97C24468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3" name="Freeform 27">
                <a:extLst>
                  <a:ext uri="{FF2B5EF4-FFF2-40B4-BE49-F238E27FC236}">
                    <a16:creationId xmlns:a16="http://schemas.microsoft.com/office/drawing/2014/main" id="{AB42FFCE-D4FC-485E-90D5-39D721CFA99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4" name="Freeform 28">
                <a:extLst>
                  <a:ext uri="{FF2B5EF4-FFF2-40B4-BE49-F238E27FC236}">
                    <a16:creationId xmlns:a16="http://schemas.microsoft.com/office/drawing/2014/main" id="{04658F53-ECB3-4DD3-AC4C-73F53A457DC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5" name="Freeform 29">
                <a:extLst>
                  <a:ext uri="{FF2B5EF4-FFF2-40B4-BE49-F238E27FC236}">
                    <a16:creationId xmlns:a16="http://schemas.microsoft.com/office/drawing/2014/main" id="{2AE028A6-8CE7-4186-A31E-D2A40ECDFD5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6" name="Freeform 30">
                <a:extLst>
                  <a:ext uri="{FF2B5EF4-FFF2-40B4-BE49-F238E27FC236}">
                    <a16:creationId xmlns:a16="http://schemas.microsoft.com/office/drawing/2014/main" id="{AE921804-452E-42DB-80F8-051A53E2CD1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7" name="Freeform 31">
                <a:extLst>
                  <a:ext uri="{FF2B5EF4-FFF2-40B4-BE49-F238E27FC236}">
                    <a16:creationId xmlns:a16="http://schemas.microsoft.com/office/drawing/2014/main" id="{E9B02156-F8B0-4C97-AAF3-97C74A2C665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36CA6519-2870-4AD4-8099-18D508E3F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21" name="Freeform 32">
                <a:extLst>
                  <a:ext uri="{FF2B5EF4-FFF2-40B4-BE49-F238E27FC236}">
                    <a16:creationId xmlns:a16="http://schemas.microsoft.com/office/drawing/2014/main" id="{BC3C6E82-8E4E-4854-A2D1-7DAF1F35FBD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2" name="Freeform 33">
                <a:extLst>
                  <a:ext uri="{FF2B5EF4-FFF2-40B4-BE49-F238E27FC236}">
                    <a16:creationId xmlns:a16="http://schemas.microsoft.com/office/drawing/2014/main" id="{6DF90866-7048-488A-A4B3-6A3F8500E5B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3" name="Freeform 34">
                <a:extLst>
                  <a:ext uri="{FF2B5EF4-FFF2-40B4-BE49-F238E27FC236}">
                    <a16:creationId xmlns:a16="http://schemas.microsoft.com/office/drawing/2014/main" id="{C7492B5B-0DAF-40D2-8D7E-A5B1CB80A89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4" name="Freeform 35">
                <a:extLst>
                  <a:ext uri="{FF2B5EF4-FFF2-40B4-BE49-F238E27FC236}">
                    <a16:creationId xmlns:a16="http://schemas.microsoft.com/office/drawing/2014/main" id="{7F3E205C-1EDF-44F1-ADFF-907F6F9A78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5" name="Freeform 36">
                <a:extLst>
                  <a:ext uri="{FF2B5EF4-FFF2-40B4-BE49-F238E27FC236}">
                    <a16:creationId xmlns:a16="http://schemas.microsoft.com/office/drawing/2014/main" id="{F1F97E15-C677-4DF3-9CDD-FA73AF35C3B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6" name="Freeform 37">
                <a:extLst>
                  <a:ext uri="{FF2B5EF4-FFF2-40B4-BE49-F238E27FC236}">
                    <a16:creationId xmlns:a16="http://schemas.microsoft.com/office/drawing/2014/main" id="{3E9072E3-BE5E-4305-ACA6-9A21804B0BB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7" name="Freeform 38">
                <a:extLst>
                  <a:ext uri="{FF2B5EF4-FFF2-40B4-BE49-F238E27FC236}">
                    <a16:creationId xmlns:a16="http://schemas.microsoft.com/office/drawing/2014/main" id="{B423CA3B-303A-4681-A241-773908084B5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8" name="Freeform 39">
                <a:extLst>
                  <a:ext uri="{FF2B5EF4-FFF2-40B4-BE49-F238E27FC236}">
                    <a16:creationId xmlns:a16="http://schemas.microsoft.com/office/drawing/2014/main" id="{BBBF1F7D-CCDC-4994-AC8E-F0659B7C739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9" name="Freeform 40">
                <a:extLst>
                  <a:ext uri="{FF2B5EF4-FFF2-40B4-BE49-F238E27FC236}">
                    <a16:creationId xmlns:a16="http://schemas.microsoft.com/office/drawing/2014/main" id="{FB5963B4-24BD-41E4-B478-711756BB5B6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0" name="Rectangle 41">
                <a:extLst>
                  <a:ext uri="{FF2B5EF4-FFF2-40B4-BE49-F238E27FC236}">
                    <a16:creationId xmlns:a16="http://schemas.microsoft.com/office/drawing/2014/main" id="{86840453-F642-4E05-9EEA-F9155CEDEE8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:a16="http://schemas.microsoft.com/office/drawing/2014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 useBgFill="1">
        <p:nvSpPr>
          <p:cNvPr id="159" name="Rectangle 158">
            <a:extLst>
              <a:ext uri="{FF2B5EF4-FFF2-40B4-BE49-F238E27FC236}">
                <a16:creationId xmlns:a16="http://schemas.microsoft.com/office/drawing/2014/main" id="{F04D02B2-0CF7-407E-A7F3-CEB52ABEB2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C6DDA51F-AA5F-45C8-84DC-CEAE96F27A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575" y="-11384"/>
            <a:ext cx="915604" cy="6858001"/>
            <a:chOff x="-14288" y="0"/>
            <a:chExt cx="1220788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62" name="Rectangle 5">
              <a:extLst>
                <a:ext uri="{FF2B5EF4-FFF2-40B4-BE49-F238E27FC236}">
                  <a16:creationId xmlns:a16="http://schemas.microsoft.com/office/drawing/2014/main" id="{BF34871E-B64D-47C9-ABC1-518F49729E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3" name="Freeform 6">
              <a:extLst>
                <a:ext uri="{FF2B5EF4-FFF2-40B4-BE49-F238E27FC236}">
                  <a16:creationId xmlns:a16="http://schemas.microsoft.com/office/drawing/2014/main" id="{2EFC3199-B82F-435F-A30D-F593CBD580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4" name="Freeform 7">
              <a:extLst>
                <a:ext uri="{FF2B5EF4-FFF2-40B4-BE49-F238E27FC236}">
                  <a16:creationId xmlns:a16="http://schemas.microsoft.com/office/drawing/2014/main" id="{38E53882-1F61-43E0-B79A-ACED33847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5" name="Freeform 8">
              <a:extLst>
                <a:ext uri="{FF2B5EF4-FFF2-40B4-BE49-F238E27FC236}">
                  <a16:creationId xmlns:a16="http://schemas.microsoft.com/office/drawing/2014/main" id="{F52A5BC5-6859-40F8-8B67-F512117D6C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6" name="Freeform 9">
              <a:extLst>
                <a:ext uri="{FF2B5EF4-FFF2-40B4-BE49-F238E27FC236}">
                  <a16:creationId xmlns:a16="http://schemas.microsoft.com/office/drawing/2014/main" id="{CEB5A396-50E3-4BD8-8963-F88BE3D591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7" name="Freeform 10">
              <a:extLst>
                <a:ext uri="{FF2B5EF4-FFF2-40B4-BE49-F238E27FC236}">
                  <a16:creationId xmlns:a16="http://schemas.microsoft.com/office/drawing/2014/main" id="{1188D78F-BD3C-404E-A542-863D7DE029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8" name="Freeform 11">
              <a:extLst>
                <a:ext uri="{FF2B5EF4-FFF2-40B4-BE49-F238E27FC236}">
                  <a16:creationId xmlns:a16="http://schemas.microsoft.com/office/drawing/2014/main" id="{C5F2E59C-EE00-47F4-94B8-5DF072AE5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9" name="Freeform 12">
              <a:extLst>
                <a:ext uri="{FF2B5EF4-FFF2-40B4-BE49-F238E27FC236}">
                  <a16:creationId xmlns:a16="http://schemas.microsoft.com/office/drawing/2014/main" id="{E953844C-2F95-4BCB-925D-89BCF13255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0" name="Freeform 13">
              <a:extLst>
                <a:ext uri="{FF2B5EF4-FFF2-40B4-BE49-F238E27FC236}">
                  <a16:creationId xmlns:a16="http://schemas.microsoft.com/office/drawing/2014/main" id="{16DFAD72-0B21-43D6-BAD6-901CC99407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1" name="Freeform 14">
              <a:extLst>
                <a:ext uri="{FF2B5EF4-FFF2-40B4-BE49-F238E27FC236}">
                  <a16:creationId xmlns:a16="http://schemas.microsoft.com/office/drawing/2014/main" id="{9C3588CC-2440-440D-A141-9206C65A20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2" name="Freeform 15">
              <a:extLst>
                <a:ext uri="{FF2B5EF4-FFF2-40B4-BE49-F238E27FC236}">
                  <a16:creationId xmlns:a16="http://schemas.microsoft.com/office/drawing/2014/main" id="{0A71A2F7-613C-41A9-B808-A8E1BDC233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3" name="Line 16">
              <a:extLst>
                <a:ext uri="{FF2B5EF4-FFF2-40B4-BE49-F238E27FC236}">
                  <a16:creationId xmlns:a16="http://schemas.microsoft.com/office/drawing/2014/main" id="{CCC8072C-0F4A-440E-85F8-21BD6CFCBB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74" name="Freeform 17">
              <a:extLst>
                <a:ext uri="{FF2B5EF4-FFF2-40B4-BE49-F238E27FC236}">
                  <a16:creationId xmlns:a16="http://schemas.microsoft.com/office/drawing/2014/main" id="{4B4C9869-76AD-4C59-8DD5-6B58C2D714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5" name="Freeform 18">
              <a:extLst>
                <a:ext uri="{FF2B5EF4-FFF2-40B4-BE49-F238E27FC236}">
                  <a16:creationId xmlns:a16="http://schemas.microsoft.com/office/drawing/2014/main" id="{87FF3E02-500A-4F64-8848-E736A2C77B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6" name="Freeform 19">
              <a:extLst>
                <a:ext uri="{FF2B5EF4-FFF2-40B4-BE49-F238E27FC236}">
                  <a16:creationId xmlns:a16="http://schemas.microsoft.com/office/drawing/2014/main" id="{60D3FC48-EA2B-469C-AA24-76B0D7DAE2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7" name="Freeform 20">
              <a:extLst>
                <a:ext uri="{FF2B5EF4-FFF2-40B4-BE49-F238E27FC236}">
                  <a16:creationId xmlns:a16="http://schemas.microsoft.com/office/drawing/2014/main" id="{457EFF6D-A151-4B71-A304-9746BCC3F7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8" name="Rectangle 21">
              <a:extLst>
                <a:ext uri="{FF2B5EF4-FFF2-40B4-BE49-F238E27FC236}">
                  <a16:creationId xmlns:a16="http://schemas.microsoft.com/office/drawing/2014/main" id="{5272A688-3CE0-4825-B9B5-94092DCF4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79" name="Freeform 22">
              <a:extLst>
                <a:ext uri="{FF2B5EF4-FFF2-40B4-BE49-F238E27FC236}">
                  <a16:creationId xmlns:a16="http://schemas.microsoft.com/office/drawing/2014/main" id="{92B0BB5B-58FA-47AA-A7CF-6811E1B03C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0" name="Freeform 23">
              <a:extLst>
                <a:ext uri="{FF2B5EF4-FFF2-40B4-BE49-F238E27FC236}">
                  <a16:creationId xmlns:a16="http://schemas.microsoft.com/office/drawing/2014/main" id="{5540DDDF-6A7E-4CE4-905A-8D4B83A070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1" name="Freeform 24">
              <a:extLst>
                <a:ext uri="{FF2B5EF4-FFF2-40B4-BE49-F238E27FC236}">
                  <a16:creationId xmlns:a16="http://schemas.microsoft.com/office/drawing/2014/main" id="{809F7269-5CA1-46CB-948C-13787BC475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2" name="Freeform 25">
              <a:extLst>
                <a:ext uri="{FF2B5EF4-FFF2-40B4-BE49-F238E27FC236}">
                  <a16:creationId xmlns:a16="http://schemas.microsoft.com/office/drawing/2014/main" id="{3709D6DA-015F-4C16-94DD-ABEEA131AF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3" name="Freeform 26">
              <a:extLst>
                <a:ext uri="{FF2B5EF4-FFF2-40B4-BE49-F238E27FC236}">
                  <a16:creationId xmlns:a16="http://schemas.microsoft.com/office/drawing/2014/main" id="{8B93C08E-CD79-46A8-BA96-3702505C4D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4" name="Freeform 27">
              <a:extLst>
                <a:ext uri="{FF2B5EF4-FFF2-40B4-BE49-F238E27FC236}">
                  <a16:creationId xmlns:a16="http://schemas.microsoft.com/office/drawing/2014/main" id="{04FE9491-C10F-4913-B24A-676F284C16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5" name="Freeform 28">
              <a:extLst>
                <a:ext uri="{FF2B5EF4-FFF2-40B4-BE49-F238E27FC236}">
                  <a16:creationId xmlns:a16="http://schemas.microsoft.com/office/drawing/2014/main" id="{913C482B-C5FC-45AD-8C72-73C16C9395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6" name="Freeform 29">
              <a:extLst>
                <a:ext uri="{FF2B5EF4-FFF2-40B4-BE49-F238E27FC236}">
                  <a16:creationId xmlns:a16="http://schemas.microsoft.com/office/drawing/2014/main" id="{6C188634-D7BC-4AA4-AE9A-84AD81BBAC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7" name="Freeform 30">
              <a:extLst>
                <a:ext uri="{FF2B5EF4-FFF2-40B4-BE49-F238E27FC236}">
                  <a16:creationId xmlns:a16="http://schemas.microsoft.com/office/drawing/2014/main" id="{8E7875E7-9177-4B5A-9E27-0112064F80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8" name="Freeform 31">
              <a:extLst>
                <a:ext uri="{FF2B5EF4-FFF2-40B4-BE49-F238E27FC236}">
                  <a16:creationId xmlns:a16="http://schemas.microsoft.com/office/drawing/2014/main" id="{59B8ABC3-D670-4736-84AB-C73CA4B196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pic>
        <p:nvPicPr>
          <p:cNvPr id="190" name="Picture 2">
            <a:extLst>
              <a:ext uri="{FF2B5EF4-FFF2-40B4-BE49-F238E27FC236}">
                <a16:creationId xmlns:a16="http://schemas.microsoft.com/office/drawing/2014/main" id="{FD8ABCF5-CC25-4369-8CA0-1016BADA2E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" y="-2"/>
            <a:ext cx="3046144" cy="685800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:dgm="http://schemas.openxmlformats.org/drawingml/2006/diagram" xmlns:p14="http://schemas.microsoft.com/office/powerpoint/2010/main" xmlns:a16="http://schemas.microsoft.com/office/drawing/2014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92" name="Rectangle 191">
            <a:extLst>
              <a:ext uri="{FF2B5EF4-FFF2-40B4-BE49-F238E27FC236}">
                <a16:creationId xmlns:a16="http://schemas.microsoft.com/office/drawing/2014/main" id="{9A6CAB08-AD55-4410-9A2A-31FA98F24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53"/>
            <a:ext cx="3041715" cy="6858000"/>
          </a:xfrm>
          <a:prstGeom prst="rect">
            <a:avLst/>
          </a:prstGeom>
          <a:ln>
            <a:noFill/>
          </a:ln>
          <a:effectLst>
            <a:outerShdw blurRad="76200" dist="38100" algn="l" rotWithShape="0">
              <a:prstClr val="black">
                <a:alpha val="3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4" name="Group 193">
            <a:extLst>
              <a:ext uri="{FF2B5EF4-FFF2-40B4-BE49-F238E27FC236}">
                <a16:creationId xmlns:a16="http://schemas.microsoft.com/office/drawing/2014/main" id="{652DAC3A-4FD0-4A8F-92B6-435AA80392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92" y="-9998"/>
            <a:ext cx="915604" cy="6858001"/>
            <a:chOff x="-14288" y="0"/>
            <a:chExt cx="1220788" cy="6858001"/>
          </a:xfrm>
          <a:gradFill flip="none" rotWithShape="1">
            <a:gsLst>
              <a:gs pos="0">
                <a:schemeClr val="bg2"/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95" name="Rectangle 5">
              <a:extLst>
                <a:ext uri="{FF2B5EF4-FFF2-40B4-BE49-F238E27FC236}">
                  <a16:creationId xmlns:a16="http://schemas.microsoft.com/office/drawing/2014/main" id="{B9D64E40-B368-413D-8A3E-FFCAA54D28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96" name="Freeform 6">
              <a:extLst>
                <a:ext uri="{FF2B5EF4-FFF2-40B4-BE49-F238E27FC236}">
                  <a16:creationId xmlns:a16="http://schemas.microsoft.com/office/drawing/2014/main" id="{5E116B13-6012-4840-AA3B-C716469FB5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7" name="Freeform 7">
              <a:extLst>
                <a:ext uri="{FF2B5EF4-FFF2-40B4-BE49-F238E27FC236}">
                  <a16:creationId xmlns:a16="http://schemas.microsoft.com/office/drawing/2014/main" id="{2EB1A2A7-7168-4A40-A825-DFEAE52C4D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8" name="Freeform 8">
              <a:extLst>
                <a:ext uri="{FF2B5EF4-FFF2-40B4-BE49-F238E27FC236}">
                  <a16:creationId xmlns:a16="http://schemas.microsoft.com/office/drawing/2014/main" id="{90019991-73F1-47C6-A7D4-A9D2631279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9" name="Freeform 9">
              <a:extLst>
                <a:ext uri="{FF2B5EF4-FFF2-40B4-BE49-F238E27FC236}">
                  <a16:creationId xmlns:a16="http://schemas.microsoft.com/office/drawing/2014/main" id="{916C4EC5-59EA-4C75-AF70-4873CD1157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0" name="Freeform 10">
              <a:extLst>
                <a:ext uri="{FF2B5EF4-FFF2-40B4-BE49-F238E27FC236}">
                  <a16:creationId xmlns:a16="http://schemas.microsoft.com/office/drawing/2014/main" id="{C8961F09-0B82-40F7-B928-E5AF33930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1" name="Freeform 11">
              <a:extLst>
                <a:ext uri="{FF2B5EF4-FFF2-40B4-BE49-F238E27FC236}">
                  <a16:creationId xmlns:a16="http://schemas.microsoft.com/office/drawing/2014/main" id="{F71479E5-D9A2-476B-B2D2-F67D3478CD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2" name="Freeform 12">
              <a:extLst>
                <a:ext uri="{FF2B5EF4-FFF2-40B4-BE49-F238E27FC236}">
                  <a16:creationId xmlns:a16="http://schemas.microsoft.com/office/drawing/2014/main" id="{D6720850-6192-469B-B9BF-FB50183515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3" name="Freeform 13">
              <a:extLst>
                <a:ext uri="{FF2B5EF4-FFF2-40B4-BE49-F238E27FC236}">
                  <a16:creationId xmlns:a16="http://schemas.microsoft.com/office/drawing/2014/main" id="{C431C61F-33D7-4D0A-BBD2-B0FD71E696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4" name="Freeform 14">
              <a:extLst>
                <a:ext uri="{FF2B5EF4-FFF2-40B4-BE49-F238E27FC236}">
                  <a16:creationId xmlns:a16="http://schemas.microsoft.com/office/drawing/2014/main" id="{7EE14CC4-51E1-47A6-8808-25ED854E35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5" name="Freeform 15">
              <a:extLst>
                <a:ext uri="{FF2B5EF4-FFF2-40B4-BE49-F238E27FC236}">
                  <a16:creationId xmlns:a16="http://schemas.microsoft.com/office/drawing/2014/main" id="{38A3C423-01E5-46A5-85C7-AC8ADCEEE5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6" name="Line 16">
              <a:extLst>
                <a:ext uri="{FF2B5EF4-FFF2-40B4-BE49-F238E27FC236}">
                  <a16:creationId xmlns:a16="http://schemas.microsoft.com/office/drawing/2014/main" id="{041BAF2E-E821-41EC-A7B2-BEB2E18338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07" name="Freeform 17">
              <a:extLst>
                <a:ext uri="{FF2B5EF4-FFF2-40B4-BE49-F238E27FC236}">
                  <a16:creationId xmlns:a16="http://schemas.microsoft.com/office/drawing/2014/main" id="{1A05FB87-BE4B-4B1B-9A30-A3B243756A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8" name="Freeform 18">
              <a:extLst>
                <a:ext uri="{FF2B5EF4-FFF2-40B4-BE49-F238E27FC236}">
                  <a16:creationId xmlns:a16="http://schemas.microsoft.com/office/drawing/2014/main" id="{75C9AE77-A22A-4D13-B947-08FBC68037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9" name="Freeform 19">
              <a:extLst>
                <a:ext uri="{FF2B5EF4-FFF2-40B4-BE49-F238E27FC236}">
                  <a16:creationId xmlns:a16="http://schemas.microsoft.com/office/drawing/2014/main" id="{E7BB7678-664B-4C81-B9BC-9B2C5D7E84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0" name="Freeform 20">
              <a:extLst>
                <a:ext uri="{FF2B5EF4-FFF2-40B4-BE49-F238E27FC236}">
                  <a16:creationId xmlns:a16="http://schemas.microsoft.com/office/drawing/2014/main" id="{1EA72C94-7B99-4B7C-BBD6-184C1DBEED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1" name="Rectangle 21">
              <a:extLst>
                <a:ext uri="{FF2B5EF4-FFF2-40B4-BE49-F238E27FC236}">
                  <a16:creationId xmlns:a16="http://schemas.microsoft.com/office/drawing/2014/main" id="{01875D0F-2424-4389-BB79-B7877502E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212" name="Freeform 22">
              <a:extLst>
                <a:ext uri="{FF2B5EF4-FFF2-40B4-BE49-F238E27FC236}">
                  <a16:creationId xmlns:a16="http://schemas.microsoft.com/office/drawing/2014/main" id="{927F5A31-C681-4932-BEFD-B223D6F20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3" name="Freeform 23">
              <a:extLst>
                <a:ext uri="{FF2B5EF4-FFF2-40B4-BE49-F238E27FC236}">
                  <a16:creationId xmlns:a16="http://schemas.microsoft.com/office/drawing/2014/main" id="{DAD9D8E8-3E55-4DDA-80B0-6508DFC58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4" name="Freeform 24">
              <a:extLst>
                <a:ext uri="{FF2B5EF4-FFF2-40B4-BE49-F238E27FC236}">
                  <a16:creationId xmlns:a16="http://schemas.microsoft.com/office/drawing/2014/main" id="{D22A1C63-7C05-4DA9-8684-DC69A5D992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5" name="Freeform 25">
              <a:extLst>
                <a:ext uri="{FF2B5EF4-FFF2-40B4-BE49-F238E27FC236}">
                  <a16:creationId xmlns:a16="http://schemas.microsoft.com/office/drawing/2014/main" id="{A8B355B6-F766-4BB2-A54B-CE32BC49A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6" name="Freeform 26">
              <a:extLst>
                <a:ext uri="{FF2B5EF4-FFF2-40B4-BE49-F238E27FC236}">
                  <a16:creationId xmlns:a16="http://schemas.microsoft.com/office/drawing/2014/main" id="{D8DD30D1-F2F5-4FCF-889A-5AC14EFF68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7" name="Freeform 27">
              <a:extLst>
                <a:ext uri="{FF2B5EF4-FFF2-40B4-BE49-F238E27FC236}">
                  <a16:creationId xmlns:a16="http://schemas.microsoft.com/office/drawing/2014/main" id="{CB2B0458-507D-43E8-B56C-F0CED4CAF2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8" name="Freeform 28">
              <a:extLst>
                <a:ext uri="{FF2B5EF4-FFF2-40B4-BE49-F238E27FC236}">
                  <a16:creationId xmlns:a16="http://schemas.microsoft.com/office/drawing/2014/main" id="{7675565E-26DD-486E-B047-99568C1FF2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9" name="Freeform 29">
              <a:extLst>
                <a:ext uri="{FF2B5EF4-FFF2-40B4-BE49-F238E27FC236}">
                  <a16:creationId xmlns:a16="http://schemas.microsoft.com/office/drawing/2014/main" id="{5434B238-B1E6-469A-9A4E-26CC34BC3B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0" name="Freeform 30">
              <a:extLst>
                <a:ext uri="{FF2B5EF4-FFF2-40B4-BE49-F238E27FC236}">
                  <a16:creationId xmlns:a16="http://schemas.microsoft.com/office/drawing/2014/main" id="{06B74BB5-A917-465D-92AF-7A24D0854E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1" name="Freeform 31">
              <a:extLst>
                <a:ext uri="{FF2B5EF4-FFF2-40B4-BE49-F238E27FC236}">
                  <a16:creationId xmlns:a16="http://schemas.microsoft.com/office/drawing/2014/main" id="{CADDD9FF-E0DA-4B0B-8004-2BDB7DA264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pic>
        <p:nvPicPr>
          <p:cNvPr id="223" name="Picture 2">
            <a:extLst>
              <a:ext uri="{FF2B5EF4-FFF2-40B4-BE49-F238E27FC236}">
                <a16:creationId xmlns:a16="http://schemas.microsoft.com/office/drawing/2014/main" id="{CB54E949-8598-44D5-95F6-C31D8E6500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" y="-13238"/>
            <a:ext cx="3047039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dgm="http://schemas.openxmlformats.org/drawingml/2006/diagram" xmlns:p14="http://schemas.microsoft.com/office/powerpoint/2010/main" xmlns:a16="http://schemas.microsoft.com/office/drawing/2014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338" name="Title 1">
            <a:extLst>
              <a:ext uri="{FF2B5EF4-FFF2-40B4-BE49-F238E27FC236}">
                <a16:creationId xmlns:a16="http://schemas.microsoft.com/office/drawing/2014/main" id="{21838FDE-8F31-4AF2-8E6F-0E24A6A4999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39997" y="1134683"/>
            <a:ext cx="2057483" cy="42550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rgbClr val="FFFFFF"/>
                </a:solidFill>
                <a:effectLst>
                  <a:outerShdw blurRad="177800" dist="38100" dir="2700000" algn="tl">
                    <a:srgbClr val="000000">
                      <a:alpha val="24000"/>
                    </a:srgbClr>
                  </a:outerShdw>
                </a:effectLst>
              </a:rPr>
              <a:t>Patient Results</a:t>
            </a:r>
          </a:p>
        </p:txBody>
      </p:sp>
      <p:graphicFrame>
        <p:nvGraphicFramePr>
          <p:cNvPr id="14340" name="Content Placeholder 2">
            <a:extLst>
              <a:ext uri="{FF2B5EF4-FFF2-40B4-BE49-F238E27FC236}">
                <a16:creationId xmlns:a16="http://schemas.microsoft.com/office/drawing/2014/main" id="{BDC2EF6A-6829-4440-82E3-8DEC7F28C1FB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150504587"/>
              </p:ext>
            </p:extLst>
          </p:nvPr>
        </p:nvGraphicFramePr>
        <p:xfrm>
          <a:off x="3336585" y="152400"/>
          <a:ext cx="5375218" cy="64531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5" name="Picture 2">
            <a:extLst>
              <a:ext uri="{FF2B5EF4-FFF2-40B4-BE49-F238E27FC236}">
                <a16:creationId xmlns:a16="http://schemas.microsoft.com/office/drawing/2014/main" id="{D315EA7A-503F-4861-9A7A-86476406AF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67" name="Group 266">
            <a:extLst>
              <a:ext uri="{FF2B5EF4-FFF2-40B4-BE49-F238E27FC236}">
                <a16:creationId xmlns:a16="http://schemas.microsoft.com/office/drawing/2014/main" id="{5F6E419E-7478-4531-823C-58DF7A10FA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0715" y="0"/>
            <a:ext cx="9040414" cy="6858001"/>
            <a:chOff x="-14288" y="0"/>
            <a:chExt cx="12053888" cy="6858001"/>
          </a:xfrm>
        </p:grpSpPr>
        <p:grpSp>
          <p:nvGrpSpPr>
            <p:cNvPr id="268" name="Group 267">
              <a:extLst>
                <a:ext uri="{FF2B5EF4-FFF2-40B4-BE49-F238E27FC236}">
                  <a16:creationId xmlns:a16="http://schemas.microsoft.com/office/drawing/2014/main" id="{6166DED5-3552-4512-A5D0-3BD8DB2BF4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80" name="Rectangle 5">
                <a:extLst>
                  <a:ext uri="{FF2B5EF4-FFF2-40B4-BE49-F238E27FC236}">
                    <a16:creationId xmlns:a16="http://schemas.microsoft.com/office/drawing/2014/main" id="{1EF83640-278B-4580-9288-D4C8F8E4D9C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81" name="Freeform 6">
                <a:extLst>
                  <a:ext uri="{FF2B5EF4-FFF2-40B4-BE49-F238E27FC236}">
                    <a16:creationId xmlns:a16="http://schemas.microsoft.com/office/drawing/2014/main" id="{2F851863-7279-454C-B927-51EC13FFDC0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2" name="Freeform 7">
                <a:extLst>
                  <a:ext uri="{FF2B5EF4-FFF2-40B4-BE49-F238E27FC236}">
                    <a16:creationId xmlns:a16="http://schemas.microsoft.com/office/drawing/2014/main" id="{13CDDA8A-092F-4F54-8206-22848FBB175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3" name="Freeform 8">
                <a:extLst>
                  <a:ext uri="{FF2B5EF4-FFF2-40B4-BE49-F238E27FC236}">
                    <a16:creationId xmlns:a16="http://schemas.microsoft.com/office/drawing/2014/main" id="{D3F474AA-8038-46EB-906B-EE7E8E5E9F2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4" name="Freeform 9">
                <a:extLst>
                  <a:ext uri="{FF2B5EF4-FFF2-40B4-BE49-F238E27FC236}">
                    <a16:creationId xmlns:a16="http://schemas.microsoft.com/office/drawing/2014/main" id="{DEA100B0-B335-41A5-A04B-B601E20968E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5" name="Freeform 10">
                <a:extLst>
                  <a:ext uri="{FF2B5EF4-FFF2-40B4-BE49-F238E27FC236}">
                    <a16:creationId xmlns:a16="http://schemas.microsoft.com/office/drawing/2014/main" id="{93FDDD44-A7E1-4A3A-9757-84B8F4D502C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6" name="Freeform 11">
                <a:extLst>
                  <a:ext uri="{FF2B5EF4-FFF2-40B4-BE49-F238E27FC236}">
                    <a16:creationId xmlns:a16="http://schemas.microsoft.com/office/drawing/2014/main" id="{D8338DDE-CA03-44D8-949F-A79C2E01C17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7" name="Freeform 12">
                <a:extLst>
                  <a:ext uri="{FF2B5EF4-FFF2-40B4-BE49-F238E27FC236}">
                    <a16:creationId xmlns:a16="http://schemas.microsoft.com/office/drawing/2014/main" id="{CBDAD3BA-A054-4189-9451-6E969BB4B96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8" name="Freeform 13">
                <a:extLst>
                  <a:ext uri="{FF2B5EF4-FFF2-40B4-BE49-F238E27FC236}">
                    <a16:creationId xmlns:a16="http://schemas.microsoft.com/office/drawing/2014/main" id="{EF10C686-CA10-4F20-98E0-3BBFC2EDC49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9" name="Freeform 14">
                <a:extLst>
                  <a:ext uri="{FF2B5EF4-FFF2-40B4-BE49-F238E27FC236}">
                    <a16:creationId xmlns:a16="http://schemas.microsoft.com/office/drawing/2014/main" id="{3904651A-E8FB-4006-B428-FB8B5933895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0" name="Freeform 15">
                <a:extLst>
                  <a:ext uri="{FF2B5EF4-FFF2-40B4-BE49-F238E27FC236}">
                    <a16:creationId xmlns:a16="http://schemas.microsoft.com/office/drawing/2014/main" id="{8AAADB72-3AAF-4192-A9FF-7628FC38F31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1" name="Line 16">
                <a:extLst>
                  <a:ext uri="{FF2B5EF4-FFF2-40B4-BE49-F238E27FC236}">
                    <a16:creationId xmlns:a16="http://schemas.microsoft.com/office/drawing/2014/main" id="{4AA2AF70-7263-43F5-931F-E58CF9C8305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ShapeType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292" name="Freeform 17">
                <a:extLst>
                  <a:ext uri="{FF2B5EF4-FFF2-40B4-BE49-F238E27FC236}">
                    <a16:creationId xmlns:a16="http://schemas.microsoft.com/office/drawing/2014/main" id="{1060A3F5-24D4-4418-ABFF-1F9BA791481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3" name="Freeform 18">
                <a:extLst>
                  <a:ext uri="{FF2B5EF4-FFF2-40B4-BE49-F238E27FC236}">
                    <a16:creationId xmlns:a16="http://schemas.microsoft.com/office/drawing/2014/main" id="{5B675803-C045-45DC-8B2B-CDE25229E7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4" name="Freeform 19">
                <a:extLst>
                  <a:ext uri="{FF2B5EF4-FFF2-40B4-BE49-F238E27FC236}">
                    <a16:creationId xmlns:a16="http://schemas.microsoft.com/office/drawing/2014/main" id="{EADA3295-F2BE-46B1-B100-FE72BA7FB84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5" name="Freeform 20">
                <a:extLst>
                  <a:ext uri="{FF2B5EF4-FFF2-40B4-BE49-F238E27FC236}">
                    <a16:creationId xmlns:a16="http://schemas.microsoft.com/office/drawing/2014/main" id="{551DAFD8-4E73-4975-A320-A28713040AF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6" name="Rectangle 21">
                <a:extLst>
                  <a:ext uri="{FF2B5EF4-FFF2-40B4-BE49-F238E27FC236}">
                    <a16:creationId xmlns:a16="http://schemas.microsoft.com/office/drawing/2014/main" id="{CC70859F-6F0C-458C-871C-659479A7733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97" name="Freeform 22">
                <a:extLst>
                  <a:ext uri="{FF2B5EF4-FFF2-40B4-BE49-F238E27FC236}">
                    <a16:creationId xmlns:a16="http://schemas.microsoft.com/office/drawing/2014/main" id="{5B72D469-05AB-4030-A098-93996328F63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8" name="Freeform 23">
                <a:extLst>
                  <a:ext uri="{FF2B5EF4-FFF2-40B4-BE49-F238E27FC236}">
                    <a16:creationId xmlns:a16="http://schemas.microsoft.com/office/drawing/2014/main" id="{75DBFDF8-F8E9-48E1-A45A-D2B5AE2DF81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9" name="Freeform 24">
                <a:extLst>
                  <a:ext uri="{FF2B5EF4-FFF2-40B4-BE49-F238E27FC236}">
                    <a16:creationId xmlns:a16="http://schemas.microsoft.com/office/drawing/2014/main" id="{0551FF34-D734-4387-A502-51A05F44AAE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0" name="Freeform 25">
                <a:extLst>
                  <a:ext uri="{FF2B5EF4-FFF2-40B4-BE49-F238E27FC236}">
                    <a16:creationId xmlns:a16="http://schemas.microsoft.com/office/drawing/2014/main" id="{AFC8681E-1281-45FF-BAE4-117F130B58F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1" name="Freeform 26">
                <a:extLst>
                  <a:ext uri="{FF2B5EF4-FFF2-40B4-BE49-F238E27FC236}">
                    <a16:creationId xmlns:a16="http://schemas.microsoft.com/office/drawing/2014/main" id="{50129A5D-104B-4BA4-BF6B-EFE5A18E9D7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2" name="Freeform 27">
                <a:extLst>
                  <a:ext uri="{FF2B5EF4-FFF2-40B4-BE49-F238E27FC236}">
                    <a16:creationId xmlns:a16="http://schemas.microsoft.com/office/drawing/2014/main" id="{B577A65E-5B12-4906-BE44-488292A6114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3" name="Freeform 28">
                <a:extLst>
                  <a:ext uri="{FF2B5EF4-FFF2-40B4-BE49-F238E27FC236}">
                    <a16:creationId xmlns:a16="http://schemas.microsoft.com/office/drawing/2014/main" id="{B4979406-1BBE-4866-A457-C27512B370F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4" name="Freeform 29">
                <a:extLst>
                  <a:ext uri="{FF2B5EF4-FFF2-40B4-BE49-F238E27FC236}">
                    <a16:creationId xmlns:a16="http://schemas.microsoft.com/office/drawing/2014/main" id="{549FFC41-8687-4748-9C1D-2A4646E5259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5" name="Freeform 30">
                <a:extLst>
                  <a:ext uri="{FF2B5EF4-FFF2-40B4-BE49-F238E27FC236}">
                    <a16:creationId xmlns:a16="http://schemas.microsoft.com/office/drawing/2014/main" id="{B11E840F-BD53-4800-83CA-1947A25D64C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6" name="Freeform 31">
                <a:extLst>
                  <a:ext uri="{FF2B5EF4-FFF2-40B4-BE49-F238E27FC236}">
                    <a16:creationId xmlns:a16="http://schemas.microsoft.com/office/drawing/2014/main" id="{B4CCFC6B-527F-45F5-B3D7-E9B97D93C0F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269" name="Group 268">
              <a:extLst>
                <a:ext uri="{FF2B5EF4-FFF2-40B4-BE49-F238E27FC236}">
                  <a16:creationId xmlns:a16="http://schemas.microsoft.com/office/drawing/2014/main" id="{D3DCC051-27F2-4DBE-A517-3C7B41B684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70" name="Freeform 32">
                <a:extLst>
                  <a:ext uri="{FF2B5EF4-FFF2-40B4-BE49-F238E27FC236}">
                    <a16:creationId xmlns:a16="http://schemas.microsoft.com/office/drawing/2014/main" id="{430CD11B-83C2-4688-998D-61671562F09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1" name="Freeform 33">
                <a:extLst>
                  <a:ext uri="{FF2B5EF4-FFF2-40B4-BE49-F238E27FC236}">
                    <a16:creationId xmlns:a16="http://schemas.microsoft.com/office/drawing/2014/main" id="{A416D02C-5F18-4A38-9CFB-8A621C721E4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2" name="Freeform 34">
                <a:extLst>
                  <a:ext uri="{FF2B5EF4-FFF2-40B4-BE49-F238E27FC236}">
                    <a16:creationId xmlns:a16="http://schemas.microsoft.com/office/drawing/2014/main" id="{573D4C8C-23EB-4CC5-AB4F-4B4EB14648B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3" name="Freeform 35">
                <a:extLst>
                  <a:ext uri="{FF2B5EF4-FFF2-40B4-BE49-F238E27FC236}">
                    <a16:creationId xmlns:a16="http://schemas.microsoft.com/office/drawing/2014/main" id="{0252D8BA-387F-4F32-82AE-F3CD4A9C548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4" name="Freeform 36">
                <a:extLst>
                  <a:ext uri="{FF2B5EF4-FFF2-40B4-BE49-F238E27FC236}">
                    <a16:creationId xmlns:a16="http://schemas.microsoft.com/office/drawing/2014/main" id="{9A6E44F7-44BE-461D-A533-541FE46C07B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5" name="Freeform 37">
                <a:extLst>
                  <a:ext uri="{FF2B5EF4-FFF2-40B4-BE49-F238E27FC236}">
                    <a16:creationId xmlns:a16="http://schemas.microsoft.com/office/drawing/2014/main" id="{566C6055-836D-49ED-A4FC-5775CA27C2D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6" name="Freeform 38">
                <a:extLst>
                  <a:ext uri="{FF2B5EF4-FFF2-40B4-BE49-F238E27FC236}">
                    <a16:creationId xmlns:a16="http://schemas.microsoft.com/office/drawing/2014/main" id="{F14FE2AF-B4CA-4539-9777-0FC2D4A7AB3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7" name="Freeform 39">
                <a:extLst>
                  <a:ext uri="{FF2B5EF4-FFF2-40B4-BE49-F238E27FC236}">
                    <a16:creationId xmlns:a16="http://schemas.microsoft.com/office/drawing/2014/main" id="{9FBA3A27-1780-40C8-A3AE-6E2EA7A3429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8" name="Freeform 40">
                <a:extLst>
                  <a:ext uri="{FF2B5EF4-FFF2-40B4-BE49-F238E27FC236}">
                    <a16:creationId xmlns:a16="http://schemas.microsoft.com/office/drawing/2014/main" id="{A2C28934-2400-466F-B4D7-5A7D5467D23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9" name="Rectangle 41">
                <a:extLst>
                  <a:ext uri="{FF2B5EF4-FFF2-40B4-BE49-F238E27FC236}">
                    <a16:creationId xmlns:a16="http://schemas.microsoft.com/office/drawing/2014/main" id="{41D0850A-1F9C-4759-AD74-903DE36F86A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pic>
        <p:nvPicPr>
          <p:cNvPr id="308" name="Picture 2">
            <a:extLst>
              <a:ext uri="{FF2B5EF4-FFF2-40B4-BE49-F238E27FC236}">
                <a16:creationId xmlns:a16="http://schemas.microsoft.com/office/drawing/2014/main" id="{9018343C-0778-41DD-9B4B-DD35C7325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93" y="0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0" name="Group 309">
            <a:extLst>
              <a:ext uri="{FF2B5EF4-FFF2-40B4-BE49-F238E27FC236}">
                <a16:creationId xmlns:a16="http://schemas.microsoft.com/office/drawing/2014/main" id="{71B927C1-9798-4C5C-B5C1-533BAC6E5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9040414" cy="6858001"/>
            <a:chOff x="-14288" y="0"/>
            <a:chExt cx="12053888" cy="6858001"/>
          </a:xfrm>
        </p:grpSpPr>
        <p:grpSp>
          <p:nvGrpSpPr>
            <p:cNvPr id="311" name="Group 310">
              <a:extLst>
                <a:ext uri="{FF2B5EF4-FFF2-40B4-BE49-F238E27FC236}">
                  <a16:creationId xmlns:a16="http://schemas.microsoft.com/office/drawing/2014/main" id="{BD1CBC78-DE67-41CF-AEBA-457CF7FC18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323" name="Rectangle 5">
                <a:extLst>
                  <a:ext uri="{FF2B5EF4-FFF2-40B4-BE49-F238E27FC236}">
                    <a16:creationId xmlns:a16="http://schemas.microsoft.com/office/drawing/2014/main" id="{60B54AE6-A39D-4588-83AD-A1EDA79EB62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24" name="Freeform 6">
                <a:extLst>
                  <a:ext uri="{FF2B5EF4-FFF2-40B4-BE49-F238E27FC236}">
                    <a16:creationId xmlns:a16="http://schemas.microsoft.com/office/drawing/2014/main" id="{591BE68D-E84D-47D1-8C2C-84C07EF0B09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5" name="Freeform 7">
                <a:extLst>
                  <a:ext uri="{FF2B5EF4-FFF2-40B4-BE49-F238E27FC236}">
                    <a16:creationId xmlns:a16="http://schemas.microsoft.com/office/drawing/2014/main" id="{A2204FBD-C360-4355-844D-09AC040FD96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6" name="Freeform 8">
                <a:extLst>
                  <a:ext uri="{FF2B5EF4-FFF2-40B4-BE49-F238E27FC236}">
                    <a16:creationId xmlns:a16="http://schemas.microsoft.com/office/drawing/2014/main" id="{28D72865-B9BB-4F5E-9DEC-C4DA21C257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7" name="Freeform 9">
                <a:extLst>
                  <a:ext uri="{FF2B5EF4-FFF2-40B4-BE49-F238E27FC236}">
                    <a16:creationId xmlns:a16="http://schemas.microsoft.com/office/drawing/2014/main" id="{AB7FBD61-8186-4A9B-8FE5-E211E99A0C6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8" name="Freeform 10">
                <a:extLst>
                  <a:ext uri="{FF2B5EF4-FFF2-40B4-BE49-F238E27FC236}">
                    <a16:creationId xmlns:a16="http://schemas.microsoft.com/office/drawing/2014/main" id="{8C9982D6-12E5-4920-9107-FEF23A699AA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9" name="Freeform 11">
                <a:extLst>
                  <a:ext uri="{FF2B5EF4-FFF2-40B4-BE49-F238E27FC236}">
                    <a16:creationId xmlns:a16="http://schemas.microsoft.com/office/drawing/2014/main" id="{9BB3F80E-6F52-44C9-B9D2-55BDB62FAD9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30" name="Freeform 12">
                <a:extLst>
                  <a:ext uri="{FF2B5EF4-FFF2-40B4-BE49-F238E27FC236}">
                    <a16:creationId xmlns:a16="http://schemas.microsoft.com/office/drawing/2014/main" id="{27B6E33E-0CBC-44AA-99E3-6893463ECB3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31" name="Freeform 13">
                <a:extLst>
                  <a:ext uri="{FF2B5EF4-FFF2-40B4-BE49-F238E27FC236}">
                    <a16:creationId xmlns:a16="http://schemas.microsoft.com/office/drawing/2014/main" id="{E4FBA0A1-7DE5-4E1F-8188-76740F5F689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32" name="Freeform 14">
                <a:extLst>
                  <a:ext uri="{FF2B5EF4-FFF2-40B4-BE49-F238E27FC236}">
                    <a16:creationId xmlns:a16="http://schemas.microsoft.com/office/drawing/2014/main" id="{D7327CF4-A65A-46FF-B252-3E0707230FC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33" name="Freeform 15">
                <a:extLst>
                  <a:ext uri="{FF2B5EF4-FFF2-40B4-BE49-F238E27FC236}">
                    <a16:creationId xmlns:a16="http://schemas.microsoft.com/office/drawing/2014/main" id="{94491CCA-20DD-416E-97F6-8449A0E2F11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34" name="Line 16">
                <a:extLst>
                  <a:ext uri="{FF2B5EF4-FFF2-40B4-BE49-F238E27FC236}">
                    <a16:creationId xmlns:a16="http://schemas.microsoft.com/office/drawing/2014/main" id="{9E408FEC-126E-4556-8DA1-F77E5701564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ShapeType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5" name="Freeform 17">
                <a:extLst>
                  <a:ext uri="{FF2B5EF4-FFF2-40B4-BE49-F238E27FC236}">
                    <a16:creationId xmlns:a16="http://schemas.microsoft.com/office/drawing/2014/main" id="{11299703-E290-42D8-9D2D-56593774614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36" name="Freeform 18">
                <a:extLst>
                  <a:ext uri="{FF2B5EF4-FFF2-40B4-BE49-F238E27FC236}">
                    <a16:creationId xmlns:a16="http://schemas.microsoft.com/office/drawing/2014/main" id="{F0D8EDED-63DD-48FD-9B2A-AAF9CAAEBA2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37" name="Freeform 19">
                <a:extLst>
                  <a:ext uri="{FF2B5EF4-FFF2-40B4-BE49-F238E27FC236}">
                    <a16:creationId xmlns:a16="http://schemas.microsoft.com/office/drawing/2014/main" id="{1C841D15-6D0B-43DA-9189-54AE258E1A8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38" name="Freeform 20">
                <a:extLst>
                  <a:ext uri="{FF2B5EF4-FFF2-40B4-BE49-F238E27FC236}">
                    <a16:creationId xmlns:a16="http://schemas.microsoft.com/office/drawing/2014/main" id="{470BE3D1-28A8-4F20-B18C-8E677B08645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39" name="Rectangle 21">
                <a:extLst>
                  <a:ext uri="{FF2B5EF4-FFF2-40B4-BE49-F238E27FC236}">
                    <a16:creationId xmlns:a16="http://schemas.microsoft.com/office/drawing/2014/main" id="{AE149E9A-866F-4466-9B1D-6B49361DAAE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40" name="Freeform 22">
                <a:extLst>
                  <a:ext uri="{FF2B5EF4-FFF2-40B4-BE49-F238E27FC236}">
                    <a16:creationId xmlns:a16="http://schemas.microsoft.com/office/drawing/2014/main" id="{C6D0299C-524E-4E5D-9F06-BAF2BFF218B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1" name="Freeform 23">
                <a:extLst>
                  <a:ext uri="{FF2B5EF4-FFF2-40B4-BE49-F238E27FC236}">
                    <a16:creationId xmlns:a16="http://schemas.microsoft.com/office/drawing/2014/main" id="{B8B5DC83-B8E6-477E-8DA5-189A242D671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2" name="Freeform 24">
                <a:extLst>
                  <a:ext uri="{FF2B5EF4-FFF2-40B4-BE49-F238E27FC236}">
                    <a16:creationId xmlns:a16="http://schemas.microsoft.com/office/drawing/2014/main" id="{9194CC76-136B-44AF-9D62-1CA9F6DD941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3" name="Freeform 25">
                <a:extLst>
                  <a:ext uri="{FF2B5EF4-FFF2-40B4-BE49-F238E27FC236}">
                    <a16:creationId xmlns:a16="http://schemas.microsoft.com/office/drawing/2014/main" id="{E8ACD66F-F4B0-4A77-B1A5-9EDCC4EEE2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4" name="Freeform 26">
                <a:extLst>
                  <a:ext uri="{FF2B5EF4-FFF2-40B4-BE49-F238E27FC236}">
                    <a16:creationId xmlns:a16="http://schemas.microsoft.com/office/drawing/2014/main" id="{F78B2DB3-FD63-48E2-A23E-F6E97C24468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5" name="Freeform 27">
                <a:extLst>
                  <a:ext uri="{FF2B5EF4-FFF2-40B4-BE49-F238E27FC236}">
                    <a16:creationId xmlns:a16="http://schemas.microsoft.com/office/drawing/2014/main" id="{AB42FFCE-D4FC-485E-90D5-39D721CFA99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6" name="Freeform 28">
                <a:extLst>
                  <a:ext uri="{FF2B5EF4-FFF2-40B4-BE49-F238E27FC236}">
                    <a16:creationId xmlns:a16="http://schemas.microsoft.com/office/drawing/2014/main" id="{04658F53-ECB3-4DD3-AC4C-73F53A457DC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7" name="Freeform 29">
                <a:extLst>
                  <a:ext uri="{FF2B5EF4-FFF2-40B4-BE49-F238E27FC236}">
                    <a16:creationId xmlns:a16="http://schemas.microsoft.com/office/drawing/2014/main" id="{2AE028A6-8CE7-4186-A31E-D2A40ECDFD5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8" name="Freeform 30">
                <a:extLst>
                  <a:ext uri="{FF2B5EF4-FFF2-40B4-BE49-F238E27FC236}">
                    <a16:creationId xmlns:a16="http://schemas.microsoft.com/office/drawing/2014/main" id="{AE921804-452E-42DB-80F8-051A53E2CD1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9" name="Freeform 31">
                <a:extLst>
                  <a:ext uri="{FF2B5EF4-FFF2-40B4-BE49-F238E27FC236}">
                    <a16:creationId xmlns:a16="http://schemas.microsoft.com/office/drawing/2014/main" id="{E9B02156-F8B0-4C97-AAF3-97C74A2C665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312" name="Group 311">
              <a:extLst>
                <a:ext uri="{FF2B5EF4-FFF2-40B4-BE49-F238E27FC236}">
                  <a16:creationId xmlns:a16="http://schemas.microsoft.com/office/drawing/2014/main" id="{36CA6519-2870-4AD4-8099-18D508E3F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313" name="Freeform 32">
                <a:extLst>
                  <a:ext uri="{FF2B5EF4-FFF2-40B4-BE49-F238E27FC236}">
                    <a16:creationId xmlns:a16="http://schemas.microsoft.com/office/drawing/2014/main" id="{BC3C6E82-8E4E-4854-A2D1-7DAF1F35FBD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4" name="Freeform 33">
                <a:extLst>
                  <a:ext uri="{FF2B5EF4-FFF2-40B4-BE49-F238E27FC236}">
                    <a16:creationId xmlns:a16="http://schemas.microsoft.com/office/drawing/2014/main" id="{6DF90866-7048-488A-A4B3-6A3F8500E5B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5" name="Freeform 34">
                <a:extLst>
                  <a:ext uri="{FF2B5EF4-FFF2-40B4-BE49-F238E27FC236}">
                    <a16:creationId xmlns:a16="http://schemas.microsoft.com/office/drawing/2014/main" id="{C7492B5B-0DAF-40D2-8D7E-A5B1CB80A89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6" name="Freeform 35">
                <a:extLst>
                  <a:ext uri="{FF2B5EF4-FFF2-40B4-BE49-F238E27FC236}">
                    <a16:creationId xmlns:a16="http://schemas.microsoft.com/office/drawing/2014/main" id="{7F3E205C-1EDF-44F1-ADFF-907F6F9A78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7" name="Freeform 36">
                <a:extLst>
                  <a:ext uri="{FF2B5EF4-FFF2-40B4-BE49-F238E27FC236}">
                    <a16:creationId xmlns:a16="http://schemas.microsoft.com/office/drawing/2014/main" id="{F1F97E15-C677-4DF3-9CDD-FA73AF35C3B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8" name="Freeform 37">
                <a:extLst>
                  <a:ext uri="{FF2B5EF4-FFF2-40B4-BE49-F238E27FC236}">
                    <a16:creationId xmlns:a16="http://schemas.microsoft.com/office/drawing/2014/main" id="{3E9072E3-BE5E-4305-ACA6-9A21804B0BB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9" name="Freeform 38">
                <a:extLst>
                  <a:ext uri="{FF2B5EF4-FFF2-40B4-BE49-F238E27FC236}">
                    <a16:creationId xmlns:a16="http://schemas.microsoft.com/office/drawing/2014/main" id="{B423CA3B-303A-4681-A241-773908084B5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0" name="Freeform 39">
                <a:extLst>
                  <a:ext uri="{FF2B5EF4-FFF2-40B4-BE49-F238E27FC236}">
                    <a16:creationId xmlns:a16="http://schemas.microsoft.com/office/drawing/2014/main" id="{BBBF1F7D-CCDC-4994-AC8E-F0659B7C739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1" name="Freeform 40">
                <a:extLst>
                  <a:ext uri="{FF2B5EF4-FFF2-40B4-BE49-F238E27FC236}">
                    <a16:creationId xmlns:a16="http://schemas.microsoft.com/office/drawing/2014/main" id="{FB5963B4-24BD-41E4-B478-711756BB5B6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2" name="Rectangle 41">
                <a:extLst>
                  <a:ext uri="{FF2B5EF4-FFF2-40B4-BE49-F238E27FC236}">
                    <a16:creationId xmlns:a16="http://schemas.microsoft.com/office/drawing/2014/main" id="{86840453-F642-4E05-9EEA-F9155CEDEE8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 useBgFill="1">
        <p:nvSpPr>
          <p:cNvPr id="351" name="Rectangle 350">
            <a:extLst>
              <a:ext uri="{FF2B5EF4-FFF2-40B4-BE49-F238E27FC236}">
                <a16:creationId xmlns:a16="http://schemas.microsoft.com/office/drawing/2014/main" id="{F04D02B2-0CF7-407E-A7F3-CEB52ABEB2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3" name="Group 352">
            <a:extLst>
              <a:ext uri="{FF2B5EF4-FFF2-40B4-BE49-F238E27FC236}">
                <a16:creationId xmlns:a16="http://schemas.microsoft.com/office/drawing/2014/main" id="{C6DDA51F-AA5F-45C8-84DC-CEAE96F27A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575" y="-11384"/>
            <a:ext cx="915604" cy="6858001"/>
            <a:chOff x="-14288" y="0"/>
            <a:chExt cx="1220788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354" name="Rectangle 5">
              <a:extLst>
                <a:ext uri="{FF2B5EF4-FFF2-40B4-BE49-F238E27FC236}">
                  <a16:creationId xmlns:a16="http://schemas.microsoft.com/office/drawing/2014/main" id="{BF34871E-B64D-47C9-ABC1-518F49729E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355" name="Freeform 6">
              <a:extLst>
                <a:ext uri="{FF2B5EF4-FFF2-40B4-BE49-F238E27FC236}">
                  <a16:creationId xmlns:a16="http://schemas.microsoft.com/office/drawing/2014/main" id="{2EFC3199-B82F-435F-A30D-F593CBD580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6" name="Freeform 7">
              <a:extLst>
                <a:ext uri="{FF2B5EF4-FFF2-40B4-BE49-F238E27FC236}">
                  <a16:creationId xmlns:a16="http://schemas.microsoft.com/office/drawing/2014/main" id="{38E53882-1F61-43E0-B79A-ACED33847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7" name="Freeform 8">
              <a:extLst>
                <a:ext uri="{FF2B5EF4-FFF2-40B4-BE49-F238E27FC236}">
                  <a16:creationId xmlns:a16="http://schemas.microsoft.com/office/drawing/2014/main" id="{F52A5BC5-6859-40F8-8B67-F512117D6C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8" name="Freeform 9">
              <a:extLst>
                <a:ext uri="{FF2B5EF4-FFF2-40B4-BE49-F238E27FC236}">
                  <a16:creationId xmlns:a16="http://schemas.microsoft.com/office/drawing/2014/main" id="{CEB5A396-50E3-4BD8-8963-F88BE3D591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9" name="Freeform 10">
              <a:extLst>
                <a:ext uri="{FF2B5EF4-FFF2-40B4-BE49-F238E27FC236}">
                  <a16:creationId xmlns:a16="http://schemas.microsoft.com/office/drawing/2014/main" id="{1188D78F-BD3C-404E-A542-863D7DE029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0" name="Freeform 11">
              <a:extLst>
                <a:ext uri="{FF2B5EF4-FFF2-40B4-BE49-F238E27FC236}">
                  <a16:creationId xmlns:a16="http://schemas.microsoft.com/office/drawing/2014/main" id="{C5F2E59C-EE00-47F4-94B8-5DF072AE5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1" name="Freeform 12">
              <a:extLst>
                <a:ext uri="{FF2B5EF4-FFF2-40B4-BE49-F238E27FC236}">
                  <a16:creationId xmlns:a16="http://schemas.microsoft.com/office/drawing/2014/main" id="{E953844C-2F95-4BCB-925D-89BCF13255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2" name="Freeform 13">
              <a:extLst>
                <a:ext uri="{FF2B5EF4-FFF2-40B4-BE49-F238E27FC236}">
                  <a16:creationId xmlns:a16="http://schemas.microsoft.com/office/drawing/2014/main" id="{16DFAD72-0B21-43D6-BAD6-901CC99407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3" name="Freeform 14">
              <a:extLst>
                <a:ext uri="{FF2B5EF4-FFF2-40B4-BE49-F238E27FC236}">
                  <a16:creationId xmlns:a16="http://schemas.microsoft.com/office/drawing/2014/main" id="{9C3588CC-2440-440D-A141-9206C65A20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4" name="Freeform 15">
              <a:extLst>
                <a:ext uri="{FF2B5EF4-FFF2-40B4-BE49-F238E27FC236}">
                  <a16:creationId xmlns:a16="http://schemas.microsoft.com/office/drawing/2014/main" id="{0A71A2F7-613C-41A9-B808-A8E1BDC233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5" name="Line 16">
              <a:extLst>
                <a:ext uri="{FF2B5EF4-FFF2-40B4-BE49-F238E27FC236}">
                  <a16:creationId xmlns:a16="http://schemas.microsoft.com/office/drawing/2014/main" id="{CCC8072C-0F4A-440E-85F8-21BD6CFCBB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366" name="Freeform 17">
              <a:extLst>
                <a:ext uri="{FF2B5EF4-FFF2-40B4-BE49-F238E27FC236}">
                  <a16:creationId xmlns:a16="http://schemas.microsoft.com/office/drawing/2014/main" id="{4B4C9869-76AD-4C59-8DD5-6B58C2D714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7" name="Freeform 18">
              <a:extLst>
                <a:ext uri="{FF2B5EF4-FFF2-40B4-BE49-F238E27FC236}">
                  <a16:creationId xmlns:a16="http://schemas.microsoft.com/office/drawing/2014/main" id="{87FF3E02-500A-4F64-8848-E736A2C77B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8" name="Freeform 19">
              <a:extLst>
                <a:ext uri="{FF2B5EF4-FFF2-40B4-BE49-F238E27FC236}">
                  <a16:creationId xmlns:a16="http://schemas.microsoft.com/office/drawing/2014/main" id="{60D3FC48-EA2B-469C-AA24-76B0D7DAE2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9" name="Freeform 20">
              <a:extLst>
                <a:ext uri="{FF2B5EF4-FFF2-40B4-BE49-F238E27FC236}">
                  <a16:creationId xmlns:a16="http://schemas.microsoft.com/office/drawing/2014/main" id="{457EFF6D-A151-4B71-A304-9746BCC3F7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0" name="Rectangle 21">
              <a:extLst>
                <a:ext uri="{FF2B5EF4-FFF2-40B4-BE49-F238E27FC236}">
                  <a16:creationId xmlns:a16="http://schemas.microsoft.com/office/drawing/2014/main" id="{5272A688-3CE0-4825-B9B5-94092DCF4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371" name="Freeform 22">
              <a:extLst>
                <a:ext uri="{FF2B5EF4-FFF2-40B4-BE49-F238E27FC236}">
                  <a16:creationId xmlns:a16="http://schemas.microsoft.com/office/drawing/2014/main" id="{92B0BB5B-58FA-47AA-A7CF-6811E1B03C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2" name="Freeform 23">
              <a:extLst>
                <a:ext uri="{FF2B5EF4-FFF2-40B4-BE49-F238E27FC236}">
                  <a16:creationId xmlns:a16="http://schemas.microsoft.com/office/drawing/2014/main" id="{5540DDDF-6A7E-4CE4-905A-8D4B83A070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3" name="Freeform 24">
              <a:extLst>
                <a:ext uri="{FF2B5EF4-FFF2-40B4-BE49-F238E27FC236}">
                  <a16:creationId xmlns:a16="http://schemas.microsoft.com/office/drawing/2014/main" id="{809F7269-5CA1-46CB-948C-13787BC475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4" name="Freeform 25">
              <a:extLst>
                <a:ext uri="{FF2B5EF4-FFF2-40B4-BE49-F238E27FC236}">
                  <a16:creationId xmlns:a16="http://schemas.microsoft.com/office/drawing/2014/main" id="{3709D6DA-015F-4C16-94DD-ABEEA131AF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5" name="Freeform 26">
              <a:extLst>
                <a:ext uri="{FF2B5EF4-FFF2-40B4-BE49-F238E27FC236}">
                  <a16:creationId xmlns:a16="http://schemas.microsoft.com/office/drawing/2014/main" id="{8B93C08E-CD79-46A8-BA96-3702505C4D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6" name="Freeform 27">
              <a:extLst>
                <a:ext uri="{FF2B5EF4-FFF2-40B4-BE49-F238E27FC236}">
                  <a16:creationId xmlns:a16="http://schemas.microsoft.com/office/drawing/2014/main" id="{04FE9491-C10F-4913-B24A-676F284C16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7" name="Freeform 28">
              <a:extLst>
                <a:ext uri="{FF2B5EF4-FFF2-40B4-BE49-F238E27FC236}">
                  <a16:creationId xmlns:a16="http://schemas.microsoft.com/office/drawing/2014/main" id="{913C482B-C5FC-45AD-8C72-73C16C9395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8" name="Freeform 29">
              <a:extLst>
                <a:ext uri="{FF2B5EF4-FFF2-40B4-BE49-F238E27FC236}">
                  <a16:creationId xmlns:a16="http://schemas.microsoft.com/office/drawing/2014/main" id="{6C188634-D7BC-4AA4-AE9A-84AD81BBAC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9" name="Freeform 30">
              <a:extLst>
                <a:ext uri="{FF2B5EF4-FFF2-40B4-BE49-F238E27FC236}">
                  <a16:creationId xmlns:a16="http://schemas.microsoft.com/office/drawing/2014/main" id="{8E7875E7-9177-4B5A-9E27-0112064F80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0" name="Freeform 31">
              <a:extLst>
                <a:ext uri="{FF2B5EF4-FFF2-40B4-BE49-F238E27FC236}">
                  <a16:creationId xmlns:a16="http://schemas.microsoft.com/office/drawing/2014/main" id="{59B8ABC3-D670-4736-84AB-C73CA4B196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pic>
        <p:nvPicPr>
          <p:cNvPr id="382" name="Picture 2">
            <a:extLst>
              <a:ext uri="{FF2B5EF4-FFF2-40B4-BE49-F238E27FC236}">
                <a16:creationId xmlns:a16="http://schemas.microsoft.com/office/drawing/2014/main" id="{FD8ABCF5-CC25-4369-8CA0-1016BADA2E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" y="-2"/>
            <a:ext cx="3046144" cy="6858001"/>
          </a:xfrm>
          <a:prstGeom prst="rect">
            <a:avLst/>
          </a:prstGeom>
          <a:extLst>
            <a:ext uri="{909E8E84-426E-40dd-AFC4-6F175D3DCCD1}">
              <a14:hiddenFill xmlns="" xmlns:a16="http://schemas.microsoft.com/office/drawing/2014/main" xmlns:p14="http://schemas.microsoft.com/office/powerpoint/2010/main" xmlns:dgm="http://schemas.openxmlformats.org/drawingml/2006/diagram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4" name="Rectangle 383">
            <a:extLst>
              <a:ext uri="{FF2B5EF4-FFF2-40B4-BE49-F238E27FC236}">
                <a16:creationId xmlns:a16="http://schemas.microsoft.com/office/drawing/2014/main" id="{9A6CAB08-AD55-4410-9A2A-31FA98F24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53"/>
            <a:ext cx="3041715" cy="6858000"/>
          </a:xfrm>
          <a:prstGeom prst="rect">
            <a:avLst/>
          </a:prstGeom>
          <a:ln>
            <a:noFill/>
          </a:ln>
          <a:effectLst>
            <a:outerShdw blurRad="76200" dist="38100" algn="l" rotWithShape="0">
              <a:prstClr val="black">
                <a:alpha val="3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6" name="Group 385">
            <a:extLst>
              <a:ext uri="{FF2B5EF4-FFF2-40B4-BE49-F238E27FC236}">
                <a16:creationId xmlns:a16="http://schemas.microsoft.com/office/drawing/2014/main" id="{652DAC3A-4FD0-4A8F-92B6-435AA80392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92" y="-9998"/>
            <a:ext cx="915604" cy="6858001"/>
            <a:chOff x="-14288" y="0"/>
            <a:chExt cx="1220788" cy="6858001"/>
          </a:xfrm>
          <a:gradFill flip="none" rotWithShape="1">
            <a:gsLst>
              <a:gs pos="0">
                <a:schemeClr val="bg2"/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387" name="Rectangle 5">
              <a:extLst>
                <a:ext uri="{FF2B5EF4-FFF2-40B4-BE49-F238E27FC236}">
                  <a16:creationId xmlns:a16="http://schemas.microsoft.com/office/drawing/2014/main" id="{B9D64E40-B368-413D-8A3E-FFCAA54D28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388" name="Freeform 6">
              <a:extLst>
                <a:ext uri="{FF2B5EF4-FFF2-40B4-BE49-F238E27FC236}">
                  <a16:creationId xmlns:a16="http://schemas.microsoft.com/office/drawing/2014/main" id="{5E116B13-6012-4840-AA3B-C716469FB5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9" name="Freeform 7">
              <a:extLst>
                <a:ext uri="{FF2B5EF4-FFF2-40B4-BE49-F238E27FC236}">
                  <a16:creationId xmlns:a16="http://schemas.microsoft.com/office/drawing/2014/main" id="{2EB1A2A7-7168-4A40-A825-DFEAE52C4D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0" name="Freeform 8">
              <a:extLst>
                <a:ext uri="{FF2B5EF4-FFF2-40B4-BE49-F238E27FC236}">
                  <a16:creationId xmlns:a16="http://schemas.microsoft.com/office/drawing/2014/main" id="{90019991-73F1-47C6-A7D4-A9D2631279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1" name="Freeform 9">
              <a:extLst>
                <a:ext uri="{FF2B5EF4-FFF2-40B4-BE49-F238E27FC236}">
                  <a16:creationId xmlns:a16="http://schemas.microsoft.com/office/drawing/2014/main" id="{916C4EC5-59EA-4C75-AF70-4873CD1157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2" name="Freeform 10">
              <a:extLst>
                <a:ext uri="{FF2B5EF4-FFF2-40B4-BE49-F238E27FC236}">
                  <a16:creationId xmlns:a16="http://schemas.microsoft.com/office/drawing/2014/main" id="{C8961F09-0B82-40F7-B928-E5AF33930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3" name="Freeform 11">
              <a:extLst>
                <a:ext uri="{FF2B5EF4-FFF2-40B4-BE49-F238E27FC236}">
                  <a16:creationId xmlns:a16="http://schemas.microsoft.com/office/drawing/2014/main" id="{F71479E5-D9A2-476B-B2D2-F67D3478CD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4" name="Freeform 12">
              <a:extLst>
                <a:ext uri="{FF2B5EF4-FFF2-40B4-BE49-F238E27FC236}">
                  <a16:creationId xmlns:a16="http://schemas.microsoft.com/office/drawing/2014/main" id="{D6720850-6192-469B-B9BF-FB50183515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5" name="Freeform 13">
              <a:extLst>
                <a:ext uri="{FF2B5EF4-FFF2-40B4-BE49-F238E27FC236}">
                  <a16:creationId xmlns:a16="http://schemas.microsoft.com/office/drawing/2014/main" id="{C431C61F-33D7-4D0A-BBD2-B0FD71E696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6" name="Freeform 14">
              <a:extLst>
                <a:ext uri="{FF2B5EF4-FFF2-40B4-BE49-F238E27FC236}">
                  <a16:creationId xmlns:a16="http://schemas.microsoft.com/office/drawing/2014/main" id="{7EE14CC4-51E1-47A6-8808-25ED854E35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7" name="Freeform 15">
              <a:extLst>
                <a:ext uri="{FF2B5EF4-FFF2-40B4-BE49-F238E27FC236}">
                  <a16:creationId xmlns:a16="http://schemas.microsoft.com/office/drawing/2014/main" id="{38A3C423-01E5-46A5-85C7-AC8ADCEEE5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8" name="Line 16">
              <a:extLst>
                <a:ext uri="{FF2B5EF4-FFF2-40B4-BE49-F238E27FC236}">
                  <a16:creationId xmlns:a16="http://schemas.microsoft.com/office/drawing/2014/main" id="{041BAF2E-E821-41EC-A7B2-BEB2E18338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399" name="Freeform 17">
              <a:extLst>
                <a:ext uri="{FF2B5EF4-FFF2-40B4-BE49-F238E27FC236}">
                  <a16:creationId xmlns:a16="http://schemas.microsoft.com/office/drawing/2014/main" id="{1A05FB87-BE4B-4B1B-9A30-A3B243756A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0" name="Freeform 18">
              <a:extLst>
                <a:ext uri="{FF2B5EF4-FFF2-40B4-BE49-F238E27FC236}">
                  <a16:creationId xmlns:a16="http://schemas.microsoft.com/office/drawing/2014/main" id="{75C9AE77-A22A-4D13-B947-08FBC68037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1" name="Freeform 19">
              <a:extLst>
                <a:ext uri="{FF2B5EF4-FFF2-40B4-BE49-F238E27FC236}">
                  <a16:creationId xmlns:a16="http://schemas.microsoft.com/office/drawing/2014/main" id="{E7BB7678-664B-4C81-B9BC-9B2C5D7E84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2" name="Freeform 20">
              <a:extLst>
                <a:ext uri="{FF2B5EF4-FFF2-40B4-BE49-F238E27FC236}">
                  <a16:creationId xmlns:a16="http://schemas.microsoft.com/office/drawing/2014/main" id="{1EA72C94-7B99-4B7C-BBD6-184C1DBEED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3" name="Rectangle 21">
              <a:extLst>
                <a:ext uri="{FF2B5EF4-FFF2-40B4-BE49-F238E27FC236}">
                  <a16:creationId xmlns:a16="http://schemas.microsoft.com/office/drawing/2014/main" id="{01875D0F-2424-4389-BB79-B7877502E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04" name="Freeform 22">
              <a:extLst>
                <a:ext uri="{FF2B5EF4-FFF2-40B4-BE49-F238E27FC236}">
                  <a16:creationId xmlns:a16="http://schemas.microsoft.com/office/drawing/2014/main" id="{927F5A31-C681-4932-BEFD-B223D6F20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5" name="Freeform 23">
              <a:extLst>
                <a:ext uri="{FF2B5EF4-FFF2-40B4-BE49-F238E27FC236}">
                  <a16:creationId xmlns:a16="http://schemas.microsoft.com/office/drawing/2014/main" id="{DAD9D8E8-3E55-4DDA-80B0-6508DFC58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6" name="Freeform 24">
              <a:extLst>
                <a:ext uri="{FF2B5EF4-FFF2-40B4-BE49-F238E27FC236}">
                  <a16:creationId xmlns:a16="http://schemas.microsoft.com/office/drawing/2014/main" id="{D22A1C63-7C05-4DA9-8684-DC69A5D992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7" name="Freeform 25">
              <a:extLst>
                <a:ext uri="{FF2B5EF4-FFF2-40B4-BE49-F238E27FC236}">
                  <a16:creationId xmlns:a16="http://schemas.microsoft.com/office/drawing/2014/main" id="{A8B355B6-F766-4BB2-A54B-CE32BC49A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8" name="Freeform 26">
              <a:extLst>
                <a:ext uri="{FF2B5EF4-FFF2-40B4-BE49-F238E27FC236}">
                  <a16:creationId xmlns:a16="http://schemas.microsoft.com/office/drawing/2014/main" id="{D8DD30D1-F2F5-4FCF-889A-5AC14EFF68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9" name="Freeform 27">
              <a:extLst>
                <a:ext uri="{FF2B5EF4-FFF2-40B4-BE49-F238E27FC236}">
                  <a16:creationId xmlns:a16="http://schemas.microsoft.com/office/drawing/2014/main" id="{CB2B0458-507D-43E8-B56C-F0CED4CAF2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10" name="Freeform 28">
              <a:extLst>
                <a:ext uri="{FF2B5EF4-FFF2-40B4-BE49-F238E27FC236}">
                  <a16:creationId xmlns:a16="http://schemas.microsoft.com/office/drawing/2014/main" id="{7675565E-26DD-486E-B047-99568C1FF2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11" name="Freeform 29">
              <a:extLst>
                <a:ext uri="{FF2B5EF4-FFF2-40B4-BE49-F238E27FC236}">
                  <a16:creationId xmlns:a16="http://schemas.microsoft.com/office/drawing/2014/main" id="{5434B238-B1E6-469A-9A4E-26CC34BC3B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12" name="Freeform 30">
              <a:extLst>
                <a:ext uri="{FF2B5EF4-FFF2-40B4-BE49-F238E27FC236}">
                  <a16:creationId xmlns:a16="http://schemas.microsoft.com/office/drawing/2014/main" id="{06B74BB5-A917-465D-92AF-7A24D0854E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13" name="Freeform 31">
              <a:extLst>
                <a:ext uri="{FF2B5EF4-FFF2-40B4-BE49-F238E27FC236}">
                  <a16:creationId xmlns:a16="http://schemas.microsoft.com/office/drawing/2014/main" id="{CADDD9FF-E0DA-4B0B-8004-2BDB7DA264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pic>
        <p:nvPicPr>
          <p:cNvPr id="415" name="Picture 2">
            <a:extLst>
              <a:ext uri="{FF2B5EF4-FFF2-40B4-BE49-F238E27FC236}">
                <a16:creationId xmlns:a16="http://schemas.microsoft.com/office/drawing/2014/main" id="{CB54E949-8598-44D5-95F6-C31D8E6500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" y="-13238"/>
            <a:ext cx="3047039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dgm="http://schemas.openxmlformats.org/drawingml/2006/diagram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E839539-5FE0-4CBA-BB27-18485EC9DE2F}"/>
              </a:ext>
            </a:extLst>
          </p:cNvPr>
          <p:cNvSpPr txBox="1"/>
          <p:nvPr/>
        </p:nvSpPr>
        <p:spPr>
          <a:xfrm>
            <a:off x="639997" y="1134683"/>
            <a:ext cx="2057483" cy="4255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n-US" sz="2400" cap="all" dirty="0">
                <a:solidFill>
                  <a:srgbClr val="FFFFFF"/>
                </a:solidFill>
                <a:effectLst>
                  <a:outerShdw blurRad="177800" dist="38100" dir="2700000" algn="tl">
                    <a:srgbClr val="000000">
                      <a:alpha val="24000"/>
                    </a:srgbClr>
                  </a:outerShdw>
                </a:effectLst>
                <a:latin typeface="+mj-lt"/>
                <a:ea typeface="+mj-ea"/>
                <a:cs typeface="+mj-cs"/>
              </a:rPr>
              <a:t>Maintenance</a:t>
            </a:r>
          </a:p>
        </p:txBody>
      </p:sp>
      <p:graphicFrame>
        <p:nvGraphicFramePr>
          <p:cNvPr id="13316" name="Content Placeholder 2">
            <a:extLst>
              <a:ext uri="{FF2B5EF4-FFF2-40B4-BE49-F238E27FC236}">
                <a16:creationId xmlns:a16="http://schemas.microsoft.com/office/drawing/2014/main" id="{F79F4846-D177-4EF7-A88B-64D4DDE5AB4C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468978859"/>
              </p:ext>
            </p:extLst>
          </p:nvPr>
        </p:nvGraphicFramePr>
        <p:xfrm>
          <a:off x="3119478" y="655638"/>
          <a:ext cx="5842166" cy="5821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97ECCC31-8429-4523-BE8D-8F09B7A4D4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632</TotalTime>
  <Words>617</Words>
  <Application>Microsoft Office PowerPoint</Application>
  <PresentationFormat>On-screen Show (4:3)</PresentationFormat>
  <Paragraphs>64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Garamond</vt:lpstr>
      <vt:lpstr>Tw Cen MT</vt:lpstr>
      <vt:lpstr>Circuit</vt:lpstr>
      <vt:lpstr>2021 Annual  i-STAT ACT-k  Competency</vt:lpstr>
      <vt:lpstr>Items Required  </vt:lpstr>
      <vt:lpstr>PowerPoint Presentation</vt:lpstr>
      <vt:lpstr>i-STAT ACT Assay</vt:lpstr>
      <vt:lpstr>i-STAT ACT-k Cartridges</vt:lpstr>
      <vt:lpstr>Quality Control</vt:lpstr>
      <vt:lpstr>Performing Quality Controls</vt:lpstr>
      <vt:lpstr>Patient Results</vt:lpstr>
      <vt:lpstr>PowerPoint Presentation</vt:lpstr>
      <vt:lpstr> Sources of Error and Limitations </vt:lpstr>
      <vt:lpstr>PowerPoint Presentation</vt:lpstr>
    </vt:vector>
  </TitlesOfParts>
  <Company>Department of Veterans Affairs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2012 ACT i-Stat Competency Review</dc:title>
  <dc:creator>EIE Desktop Technologies</dc:creator>
  <cp:lastModifiedBy>Dujka, Isabel R   RICVAMC</cp:lastModifiedBy>
  <cp:revision>92</cp:revision>
  <dcterms:created xsi:type="dcterms:W3CDTF">2012-08-23T15:41:34Z</dcterms:created>
  <dcterms:modified xsi:type="dcterms:W3CDTF">2021-11-08T19:53:09Z</dcterms:modified>
</cp:coreProperties>
</file>