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36" r:id="rId1"/>
  </p:sldMasterIdLst>
  <p:notesMasterIdLst>
    <p:notesMasterId r:id="rId15"/>
  </p:notesMasterIdLst>
  <p:sldIdLst>
    <p:sldId id="256" r:id="rId2"/>
    <p:sldId id="257" r:id="rId3"/>
    <p:sldId id="258" r:id="rId4"/>
    <p:sldId id="273" r:id="rId5"/>
    <p:sldId id="278" r:id="rId6"/>
    <p:sldId id="277" r:id="rId7"/>
    <p:sldId id="259" r:id="rId8"/>
    <p:sldId id="261" r:id="rId9"/>
    <p:sldId id="275" r:id="rId10"/>
    <p:sldId id="274" r:id="rId11"/>
    <p:sldId id="262" r:id="rId12"/>
    <p:sldId id="276" r:id="rId13"/>
    <p:sldId id="279"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532" autoAdjust="0"/>
  </p:normalViewPr>
  <p:slideViewPr>
    <p:cSldViewPr>
      <p:cViewPr varScale="1">
        <p:scale>
          <a:sx n="85" d="100"/>
          <a:sy n="85" d="100"/>
        </p:scale>
        <p:origin x="115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100" d="100"/>
          <a:sy n="100" d="100"/>
        </p:scale>
        <p:origin x="-2028" y="8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EBC7C8-A5FA-4BCE-B4B4-D746A7CA692F}"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en-US"/>
        </a:p>
      </dgm:t>
    </dgm:pt>
    <dgm:pt modelId="{8C153117-CE1A-4C2E-A187-71C21458D733}">
      <dgm:prSet/>
      <dgm:spPr/>
      <dgm:t>
        <a:bodyPr/>
        <a:lstStyle/>
        <a:p>
          <a:r>
            <a:rPr lang="en-US"/>
            <a:t>Quality Control for the Avoximeter is composed of 3 processes:</a:t>
          </a:r>
        </a:p>
      </dgm:t>
    </dgm:pt>
    <dgm:pt modelId="{2641D89B-7131-40BC-8B86-0AA990F85869}" type="parTrans" cxnId="{7C6325FB-3A0C-403E-972F-A3C1F394F545}">
      <dgm:prSet/>
      <dgm:spPr/>
      <dgm:t>
        <a:bodyPr/>
        <a:lstStyle/>
        <a:p>
          <a:endParaRPr lang="en-US"/>
        </a:p>
      </dgm:t>
    </dgm:pt>
    <dgm:pt modelId="{7D9135B9-C416-4095-B977-FF1A351EC1E5}" type="sibTrans" cxnId="{7C6325FB-3A0C-403E-972F-A3C1F394F545}">
      <dgm:prSet/>
      <dgm:spPr/>
      <dgm:t>
        <a:bodyPr/>
        <a:lstStyle/>
        <a:p>
          <a:endParaRPr lang="en-US"/>
        </a:p>
      </dgm:t>
    </dgm:pt>
    <dgm:pt modelId="{51FE450E-B74E-4BCB-BDF4-8318D9073D03}">
      <dgm:prSet/>
      <dgm:spPr/>
      <dgm:t>
        <a:bodyPr/>
        <a:lstStyle/>
        <a:p>
          <a:r>
            <a:rPr lang="en-US"/>
            <a:t>Setting the path length of test cuvettes</a:t>
          </a:r>
        </a:p>
      </dgm:t>
    </dgm:pt>
    <dgm:pt modelId="{8AF72405-E471-4D77-BF83-E28830058168}" type="parTrans" cxnId="{D36DDD98-5A81-4115-8E0E-7A17C1E9741A}">
      <dgm:prSet/>
      <dgm:spPr/>
      <dgm:t>
        <a:bodyPr/>
        <a:lstStyle/>
        <a:p>
          <a:endParaRPr lang="en-US"/>
        </a:p>
      </dgm:t>
    </dgm:pt>
    <dgm:pt modelId="{DAC65CEE-FC0B-40DA-967E-BD4BA15ADF09}" type="sibTrans" cxnId="{D36DDD98-5A81-4115-8E0E-7A17C1E9741A}">
      <dgm:prSet/>
      <dgm:spPr/>
      <dgm:t>
        <a:bodyPr/>
        <a:lstStyle/>
        <a:p>
          <a:endParaRPr lang="en-US"/>
        </a:p>
      </dgm:t>
    </dgm:pt>
    <dgm:pt modelId="{623AB5A0-129C-4E51-B883-2301F43A01D5}">
      <dgm:prSet/>
      <dgm:spPr/>
      <dgm:t>
        <a:bodyPr/>
        <a:lstStyle/>
        <a:p>
          <a:r>
            <a:rPr lang="en-US" dirty="0"/>
            <a:t>Optical Filters</a:t>
          </a:r>
        </a:p>
      </dgm:t>
    </dgm:pt>
    <dgm:pt modelId="{A3959FA5-64AD-4C7F-B79D-37726F3B250E}" type="parTrans" cxnId="{46A2D2E5-64F2-45EB-966B-ABC3CB3BC8FF}">
      <dgm:prSet/>
      <dgm:spPr/>
      <dgm:t>
        <a:bodyPr/>
        <a:lstStyle/>
        <a:p>
          <a:endParaRPr lang="en-US"/>
        </a:p>
      </dgm:t>
    </dgm:pt>
    <dgm:pt modelId="{37A1DFB9-144C-4A17-B57A-0F391E60B702}" type="sibTrans" cxnId="{46A2D2E5-64F2-45EB-966B-ABC3CB3BC8FF}">
      <dgm:prSet/>
      <dgm:spPr/>
      <dgm:t>
        <a:bodyPr/>
        <a:lstStyle/>
        <a:p>
          <a:endParaRPr lang="en-US"/>
        </a:p>
      </dgm:t>
    </dgm:pt>
    <dgm:pt modelId="{A4BFCE46-9177-4961-803A-9CF47FD33285}">
      <dgm:prSet/>
      <dgm:spPr/>
      <dgm:t>
        <a:bodyPr/>
        <a:lstStyle/>
        <a:p>
          <a:r>
            <a:rPr lang="en-US"/>
            <a:t>Aqueous Control Materials</a:t>
          </a:r>
        </a:p>
      </dgm:t>
    </dgm:pt>
    <dgm:pt modelId="{83548DFB-E5AF-451D-A962-FE717C6F6A31}" type="parTrans" cxnId="{F9D9D232-670F-4084-9216-07A5BBF74232}">
      <dgm:prSet/>
      <dgm:spPr/>
      <dgm:t>
        <a:bodyPr/>
        <a:lstStyle/>
        <a:p>
          <a:endParaRPr lang="en-US"/>
        </a:p>
      </dgm:t>
    </dgm:pt>
    <dgm:pt modelId="{04416907-5141-47FB-9B57-921FABEB73BC}" type="sibTrans" cxnId="{F9D9D232-670F-4084-9216-07A5BBF74232}">
      <dgm:prSet/>
      <dgm:spPr/>
      <dgm:t>
        <a:bodyPr/>
        <a:lstStyle/>
        <a:p>
          <a:endParaRPr lang="en-US"/>
        </a:p>
      </dgm:t>
    </dgm:pt>
    <dgm:pt modelId="{DF50D14F-33BF-4563-833B-113C8FDEC2E0}">
      <dgm:prSet/>
      <dgm:spPr/>
      <dgm:t>
        <a:bodyPr/>
        <a:lstStyle/>
        <a:p>
          <a:r>
            <a:rPr lang="en-US"/>
            <a:t>Each package of cuvettes is labeled with a lot Number and Calibration code. Visually verify these match </a:t>
          </a:r>
          <a:r>
            <a:rPr lang="en-US" u="sng"/>
            <a:t>every time</a:t>
          </a:r>
          <a:r>
            <a:rPr lang="en-US"/>
            <a:t> a sample is analyzed!</a:t>
          </a:r>
        </a:p>
      </dgm:t>
    </dgm:pt>
    <dgm:pt modelId="{976ADC78-BEDD-4BD9-A9E6-C5BE3BBDB9E2}" type="parTrans" cxnId="{A282FFF3-706D-4844-920F-176DEDB7651A}">
      <dgm:prSet/>
      <dgm:spPr/>
      <dgm:t>
        <a:bodyPr/>
        <a:lstStyle/>
        <a:p>
          <a:endParaRPr lang="en-US"/>
        </a:p>
      </dgm:t>
    </dgm:pt>
    <dgm:pt modelId="{57803531-D06F-4D8B-B958-A2392FE6ECA4}" type="sibTrans" cxnId="{A282FFF3-706D-4844-920F-176DEDB7651A}">
      <dgm:prSet/>
      <dgm:spPr/>
      <dgm:t>
        <a:bodyPr/>
        <a:lstStyle/>
        <a:p>
          <a:endParaRPr lang="en-US"/>
        </a:p>
      </dgm:t>
    </dgm:pt>
    <dgm:pt modelId="{C867E34A-FB5C-4053-86C1-7CED71B2CF44}" type="pres">
      <dgm:prSet presAssocID="{8EEBC7C8-A5FA-4BCE-B4B4-D746A7CA692F}" presName="Name0" presStyleCnt="0">
        <dgm:presLayoutVars>
          <dgm:dir/>
          <dgm:animLvl val="lvl"/>
          <dgm:resizeHandles val="exact"/>
        </dgm:presLayoutVars>
      </dgm:prSet>
      <dgm:spPr/>
    </dgm:pt>
    <dgm:pt modelId="{3999BAB7-A718-4C88-A50A-4EFB3EE93561}" type="pres">
      <dgm:prSet presAssocID="{DF50D14F-33BF-4563-833B-113C8FDEC2E0}" presName="boxAndChildren" presStyleCnt="0"/>
      <dgm:spPr/>
    </dgm:pt>
    <dgm:pt modelId="{F1ED75EC-3D23-4A17-A69E-9C7CBD27C84A}" type="pres">
      <dgm:prSet presAssocID="{DF50D14F-33BF-4563-833B-113C8FDEC2E0}" presName="parentTextBox" presStyleLbl="node1" presStyleIdx="0" presStyleCnt="2"/>
      <dgm:spPr/>
    </dgm:pt>
    <dgm:pt modelId="{ADC77FA9-1F05-4C04-9974-A56E6C66B609}" type="pres">
      <dgm:prSet presAssocID="{7D9135B9-C416-4095-B977-FF1A351EC1E5}" presName="sp" presStyleCnt="0"/>
      <dgm:spPr/>
    </dgm:pt>
    <dgm:pt modelId="{1A189F3E-8794-4DD5-A3DF-0E9982C57E9C}" type="pres">
      <dgm:prSet presAssocID="{8C153117-CE1A-4C2E-A187-71C21458D733}" presName="arrowAndChildren" presStyleCnt="0"/>
      <dgm:spPr/>
    </dgm:pt>
    <dgm:pt modelId="{86624F5C-82BA-4DDE-98CE-121E209C43D7}" type="pres">
      <dgm:prSet presAssocID="{8C153117-CE1A-4C2E-A187-71C21458D733}" presName="parentTextArrow" presStyleLbl="node1" presStyleIdx="0" presStyleCnt="2"/>
      <dgm:spPr/>
    </dgm:pt>
    <dgm:pt modelId="{9B14E58F-003B-4CD6-8E59-EEA95C499901}" type="pres">
      <dgm:prSet presAssocID="{8C153117-CE1A-4C2E-A187-71C21458D733}" presName="arrow" presStyleLbl="node1" presStyleIdx="1" presStyleCnt="2"/>
      <dgm:spPr/>
    </dgm:pt>
    <dgm:pt modelId="{94E95D47-2590-4691-B7FE-2361C93E3E92}" type="pres">
      <dgm:prSet presAssocID="{8C153117-CE1A-4C2E-A187-71C21458D733}" presName="descendantArrow" presStyleCnt="0"/>
      <dgm:spPr/>
    </dgm:pt>
    <dgm:pt modelId="{ED420590-BD7F-4C7B-8FB2-4DCB4203E222}" type="pres">
      <dgm:prSet presAssocID="{51FE450E-B74E-4BCB-BDF4-8318D9073D03}" presName="childTextArrow" presStyleLbl="fgAccFollowNode1" presStyleIdx="0" presStyleCnt="3">
        <dgm:presLayoutVars>
          <dgm:bulletEnabled val="1"/>
        </dgm:presLayoutVars>
      </dgm:prSet>
      <dgm:spPr/>
    </dgm:pt>
    <dgm:pt modelId="{30EFF603-DF3B-4038-B7E1-EFB9DA0D4DB1}" type="pres">
      <dgm:prSet presAssocID="{623AB5A0-129C-4E51-B883-2301F43A01D5}" presName="childTextArrow" presStyleLbl="fgAccFollowNode1" presStyleIdx="1" presStyleCnt="3">
        <dgm:presLayoutVars>
          <dgm:bulletEnabled val="1"/>
        </dgm:presLayoutVars>
      </dgm:prSet>
      <dgm:spPr/>
    </dgm:pt>
    <dgm:pt modelId="{8F2A8D3A-1173-474C-8C9C-F2603D603249}" type="pres">
      <dgm:prSet presAssocID="{A4BFCE46-9177-4961-803A-9CF47FD33285}" presName="childTextArrow" presStyleLbl="fgAccFollowNode1" presStyleIdx="2" presStyleCnt="3">
        <dgm:presLayoutVars>
          <dgm:bulletEnabled val="1"/>
        </dgm:presLayoutVars>
      </dgm:prSet>
      <dgm:spPr/>
    </dgm:pt>
  </dgm:ptLst>
  <dgm:cxnLst>
    <dgm:cxn modelId="{3EC0AB09-A29E-40EC-BD58-13BFAA836265}" type="presOf" srcId="{8EEBC7C8-A5FA-4BCE-B4B4-D746A7CA692F}" destId="{C867E34A-FB5C-4053-86C1-7CED71B2CF44}" srcOrd="0" destOrd="0" presId="urn:microsoft.com/office/officeart/2005/8/layout/process4"/>
    <dgm:cxn modelId="{0BF3C01C-0A45-411C-AB61-789195431465}" type="presOf" srcId="{DF50D14F-33BF-4563-833B-113C8FDEC2E0}" destId="{F1ED75EC-3D23-4A17-A69E-9C7CBD27C84A}" srcOrd="0" destOrd="0" presId="urn:microsoft.com/office/officeart/2005/8/layout/process4"/>
    <dgm:cxn modelId="{BE69331D-FCCA-4BB9-A4FC-368032F0BCB2}" type="presOf" srcId="{A4BFCE46-9177-4961-803A-9CF47FD33285}" destId="{8F2A8D3A-1173-474C-8C9C-F2603D603249}" srcOrd="0" destOrd="0" presId="urn:microsoft.com/office/officeart/2005/8/layout/process4"/>
    <dgm:cxn modelId="{F9D9D232-670F-4084-9216-07A5BBF74232}" srcId="{8C153117-CE1A-4C2E-A187-71C21458D733}" destId="{A4BFCE46-9177-4961-803A-9CF47FD33285}" srcOrd="2" destOrd="0" parTransId="{83548DFB-E5AF-451D-A962-FE717C6F6A31}" sibTransId="{04416907-5141-47FB-9B57-921FABEB73BC}"/>
    <dgm:cxn modelId="{E0892193-4C3D-4AC9-8112-4CB279D0ACAD}" type="presOf" srcId="{51FE450E-B74E-4BCB-BDF4-8318D9073D03}" destId="{ED420590-BD7F-4C7B-8FB2-4DCB4203E222}" srcOrd="0" destOrd="0" presId="urn:microsoft.com/office/officeart/2005/8/layout/process4"/>
    <dgm:cxn modelId="{D36DDD98-5A81-4115-8E0E-7A17C1E9741A}" srcId="{8C153117-CE1A-4C2E-A187-71C21458D733}" destId="{51FE450E-B74E-4BCB-BDF4-8318D9073D03}" srcOrd="0" destOrd="0" parTransId="{8AF72405-E471-4D77-BF83-E28830058168}" sibTransId="{DAC65CEE-FC0B-40DA-967E-BD4BA15ADF09}"/>
    <dgm:cxn modelId="{3A1640A0-6D57-4687-B4F9-B5D78625480C}" type="presOf" srcId="{8C153117-CE1A-4C2E-A187-71C21458D733}" destId="{9B14E58F-003B-4CD6-8E59-EEA95C499901}" srcOrd="1" destOrd="0" presId="urn:microsoft.com/office/officeart/2005/8/layout/process4"/>
    <dgm:cxn modelId="{A14CB1BF-0FF2-469C-8279-56FA01CB28CA}" type="presOf" srcId="{8C153117-CE1A-4C2E-A187-71C21458D733}" destId="{86624F5C-82BA-4DDE-98CE-121E209C43D7}" srcOrd="0" destOrd="0" presId="urn:microsoft.com/office/officeart/2005/8/layout/process4"/>
    <dgm:cxn modelId="{46A2D2E5-64F2-45EB-966B-ABC3CB3BC8FF}" srcId="{8C153117-CE1A-4C2E-A187-71C21458D733}" destId="{623AB5A0-129C-4E51-B883-2301F43A01D5}" srcOrd="1" destOrd="0" parTransId="{A3959FA5-64AD-4C7F-B79D-37726F3B250E}" sibTransId="{37A1DFB9-144C-4A17-B57A-0F391E60B702}"/>
    <dgm:cxn modelId="{A282FFF3-706D-4844-920F-176DEDB7651A}" srcId="{8EEBC7C8-A5FA-4BCE-B4B4-D746A7CA692F}" destId="{DF50D14F-33BF-4563-833B-113C8FDEC2E0}" srcOrd="1" destOrd="0" parTransId="{976ADC78-BEDD-4BD9-A9E6-C5BE3BBDB9E2}" sibTransId="{57803531-D06F-4D8B-B958-A2392FE6ECA4}"/>
    <dgm:cxn modelId="{516981FA-9CF4-482E-AF6F-6A77C2B13C68}" type="presOf" srcId="{623AB5A0-129C-4E51-B883-2301F43A01D5}" destId="{30EFF603-DF3B-4038-B7E1-EFB9DA0D4DB1}" srcOrd="0" destOrd="0" presId="urn:microsoft.com/office/officeart/2005/8/layout/process4"/>
    <dgm:cxn modelId="{7C6325FB-3A0C-403E-972F-A3C1F394F545}" srcId="{8EEBC7C8-A5FA-4BCE-B4B4-D746A7CA692F}" destId="{8C153117-CE1A-4C2E-A187-71C21458D733}" srcOrd="0" destOrd="0" parTransId="{2641D89B-7131-40BC-8B86-0AA990F85869}" sibTransId="{7D9135B9-C416-4095-B977-FF1A351EC1E5}"/>
    <dgm:cxn modelId="{41408175-B38A-4464-8586-A37D80EC9AAC}" type="presParOf" srcId="{C867E34A-FB5C-4053-86C1-7CED71B2CF44}" destId="{3999BAB7-A718-4C88-A50A-4EFB3EE93561}" srcOrd="0" destOrd="0" presId="urn:microsoft.com/office/officeart/2005/8/layout/process4"/>
    <dgm:cxn modelId="{42B8E226-DE29-4956-8942-7E3AA6AA4697}" type="presParOf" srcId="{3999BAB7-A718-4C88-A50A-4EFB3EE93561}" destId="{F1ED75EC-3D23-4A17-A69E-9C7CBD27C84A}" srcOrd="0" destOrd="0" presId="urn:microsoft.com/office/officeart/2005/8/layout/process4"/>
    <dgm:cxn modelId="{1B44877B-EBD5-4A48-A668-970634A855FA}" type="presParOf" srcId="{C867E34A-FB5C-4053-86C1-7CED71B2CF44}" destId="{ADC77FA9-1F05-4C04-9974-A56E6C66B609}" srcOrd="1" destOrd="0" presId="urn:microsoft.com/office/officeart/2005/8/layout/process4"/>
    <dgm:cxn modelId="{ABE6526E-DA41-4570-9CC6-49504BEA2ACE}" type="presParOf" srcId="{C867E34A-FB5C-4053-86C1-7CED71B2CF44}" destId="{1A189F3E-8794-4DD5-A3DF-0E9982C57E9C}" srcOrd="2" destOrd="0" presId="urn:microsoft.com/office/officeart/2005/8/layout/process4"/>
    <dgm:cxn modelId="{867F62F6-05F9-4249-838A-2E80214C37AB}" type="presParOf" srcId="{1A189F3E-8794-4DD5-A3DF-0E9982C57E9C}" destId="{86624F5C-82BA-4DDE-98CE-121E209C43D7}" srcOrd="0" destOrd="0" presId="urn:microsoft.com/office/officeart/2005/8/layout/process4"/>
    <dgm:cxn modelId="{3CA1B6DF-239E-4A1C-A5F1-9E92B217EF38}" type="presParOf" srcId="{1A189F3E-8794-4DD5-A3DF-0E9982C57E9C}" destId="{9B14E58F-003B-4CD6-8E59-EEA95C499901}" srcOrd="1" destOrd="0" presId="urn:microsoft.com/office/officeart/2005/8/layout/process4"/>
    <dgm:cxn modelId="{879CE921-7389-42AE-9256-C20B94555682}" type="presParOf" srcId="{1A189F3E-8794-4DD5-A3DF-0E9982C57E9C}" destId="{94E95D47-2590-4691-B7FE-2361C93E3E92}" srcOrd="2" destOrd="0" presId="urn:microsoft.com/office/officeart/2005/8/layout/process4"/>
    <dgm:cxn modelId="{D1F4DAB7-E4D5-46AA-B5AC-E641700931C8}" type="presParOf" srcId="{94E95D47-2590-4691-B7FE-2361C93E3E92}" destId="{ED420590-BD7F-4C7B-8FB2-4DCB4203E222}" srcOrd="0" destOrd="0" presId="urn:microsoft.com/office/officeart/2005/8/layout/process4"/>
    <dgm:cxn modelId="{B8501069-39AB-48A0-A94E-02DC07ED3653}" type="presParOf" srcId="{94E95D47-2590-4691-B7FE-2361C93E3E92}" destId="{30EFF603-DF3B-4038-B7E1-EFB9DA0D4DB1}" srcOrd="1" destOrd="0" presId="urn:microsoft.com/office/officeart/2005/8/layout/process4"/>
    <dgm:cxn modelId="{84377E03-A7A7-46DF-BBF9-4358619D5D80}" type="presParOf" srcId="{94E95D47-2590-4691-B7FE-2361C93E3E92}" destId="{8F2A8D3A-1173-474C-8C9C-F2603D603249}"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B19476-B2C8-4D35-81AC-F3E5F903F55C}"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228D91C6-A0C0-43C5-BF9C-CA3ED701693F}">
      <dgm:prSet/>
      <dgm:spPr/>
      <dgm:t>
        <a:bodyPr/>
        <a:lstStyle/>
        <a:p>
          <a:r>
            <a:rPr lang="en-US"/>
            <a:t>Each Avoximeter is equipped with analyzer-matched cuvette-shaped yellow and orange optical QC filters that can be inserted into the instrument to simulate a blood sample of known composition. </a:t>
          </a:r>
        </a:p>
      </dgm:t>
    </dgm:pt>
    <dgm:pt modelId="{631E20B9-892C-4DA6-B571-4A3065ED132B}" type="parTrans" cxnId="{50540969-F45F-4995-8C81-EC73614E4495}">
      <dgm:prSet/>
      <dgm:spPr/>
      <dgm:t>
        <a:bodyPr/>
        <a:lstStyle/>
        <a:p>
          <a:endParaRPr lang="en-US"/>
        </a:p>
      </dgm:t>
    </dgm:pt>
    <dgm:pt modelId="{351031EC-59FE-466A-B09D-197152DBE54F}" type="sibTrans" cxnId="{50540969-F45F-4995-8C81-EC73614E4495}">
      <dgm:prSet/>
      <dgm:spPr/>
      <dgm:t>
        <a:bodyPr/>
        <a:lstStyle/>
        <a:p>
          <a:endParaRPr lang="en-US"/>
        </a:p>
      </dgm:t>
    </dgm:pt>
    <dgm:pt modelId="{AAA20032-1930-421E-A18F-49D67DA09DEC}">
      <dgm:prSet/>
      <dgm:spPr/>
      <dgm:t>
        <a:bodyPr/>
        <a:lstStyle/>
        <a:p>
          <a:r>
            <a:rPr lang="en-US"/>
            <a:t>The manufacturer recommends that quality control testing with both filters be performed:</a:t>
          </a:r>
        </a:p>
      </dgm:t>
    </dgm:pt>
    <dgm:pt modelId="{1BC1AE14-5B09-44CC-9691-86DDE3405B2A}" type="parTrans" cxnId="{D289ECB9-CE47-47CB-89A0-02806AB3F33D}">
      <dgm:prSet/>
      <dgm:spPr/>
      <dgm:t>
        <a:bodyPr/>
        <a:lstStyle/>
        <a:p>
          <a:endParaRPr lang="en-US"/>
        </a:p>
      </dgm:t>
    </dgm:pt>
    <dgm:pt modelId="{7BBB1C22-7B76-4C99-8274-1972A1C5FCE4}" type="sibTrans" cxnId="{D289ECB9-CE47-47CB-89A0-02806AB3F33D}">
      <dgm:prSet/>
      <dgm:spPr/>
      <dgm:t>
        <a:bodyPr/>
        <a:lstStyle/>
        <a:p>
          <a:endParaRPr lang="en-US"/>
        </a:p>
      </dgm:t>
    </dgm:pt>
    <dgm:pt modelId="{D072535E-889C-43AA-B7B2-8C5B1AF7596F}">
      <dgm:prSet/>
      <dgm:spPr/>
      <dgm:t>
        <a:bodyPr/>
        <a:lstStyle/>
        <a:p>
          <a:r>
            <a:rPr lang="en-US"/>
            <a:t>Once each day of testing</a:t>
          </a:r>
        </a:p>
      </dgm:t>
    </dgm:pt>
    <dgm:pt modelId="{D7CBFADF-8DCF-40E0-A14F-5385E35D763E}" type="parTrans" cxnId="{0108F4E7-E144-40B9-8E9D-8AE29DB0CF05}">
      <dgm:prSet/>
      <dgm:spPr/>
      <dgm:t>
        <a:bodyPr/>
        <a:lstStyle/>
        <a:p>
          <a:endParaRPr lang="en-US"/>
        </a:p>
      </dgm:t>
    </dgm:pt>
    <dgm:pt modelId="{6FB08DFC-D9F3-4DF1-8110-B74A9C3EACDD}" type="sibTrans" cxnId="{0108F4E7-E144-40B9-8E9D-8AE29DB0CF05}">
      <dgm:prSet/>
      <dgm:spPr/>
      <dgm:t>
        <a:bodyPr/>
        <a:lstStyle/>
        <a:p>
          <a:endParaRPr lang="en-US"/>
        </a:p>
      </dgm:t>
    </dgm:pt>
    <dgm:pt modelId="{4669D2BD-0A0B-4A77-8A2C-E2D4BBAE06AA}">
      <dgm:prSet/>
      <dgm:spPr/>
      <dgm:t>
        <a:bodyPr/>
        <a:lstStyle/>
        <a:p>
          <a:r>
            <a:rPr lang="en-US"/>
            <a:t>When an analyzer is brought from a hot to a cold temperature, or vice versa</a:t>
          </a:r>
        </a:p>
      </dgm:t>
    </dgm:pt>
    <dgm:pt modelId="{4C0FB7C0-1D8A-48B5-82A0-A337B77C367B}" type="parTrans" cxnId="{9D7B1513-1148-493D-8B1F-90A231611BD9}">
      <dgm:prSet/>
      <dgm:spPr/>
      <dgm:t>
        <a:bodyPr/>
        <a:lstStyle/>
        <a:p>
          <a:endParaRPr lang="en-US"/>
        </a:p>
      </dgm:t>
    </dgm:pt>
    <dgm:pt modelId="{CC6B66C2-3ECB-4852-9139-FD02334EA807}" type="sibTrans" cxnId="{9D7B1513-1148-493D-8B1F-90A231611BD9}">
      <dgm:prSet/>
      <dgm:spPr/>
      <dgm:t>
        <a:bodyPr/>
        <a:lstStyle/>
        <a:p>
          <a:endParaRPr lang="en-US"/>
        </a:p>
      </dgm:t>
    </dgm:pt>
    <dgm:pt modelId="{B40FEEBA-B20E-4CBF-A8DB-C29E3C1542B9}">
      <dgm:prSet/>
      <dgm:spPr/>
      <dgm:t>
        <a:bodyPr/>
        <a:lstStyle/>
        <a:p>
          <a:r>
            <a:rPr lang="en-US"/>
            <a:t>Whenever the performance of the analyzer requires verification</a:t>
          </a:r>
        </a:p>
      </dgm:t>
    </dgm:pt>
    <dgm:pt modelId="{52106CBB-F9B4-40E1-A6CC-C7FDB6D4E9F3}" type="parTrans" cxnId="{7426990D-7011-4C0A-B166-003972A206AE}">
      <dgm:prSet/>
      <dgm:spPr/>
      <dgm:t>
        <a:bodyPr/>
        <a:lstStyle/>
        <a:p>
          <a:endParaRPr lang="en-US"/>
        </a:p>
      </dgm:t>
    </dgm:pt>
    <dgm:pt modelId="{9CCE115C-E7F6-4342-A734-8473335A82E1}" type="sibTrans" cxnId="{7426990D-7011-4C0A-B166-003972A206AE}">
      <dgm:prSet/>
      <dgm:spPr/>
      <dgm:t>
        <a:bodyPr/>
        <a:lstStyle/>
        <a:p>
          <a:endParaRPr lang="en-US"/>
        </a:p>
      </dgm:t>
    </dgm:pt>
    <dgm:pt modelId="{CF54D425-F83F-4442-87F6-B7FA89942ACB}" type="pres">
      <dgm:prSet presAssocID="{55B19476-B2C8-4D35-81AC-F3E5F903F55C}" presName="linear" presStyleCnt="0">
        <dgm:presLayoutVars>
          <dgm:animLvl val="lvl"/>
          <dgm:resizeHandles val="exact"/>
        </dgm:presLayoutVars>
      </dgm:prSet>
      <dgm:spPr/>
    </dgm:pt>
    <dgm:pt modelId="{DCEBD60E-78BD-4A1B-9ED8-EBCC9DCB51A8}" type="pres">
      <dgm:prSet presAssocID="{228D91C6-A0C0-43C5-BF9C-CA3ED701693F}" presName="parentText" presStyleLbl="node1" presStyleIdx="0" presStyleCnt="2">
        <dgm:presLayoutVars>
          <dgm:chMax val="0"/>
          <dgm:bulletEnabled val="1"/>
        </dgm:presLayoutVars>
      </dgm:prSet>
      <dgm:spPr/>
    </dgm:pt>
    <dgm:pt modelId="{1F96ED4C-BFED-4657-AA63-5046B22CD25D}" type="pres">
      <dgm:prSet presAssocID="{351031EC-59FE-466A-B09D-197152DBE54F}" presName="spacer" presStyleCnt="0"/>
      <dgm:spPr/>
    </dgm:pt>
    <dgm:pt modelId="{F1A0470D-D81A-43AD-A33A-A1B1C6B61D72}" type="pres">
      <dgm:prSet presAssocID="{AAA20032-1930-421E-A18F-49D67DA09DEC}" presName="parentText" presStyleLbl="node1" presStyleIdx="1" presStyleCnt="2">
        <dgm:presLayoutVars>
          <dgm:chMax val="0"/>
          <dgm:bulletEnabled val="1"/>
        </dgm:presLayoutVars>
      </dgm:prSet>
      <dgm:spPr/>
    </dgm:pt>
    <dgm:pt modelId="{DCD9743C-E651-4442-BF39-8CA88A3CC25A}" type="pres">
      <dgm:prSet presAssocID="{AAA20032-1930-421E-A18F-49D67DA09DEC}" presName="childText" presStyleLbl="revTx" presStyleIdx="0" presStyleCnt="1">
        <dgm:presLayoutVars>
          <dgm:bulletEnabled val="1"/>
        </dgm:presLayoutVars>
      </dgm:prSet>
      <dgm:spPr/>
    </dgm:pt>
  </dgm:ptLst>
  <dgm:cxnLst>
    <dgm:cxn modelId="{7426990D-7011-4C0A-B166-003972A206AE}" srcId="{AAA20032-1930-421E-A18F-49D67DA09DEC}" destId="{B40FEEBA-B20E-4CBF-A8DB-C29E3C1542B9}" srcOrd="2" destOrd="0" parTransId="{52106CBB-F9B4-40E1-A6CC-C7FDB6D4E9F3}" sibTransId="{9CCE115C-E7F6-4342-A734-8473335A82E1}"/>
    <dgm:cxn modelId="{9D7B1513-1148-493D-8B1F-90A231611BD9}" srcId="{AAA20032-1930-421E-A18F-49D67DA09DEC}" destId="{4669D2BD-0A0B-4A77-8A2C-E2D4BBAE06AA}" srcOrd="1" destOrd="0" parTransId="{4C0FB7C0-1D8A-48B5-82A0-A337B77C367B}" sibTransId="{CC6B66C2-3ECB-4852-9139-FD02334EA807}"/>
    <dgm:cxn modelId="{4B6EA625-0D32-4C45-884A-3E143A276AAE}" type="presOf" srcId="{B40FEEBA-B20E-4CBF-A8DB-C29E3C1542B9}" destId="{DCD9743C-E651-4442-BF39-8CA88A3CC25A}" srcOrd="0" destOrd="2" presId="urn:microsoft.com/office/officeart/2005/8/layout/vList2"/>
    <dgm:cxn modelId="{E7AB763B-AD0B-44B9-9184-6352DC50C445}" type="presOf" srcId="{228D91C6-A0C0-43C5-BF9C-CA3ED701693F}" destId="{DCEBD60E-78BD-4A1B-9ED8-EBCC9DCB51A8}" srcOrd="0" destOrd="0" presId="urn:microsoft.com/office/officeart/2005/8/layout/vList2"/>
    <dgm:cxn modelId="{11843D42-B889-4857-BCAE-94F286AAFE9C}" type="presOf" srcId="{D072535E-889C-43AA-B7B2-8C5B1AF7596F}" destId="{DCD9743C-E651-4442-BF39-8CA88A3CC25A}" srcOrd="0" destOrd="0" presId="urn:microsoft.com/office/officeart/2005/8/layout/vList2"/>
    <dgm:cxn modelId="{50540969-F45F-4995-8C81-EC73614E4495}" srcId="{55B19476-B2C8-4D35-81AC-F3E5F903F55C}" destId="{228D91C6-A0C0-43C5-BF9C-CA3ED701693F}" srcOrd="0" destOrd="0" parTransId="{631E20B9-892C-4DA6-B571-4A3065ED132B}" sibTransId="{351031EC-59FE-466A-B09D-197152DBE54F}"/>
    <dgm:cxn modelId="{708FCB51-412A-4533-87EF-A469DCCB2D47}" type="presOf" srcId="{55B19476-B2C8-4D35-81AC-F3E5F903F55C}" destId="{CF54D425-F83F-4442-87F6-B7FA89942ACB}" srcOrd="0" destOrd="0" presId="urn:microsoft.com/office/officeart/2005/8/layout/vList2"/>
    <dgm:cxn modelId="{77283B55-777C-4721-9550-968275A28A91}" type="presOf" srcId="{AAA20032-1930-421E-A18F-49D67DA09DEC}" destId="{F1A0470D-D81A-43AD-A33A-A1B1C6B61D72}" srcOrd="0" destOrd="0" presId="urn:microsoft.com/office/officeart/2005/8/layout/vList2"/>
    <dgm:cxn modelId="{D289ECB9-CE47-47CB-89A0-02806AB3F33D}" srcId="{55B19476-B2C8-4D35-81AC-F3E5F903F55C}" destId="{AAA20032-1930-421E-A18F-49D67DA09DEC}" srcOrd="1" destOrd="0" parTransId="{1BC1AE14-5B09-44CC-9691-86DDE3405B2A}" sibTransId="{7BBB1C22-7B76-4C99-8274-1972A1C5FCE4}"/>
    <dgm:cxn modelId="{5D9418C3-4C50-4A1B-8DA4-A98E75B0DA97}" type="presOf" srcId="{4669D2BD-0A0B-4A77-8A2C-E2D4BBAE06AA}" destId="{DCD9743C-E651-4442-BF39-8CA88A3CC25A}" srcOrd="0" destOrd="1" presId="urn:microsoft.com/office/officeart/2005/8/layout/vList2"/>
    <dgm:cxn modelId="{0108F4E7-E144-40B9-8E9D-8AE29DB0CF05}" srcId="{AAA20032-1930-421E-A18F-49D67DA09DEC}" destId="{D072535E-889C-43AA-B7B2-8C5B1AF7596F}" srcOrd="0" destOrd="0" parTransId="{D7CBFADF-8DCF-40E0-A14F-5385E35D763E}" sibTransId="{6FB08DFC-D9F3-4DF1-8110-B74A9C3EACDD}"/>
    <dgm:cxn modelId="{9296107D-21F6-4B21-A734-FF22C01D71AE}" type="presParOf" srcId="{CF54D425-F83F-4442-87F6-B7FA89942ACB}" destId="{DCEBD60E-78BD-4A1B-9ED8-EBCC9DCB51A8}" srcOrd="0" destOrd="0" presId="urn:microsoft.com/office/officeart/2005/8/layout/vList2"/>
    <dgm:cxn modelId="{147D2C24-038A-4476-AF58-A0FEDA178DD2}" type="presParOf" srcId="{CF54D425-F83F-4442-87F6-B7FA89942ACB}" destId="{1F96ED4C-BFED-4657-AA63-5046B22CD25D}" srcOrd="1" destOrd="0" presId="urn:microsoft.com/office/officeart/2005/8/layout/vList2"/>
    <dgm:cxn modelId="{71E2D531-7B8E-4755-B129-09547F9DF7CC}" type="presParOf" srcId="{CF54D425-F83F-4442-87F6-B7FA89942ACB}" destId="{F1A0470D-D81A-43AD-A33A-A1B1C6B61D72}" srcOrd="2" destOrd="0" presId="urn:microsoft.com/office/officeart/2005/8/layout/vList2"/>
    <dgm:cxn modelId="{318EAF38-4E68-493A-A39D-D98815027BC0}" type="presParOf" srcId="{CF54D425-F83F-4442-87F6-B7FA89942ACB}" destId="{DCD9743C-E651-4442-BF39-8CA88A3CC25A}"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0BE1CD2-6F21-4872-92B1-83972D2A0A7F}"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BA246729-B1BB-4BC4-B7B8-955882CCC7A0}">
      <dgm:prSet/>
      <dgm:spPr/>
      <dgm:t>
        <a:bodyPr/>
        <a:lstStyle/>
        <a:p>
          <a:r>
            <a:rPr lang="en-US"/>
            <a:t>The purpose of liquid controls is to verify that the Avoximeter system is functioning properly throughout the testing process.</a:t>
          </a:r>
        </a:p>
      </dgm:t>
    </dgm:pt>
    <dgm:pt modelId="{3C991975-E04C-432A-9B84-0048FA7E01D7}" type="parTrans" cxnId="{026947D2-FA29-4CFA-82B8-A8002BE3E8A7}">
      <dgm:prSet/>
      <dgm:spPr/>
      <dgm:t>
        <a:bodyPr/>
        <a:lstStyle/>
        <a:p>
          <a:endParaRPr lang="en-US"/>
        </a:p>
      </dgm:t>
    </dgm:pt>
    <dgm:pt modelId="{15BB608B-8E12-4714-9741-5D87A6A67447}" type="sibTrans" cxnId="{026947D2-FA29-4CFA-82B8-A8002BE3E8A7}">
      <dgm:prSet/>
      <dgm:spPr/>
      <dgm:t>
        <a:bodyPr/>
        <a:lstStyle/>
        <a:p>
          <a:endParaRPr lang="en-US"/>
        </a:p>
      </dgm:t>
    </dgm:pt>
    <dgm:pt modelId="{817A6773-EA1D-4682-BF41-F63E3D1E6725}">
      <dgm:prSet/>
      <dgm:spPr/>
      <dgm:t>
        <a:bodyPr/>
        <a:lstStyle/>
        <a:p>
          <a:r>
            <a:rPr lang="en-US"/>
            <a:t>The manufacturer recommends weekly quality control testing with liquid controls to:</a:t>
          </a:r>
        </a:p>
      </dgm:t>
    </dgm:pt>
    <dgm:pt modelId="{FE0890A2-50C2-40A7-A7E7-29D7A14DC985}" type="parTrans" cxnId="{38DB17A2-93D0-4D51-8360-3F6DCE1BCAAF}">
      <dgm:prSet/>
      <dgm:spPr/>
      <dgm:t>
        <a:bodyPr/>
        <a:lstStyle/>
        <a:p>
          <a:endParaRPr lang="en-US"/>
        </a:p>
      </dgm:t>
    </dgm:pt>
    <dgm:pt modelId="{7387357B-2797-4C3E-A9B3-788E56934D9E}" type="sibTrans" cxnId="{38DB17A2-93D0-4D51-8360-3F6DCE1BCAAF}">
      <dgm:prSet/>
      <dgm:spPr/>
      <dgm:t>
        <a:bodyPr/>
        <a:lstStyle/>
        <a:p>
          <a:endParaRPr lang="en-US"/>
        </a:p>
      </dgm:t>
    </dgm:pt>
    <dgm:pt modelId="{63C39B09-E4A3-4614-8702-9D18F6F1D355}">
      <dgm:prSet/>
      <dgm:spPr/>
      <dgm:t>
        <a:bodyPr/>
        <a:lstStyle/>
        <a:p>
          <a:r>
            <a:rPr lang="en-US"/>
            <a:t>Verify proper storage of cuvettes</a:t>
          </a:r>
        </a:p>
      </dgm:t>
    </dgm:pt>
    <dgm:pt modelId="{9B3E41C6-380B-4710-AAB7-70ABE71B8DAA}" type="parTrans" cxnId="{544010C8-A97D-4518-8908-B57E92AA1AD0}">
      <dgm:prSet/>
      <dgm:spPr/>
      <dgm:t>
        <a:bodyPr/>
        <a:lstStyle/>
        <a:p>
          <a:endParaRPr lang="en-US"/>
        </a:p>
      </dgm:t>
    </dgm:pt>
    <dgm:pt modelId="{1490C45E-7B40-4E27-AC68-E2974D49BC40}" type="sibTrans" cxnId="{544010C8-A97D-4518-8908-B57E92AA1AD0}">
      <dgm:prSet/>
      <dgm:spPr/>
      <dgm:t>
        <a:bodyPr/>
        <a:lstStyle/>
        <a:p>
          <a:endParaRPr lang="en-US"/>
        </a:p>
      </dgm:t>
    </dgm:pt>
    <dgm:pt modelId="{62CE04ED-104A-4D81-8884-6224B9C0AD5C}">
      <dgm:prSet/>
      <dgm:spPr/>
      <dgm:t>
        <a:bodyPr/>
        <a:lstStyle/>
        <a:p>
          <a:r>
            <a:rPr lang="en-US"/>
            <a:t>Verify proper shipping conditions before a new lot of cuvettes is put into use</a:t>
          </a:r>
        </a:p>
      </dgm:t>
    </dgm:pt>
    <dgm:pt modelId="{A0219AEA-F6A3-4376-B5F7-67B899F95C40}" type="parTrans" cxnId="{B6BAA04F-AF26-4F8A-875F-555CE4811178}">
      <dgm:prSet/>
      <dgm:spPr/>
      <dgm:t>
        <a:bodyPr/>
        <a:lstStyle/>
        <a:p>
          <a:endParaRPr lang="en-US"/>
        </a:p>
      </dgm:t>
    </dgm:pt>
    <dgm:pt modelId="{DFEAAB3A-2BA9-41CF-9379-E55519D15BF0}" type="sibTrans" cxnId="{B6BAA04F-AF26-4F8A-875F-555CE4811178}">
      <dgm:prSet/>
      <dgm:spPr/>
      <dgm:t>
        <a:bodyPr/>
        <a:lstStyle/>
        <a:p>
          <a:endParaRPr lang="en-US"/>
        </a:p>
      </dgm:t>
    </dgm:pt>
    <dgm:pt modelId="{F81EC89C-70C2-4642-976B-463E839C0130}" type="pres">
      <dgm:prSet presAssocID="{90BE1CD2-6F21-4872-92B1-83972D2A0A7F}" presName="hierChild1" presStyleCnt="0">
        <dgm:presLayoutVars>
          <dgm:chPref val="1"/>
          <dgm:dir/>
          <dgm:animOne val="branch"/>
          <dgm:animLvl val="lvl"/>
          <dgm:resizeHandles/>
        </dgm:presLayoutVars>
      </dgm:prSet>
      <dgm:spPr/>
    </dgm:pt>
    <dgm:pt modelId="{78FBF16C-AD14-4657-B77C-8CCF53D0B8E5}" type="pres">
      <dgm:prSet presAssocID="{BA246729-B1BB-4BC4-B7B8-955882CCC7A0}" presName="hierRoot1" presStyleCnt="0"/>
      <dgm:spPr/>
    </dgm:pt>
    <dgm:pt modelId="{592D2DEF-EAB3-4FD1-9B37-D52D6C645156}" type="pres">
      <dgm:prSet presAssocID="{BA246729-B1BB-4BC4-B7B8-955882CCC7A0}" presName="composite" presStyleCnt="0"/>
      <dgm:spPr/>
    </dgm:pt>
    <dgm:pt modelId="{F53775A8-D629-4872-ADB5-D1825D617D23}" type="pres">
      <dgm:prSet presAssocID="{BA246729-B1BB-4BC4-B7B8-955882CCC7A0}" presName="background" presStyleLbl="node0" presStyleIdx="0" presStyleCnt="2"/>
      <dgm:spPr/>
    </dgm:pt>
    <dgm:pt modelId="{50FC9706-8B22-4696-A0BD-BAAAA3AB16BC}" type="pres">
      <dgm:prSet presAssocID="{BA246729-B1BB-4BC4-B7B8-955882CCC7A0}" presName="text" presStyleLbl="fgAcc0" presStyleIdx="0" presStyleCnt="2">
        <dgm:presLayoutVars>
          <dgm:chPref val="3"/>
        </dgm:presLayoutVars>
      </dgm:prSet>
      <dgm:spPr/>
    </dgm:pt>
    <dgm:pt modelId="{B546CF51-EECD-4BB1-BD91-070DCC67D82C}" type="pres">
      <dgm:prSet presAssocID="{BA246729-B1BB-4BC4-B7B8-955882CCC7A0}" presName="hierChild2" presStyleCnt="0"/>
      <dgm:spPr/>
    </dgm:pt>
    <dgm:pt modelId="{4459CEC3-7F60-419D-AE0B-BFD5ADDC1746}" type="pres">
      <dgm:prSet presAssocID="{817A6773-EA1D-4682-BF41-F63E3D1E6725}" presName="hierRoot1" presStyleCnt="0"/>
      <dgm:spPr/>
    </dgm:pt>
    <dgm:pt modelId="{56CF42A1-7715-4A08-9BBE-ACD0434485E5}" type="pres">
      <dgm:prSet presAssocID="{817A6773-EA1D-4682-BF41-F63E3D1E6725}" presName="composite" presStyleCnt="0"/>
      <dgm:spPr/>
    </dgm:pt>
    <dgm:pt modelId="{F0D354A5-716F-40C8-80C0-6A4EF05DCBFB}" type="pres">
      <dgm:prSet presAssocID="{817A6773-EA1D-4682-BF41-F63E3D1E6725}" presName="background" presStyleLbl="node0" presStyleIdx="1" presStyleCnt="2"/>
      <dgm:spPr/>
    </dgm:pt>
    <dgm:pt modelId="{E7B07193-BD76-465C-BB89-898263BEDC63}" type="pres">
      <dgm:prSet presAssocID="{817A6773-EA1D-4682-BF41-F63E3D1E6725}" presName="text" presStyleLbl="fgAcc0" presStyleIdx="1" presStyleCnt="2">
        <dgm:presLayoutVars>
          <dgm:chPref val="3"/>
        </dgm:presLayoutVars>
      </dgm:prSet>
      <dgm:spPr/>
    </dgm:pt>
    <dgm:pt modelId="{AF5E2B55-D0F3-410A-80E3-89B254DFCBF7}" type="pres">
      <dgm:prSet presAssocID="{817A6773-EA1D-4682-BF41-F63E3D1E6725}" presName="hierChild2" presStyleCnt="0"/>
      <dgm:spPr/>
    </dgm:pt>
    <dgm:pt modelId="{19317EFE-F62B-4D6F-8DD7-7EE69A499061}" type="pres">
      <dgm:prSet presAssocID="{9B3E41C6-380B-4710-AAB7-70ABE71B8DAA}" presName="Name10" presStyleLbl="parChTrans1D2" presStyleIdx="0" presStyleCnt="2"/>
      <dgm:spPr/>
    </dgm:pt>
    <dgm:pt modelId="{378D47B8-5BE4-4F22-B13F-798891354C87}" type="pres">
      <dgm:prSet presAssocID="{63C39B09-E4A3-4614-8702-9D18F6F1D355}" presName="hierRoot2" presStyleCnt="0"/>
      <dgm:spPr/>
    </dgm:pt>
    <dgm:pt modelId="{97A07CB0-70A4-4805-A05B-2CFF60DE0320}" type="pres">
      <dgm:prSet presAssocID="{63C39B09-E4A3-4614-8702-9D18F6F1D355}" presName="composite2" presStyleCnt="0"/>
      <dgm:spPr/>
    </dgm:pt>
    <dgm:pt modelId="{31750503-D563-4497-ACC2-63F659ABA86F}" type="pres">
      <dgm:prSet presAssocID="{63C39B09-E4A3-4614-8702-9D18F6F1D355}" presName="background2" presStyleLbl="node2" presStyleIdx="0" presStyleCnt="2"/>
      <dgm:spPr/>
    </dgm:pt>
    <dgm:pt modelId="{C226135A-26FD-4C8F-831D-1C89A5E43660}" type="pres">
      <dgm:prSet presAssocID="{63C39B09-E4A3-4614-8702-9D18F6F1D355}" presName="text2" presStyleLbl="fgAcc2" presStyleIdx="0" presStyleCnt="2">
        <dgm:presLayoutVars>
          <dgm:chPref val="3"/>
        </dgm:presLayoutVars>
      </dgm:prSet>
      <dgm:spPr/>
    </dgm:pt>
    <dgm:pt modelId="{88D8803E-B1CA-465A-A06A-F8C91EC032DD}" type="pres">
      <dgm:prSet presAssocID="{63C39B09-E4A3-4614-8702-9D18F6F1D355}" presName="hierChild3" presStyleCnt="0"/>
      <dgm:spPr/>
    </dgm:pt>
    <dgm:pt modelId="{3CB51E53-4567-4E61-98F4-90634EBC5B4A}" type="pres">
      <dgm:prSet presAssocID="{A0219AEA-F6A3-4376-B5F7-67B899F95C40}" presName="Name10" presStyleLbl="parChTrans1D2" presStyleIdx="1" presStyleCnt="2"/>
      <dgm:spPr/>
    </dgm:pt>
    <dgm:pt modelId="{16DED132-631E-417C-84FE-FCAEE25EE6BD}" type="pres">
      <dgm:prSet presAssocID="{62CE04ED-104A-4D81-8884-6224B9C0AD5C}" presName="hierRoot2" presStyleCnt="0"/>
      <dgm:spPr/>
    </dgm:pt>
    <dgm:pt modelId="{832245F7-CB41-4F34-AADD-51217B122C17}" type="pres">
      <dgm:prSet presAssocID="{62CE04ED-104A-4D81-8884-6224B9C0AD5C}" presName="composite2" presStyleCnt="0"/>
      <dgm:spPr/>
    </dgm:pt>
    <dgm:pt modelId="{FF2A31AD-2835-4278-B349-24C664941DA3}" type="pres">
      <dgm:prSet presAssocID="{62CE04ED-104A-4D81-8884-6224B9C0AD5C}" presName="background2" presStyleLbl="node2" presStyleIdx="1" presStyleCnt="2"/>
      <dgm:spPr/>
    </dgm:pt>
    <dgm:pt modelId="{2BA9F9A3-77BB-4CD3-97DC-7DBB554024DD}" type="pres">
      <dgm:prSet presAssocID="{62CE04ED-104A-4D81-8884-6224B9C0AD5C}" presName="text2" presStyleLbl="fgAcc2" presStyleIdx="1" presStyleCnt="2">
        <dgm:presLayoutVars>
          <dgm:chPref val="3"/>
        </dgm:presLayoutVars>
      </dgm:prSet>
      <dgm:spPr/>
    </dgm:pt>
    <dgm:pt modelId="{39141F21-3198-45A3-A104-800AEBACF4C3}" type="pres">
      <dgm:prSet presAssocID="{62CE04ED-104A-4D81-8884-6224B9C0AD5C}" presName="hierChild3" presStyleCnt="0"/>
      <dgm:spPr/>
    </dgm:pt>
  </dgm:ptLst>
  <dgm:cxnLst>
    <dgm:cxn modelId="{76DA832B-72EE-4C89-9D84-7A99662C44DD}" type="presOf" srcId="{817A6773-EA1D-4682-BF41-F63E3D1E6725}" destId="{E7B07193-BD76-465C-BB89-898263BEDC63}" srcOrd="0" destOrd="0" presId="urn:microsoft.com/office/officeart/2005/8/layout/hierarchy1"/>
    <dgm:cxn modelId="{328A0137-1E44-4F1F-99AA-E1B845F17559}" type="presOf" srcId="{9B3E41C6-380B-4710-AAB7-70ABE71B8DAA}" destId="{19317EFE-F62B-4D6F-8DD7-7EE69A499061}" srcOrd="0" destOrd="0" presId="urn:microsoft.com/office/officeart/2005/8/layout/hierarchy1"/>
    <dgm:cxn modelId="{2765CA39-28C8-4CD1-8973-BF1EB574FF04}" type="presOf" srcId="{BA246729-B1BB-4BC4-B7B8-955882CCC7A0}" destId="{50FC9706-8B22-4696-A0BD-BAAAA3AB16BC}" srcOrd="0" destOrd="0" presId="urn:microsoft.com/office/officeart/2005/8/layout/hierarchy1"/>
    <dgm:cxn modelId="{B6BAA04F-AF26-4F8A-875F-555CE4811178}" srcId="{817A6773-EA1D-4682-BF41-F63E3D1E6725}" destId="{62CE04ED-104A-4D81-8884-6224B9C0AD5C}" srcOrd="1" destOrd="0" parTransId="{A0219AEA-F6A3-4376-B5F7-67B899F95C40}" sibTransId="{DFEAAB3A-2BA9-41CF-9379-E55519D15BF0}"/>
    <dgm:cxn modelId="{9E92109B-D53A-4E75-964B-20376F30C053}" type="presOf" srcId="{63C39B09-E4A3-4614-8702-9D18F6F1D355}" destId="{C226135A-26FD-4C8F-831D-1C89A5E43660}" srcOrd="0" destOrd="0" presId="urn:microsoft.com/office/officeart/2005/8/layout/hierarchy1"/>
    <dgm:cxn modelId="{FD1B82A1-F859-4E0D-BB4F-A483216286BF}" type="presOf" srcId="{A0219AEA-F6A3-4376-B5F7-67B899F95C40}" destId="{3CB51E53-4567-4E61-98F4-90634EBC5B4A}" srcOrd="0" destOrd="0" presId="urn:microsoft.com/office/officeart/2005/8/layout/hierarchy1"/>
    <dgm:cxn modelId="{38DB17A2-93D0-4D51-8360-3F6DCE1BCAAF}" srcId="{90BE1CD2-6F21-4872-92B1-83972D2A0A7F}" destId="{817A6773-EA1D-4682-BF41-F63E3D1E6725}" srcOrd="1" destOrd="0" parTransId="{FE0890A2-50C2-40A7-A7E7-29D7A14DC985}" sibTransId="{7387357B-2797-4C3E-A9B3-788E56934D9E}"/>
    <dgm:cxn modelId="{544010C8-A97D-4518-8908-B57E92AA1AD0}" srcId="{817A6773-EA1D-4682-BF41-F63E3D1E6725}" destId="{63C39B09-E4A3-4614-8702-9D18F6F1D355}" srcOrd="0" destOrd="0" parTransId="{9B3E41C6-380B-4710-AAB7-70ABE71B8DAA}" sibTransId="{1490C45E-7B40-4E27-AC68-E2974D49BC40}"/>
    <dgm:cxn modelId="{026947D2-FA29-4CFA-82B8-A8002BE3E8A7}" srcId="{90BE1CD2-6F21-4872-92B1-83972D2A0A7F}" destId="{BA246729-B1BB-4BC4-B7B8-955882CCC7A0}" srcOrd="0" destOrd="0" parTransId="{3C991975-E04C-432A-9B84-0048FA7E01D7}" sibTransId="{15BB608B-8E12-4714-9741-5D87A6A67447}"/>
    <dgm:cxn modelId="{BA78B6DD-4942-4A69-9EF7-A590164E6E4C}" type="presOf" srcId="{62CE04ED-104A-4D81-8884-6224B9C0AD5C}" destId="{2BA9F9A3-77BB-4CD3-97DC-7DBB554024DD}" srcOrd="0" destOrd="0" presId="urn:microsoft.com/office/officeart/2005/8/layout/hierarchy1"/>
    <dgm:cxn modelId="{B6A4BCFD-5880-4E15-8BB9-66275EB2FF20}" type="presOf" srcId="{90BE1CD2-6F21-4872-92B1-83972D2A0A7F}" destId="{F81EC89C-70C2-4642-976B-463E839C0130}" srcOrd="0" destOrd="0" presId="urn:microsoft.com/office/officeart/2005/8/layout/hierarchy1"/>
    <dgm:cxn modelId="{BFEC2CD3-0BFD-4A6F-B2C8-27B6923B13A0}" type="presParOf" srcId="{F81EC89C-70C2-4642-976B-463E839C0130}" destId="{78FBF16C-AD14-4657-B77C-8CCF53D0B8E5}" srcOrd="0" destOrd="0" presId="urn:microsoft.com/office/officeart/2005/8/layout/hierarchy1"/>
    <dgm:cxn modelId="{8DE2FB38-CF04-435F-B12F-41353CDED9A4}" type="presParOf" srcId="{78FBF16C-AD14-4657-B77C-8CCF53D0B8E5}" destId="{592D2DEF-EAB3-4FD1-9B37-D52D6C645156}" srcOrd="0" destOrd="0" presId="urn:microsoft.com/office/officeart/2005/8/layout/hierarchy1"/>
    <dgm:cxn modelId="{DAF86E57-B440-4542-8B14-5352BF5592CC}" type="presParOf" srcId="{592D2DEF-EAB3-4FD1-9B37-D52D6C645156}" destId="{F53775A8-D629-4872-ADB5-D1825D617D23}" srcOrd="0" destOrd="0" presId="urn:microsoft.com/office/officeart/2005/8/layout/hierarchy1"/>
    <dgm:cxn modelId="{17CAC886-2A1E-40B7-859F-280F90BF9CF0}" type="presParOf" srcId="{592D2DEF-EAB3-4FD1-9B37-D52D6C645156}" destId="{50FC9706-8B22-4696-A0BD-BAAAA3AB16BC}" srcOrd="1" destOrd="0" presId="urn:microsoft.com/office/officeart/2005/8/layout/hierarchy1"/>
    <dgm:cxn modelId="{6D04F423-5ED1-40C0-BA56-F622E057E89A}" type="presParOf" srcId="{78FBF16C-AD14-4657-B77C-8CCF53D0B8E5}" destId="{B546CF51-EECD-4BB1-BD91-070DCC67D82C}" srcOrd="1" destOrd="0" presId="urn:microsoft.com/office/officeart/2005/8/layout/hierarchy1"/>
    <dgm:cxn modelId="{78F1E0AB-94A1-47B1-97A7-3BC27BF8C614}" type="presParOf" srcId="{F81EC89C-70C2-4642-976B-463E839C0130}" destId="{4459CEC3-7F60-419D-AE0B-BFD5ADDC1746}" srcOrd="1" destOrd="0" presId="urn:microsoft.com/office/officeart/2005/8/layout/hierarchy1"/>
    <dgm:cxn modelId="{DEECFB41-388D-4BC4-BCA2-29F5A0E38EE9}" type="presParOf" srcId="{4459CEC3-7F60-419D-AE0B-BFD5ADDC1746}" destId="{56CF42A1-7715-4A08-9BBE-ACD0434485E5}" srcOrd="0" destOrd="0" presId="urn:microsoft.com/office/officeart/2005/8/layout/hierarchy1"/>
    <dgm:cxn modelId="{C751FB49-9B08-4640-BB2D-FAA12EE82C68}" type="presParOf" srcId="{56CF42A1-7715-4A08-9BBE-ACD0434485E5}" destId="{F0D354A5-716F-40C8-80C0-6A4EF05DCBFB}" srcOrd="0" destOrd="0" presId="urn:microsoft.com/office/officeart/2005/8/layout/hierarchy1"/>
    <dgm:cxn modelId="{092A45CC-89D7-4545-A26F-F022FA876814}" type="presParOf" srcId="{56CF42A1-7715-4A08-9BBE-ACD0434485E5}" destId="{E7B07193-BD76-465C-BB89-898263BEDC63}" srcOrd="1" destOrd="0" presId="urn:microsoft.com/office/officeart/2005/8/layout/hierarchy1"/>
    <dgm:cxn modelId="{B87B9C4F-25B9-4912-ADE8-1661E044D0A2}" type="presParOf" srcId="{4459CEC3-7F60-419D-AE0B-BFD5ADDC1746}" destId="{AF5E2B55-D0F3-410A-80E3-89B254DFCBF7}" srcOrd="1" destOrd="0" presId="urn:microsoft.com/office/officeart/2005/8/layout/hierarchy1"/>
    <dgm:cxn modelId="{84E7BB5F-38F9-4F85-AC0E-799C57ACD6CC}" type="presParOf" srcId="{AF5E2B55-D0F3-410A-80E3-89B254DFCBF7}" destId="{19317EFE-F62B-4D6F-8DD7-7EE69A499061}" srcOrd="0" destOrd="0" presId="urn:microsoft.com/office/officeart/2005/8/layout/hierarchy1"/>
    <dgm:cxn modelId="{E2894786-E748-4F3F-8703-199CE2204F4D}" type="presParOf" srcId="{AF5E2B55-D0F3-410A-80E3-89B254DFCBF7}" destId="{378D47B8-5BE4-4F22-B13F-798891354C87}" srcOrd="1" destOrd="0" presId="urn:microsoft.com/office/officeart/2005/8/layout/hierarchy1"/>
    <dgm:cxn modelId="{533F4B8E-9774-4998-A291-F53CE33CFAD3}" type="presParOf" srcId="{378D47B8-5BE4-4F22-B13F-798891354C87}" destId="{97A07CB0-70A4-4805-A05B-2CFF60DE0320}" srcOrd="0" destOrd="0" presId="urn:microsoft.com/office/officeart/2005/8/layout/hierarchy1"/>
    <dgm:cxn modelId="{135B3EAA-7B01-4F46-BDC1-852C78A5E4D4}" type="presParOf" srcId="{97A07CB0-70A4-4805-A05B-2CFF60DE0320}" destId="{31750503-D563-4497-ACC2-63F659ABA86F}" srcOrd="0" destOrd="0" presId="urn:microsoft.com/office/officeart/2005/8/layout/hierarchy1"/>
    <dgm:cxn modelId="{D0D418F6-805E-4056-9AAB-11B2EBBD58C2}" type="presParOf" srcId="{97A07CB0-70A4-4805-A05B-2CFF60DE0320}" destId="{C226135A-26FD-4C8F-831D-1C89A5E43660}" srcOrd="1" destOrd="0" presId="urn:microsoft.com/office/officeart/2005/8/layout/hierarchy1"/>
    <dgm:cxn modelId="{DF32FC0E-A887-4499-9646-55641BB5B5DD}" type="presParOf" srcId="{378D47B8-5BE4-4F22-B13F-798891354C87}" destId="{88D8803E-B1CA-465A-A06A-F8C91EC032DD}" srcOrd="1" destOrd="0" presId="urn:microsoft.com/office/officeart/2005/8/layout/hierarchy1"/>
    <dgm:cxn modelId="{13B28CB6-66EB-4033-BDE8-589F0D185948}" type="presParOf" srcId="{AF5E2B55-D0F3-410A-80E3-89B254DFCBF7}" destId="{3CB51E53-4567-4E61-98F4-90634EBC5B4A}" srcOrd="2" destOrd="0" presId="urn:microsoft.com/office/officeart/2005/8/layout/hierarchy1"/>
    <dgm:cxn modelId="{484A961B-BB56-4E46-971C-30245856C812}" type="presParOf" srcId="{AF5E2B55-D0F3-410A-80E3-89B254DFCBF7}" destId="{16DED132-631E-417C-84FE-FCAEE25EE6BD}" srcOrd="3" destOrd="0" presId="urn:microsoft.com/office/officeart/2005/8/layout/hierarchy1"/>
    <dgm:cxn modelId="{8480BD23-AF19-4A10-BBE6-F83C6471C77F}" type="presParOf" srcId="{16DED132-631E-417C-84FE-FCAEE25EE6BD}" destId="{832245F7-CB41-4F34-AADD-51217B122C17}" srcOrd="0" destOrd="0" presId="urn:microsoft.com/office/officeart/2005/8/layout/hierarchy1"/>
    <dgm:cxn modelId="{412E131B-F108-4933-9D54-806801D9B04C}" type="presParOf" srcId="{832245F7-CB41-4F34-AADD-51217B122C17}" destId="{FF2A31AD-2835-4278-B349-24C664941DA3}" srcOrd="0" destOrd="0" presId="urn:microsoft.com/office/officeart/2005/8/layout/hierarchy1"/>
    <dgm:cxn modelId="{F2C608B7-9C08-4517-9DB0-1D8CBE923643}" type="presParOf" srcId="{832245F7-CB41-4F34-AADD-51217B122C17}" destId="{2BA9F9A3-77BB-4CD3-97DC-7DBB554024DD}" srcOrd="1" destOrd="0" presId="urn:microsoft.com/office/officeart/2005/8/layout/hierarchy1"/>
    <dgm:cxn modelId="{6F0C6BD0-55E8-43E1-AB62-6BD29330A9CE}" type="presParOf" srcId="{16DED132-631E-417C-84FE-FCAEE25EE6BD}" destId="{39141F21-3198-45A3-A104-800AEBACF4C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B1C208C-5816-4A10-A219-B1B458396510}" type="doc">
      <dgm:prSet loTypeId="urn:microsoft.com/office/officeart/2016/7/layout/VerticalDownArrowProcess" loCatId="process" qsTypeId="urn:microsoft.com/office/officeart/2005/8/quickstyle/simple1" qsCatId="simple" csTypeId="urn:microsoft.com/office/officeart/2005/8/colors/colorful1" csCatId="colorful" phldr="1"/>
      <dgm:spPr/>
      <dgm:t>
        <a:bodyPr/>
        <a:lstStyle/>
        <a:p>
          <a:endParaRPr lang="en-US"/>
        </a:p>
      </dgm:t>
    </dgm:pt>
    <dgm:pt modelId="{3C0AEEE5-A43D-4DD8-878A-C9643C0A7E30}">
      <dgm:prSet/>
      <dgm:spPr/>
      <dgm:t>
        <a:bodyPr/>
        <a:lstStyle/>
        <a:p>
          <a:r>
            <a:rPr lang="en-US"/>
            <a:t>Confirm</a:t>
          </a:r>
        </a:p>
      </dgm:t>
    </dgm:pt>
    <dgm:pt modelId="{2C4B5113-4304-4DE1-AC9E-CE04EDFB8DE6}" type="parTrans" cxnId="{5E1CA9A7-B587-4165-8179-53190D0AB8EF}">
      <dgm:prSet/>
      <dgm:spPr/>
      <dgm:t>
        <a:bodyPr/>
        <a:lstStyle/>
        <a:p>
          <a:endParaRPr lang="en-US"/>
        </a:p>
      </dgm:t>
    </dgm:pt>
    <dgm:pt modelId="{68BA6BF3-54D7-48F3-8A79-545B5145C8BF}" type="sibTrans" cxnId="{5E1CA9A7-B587-4165-8179-53190D0AB8EF}">
      <dgm:prSet/>
      <dgm:spPr/>
      <dgm:t>
        <a:bodyPr/>
        <a:lstStyle/>
        <a:p>
          <a:endParaRPr lang="en-US"/>
        </a:p>
      </dgm:t>
    </dgm:pt>
    <dgm:pt modelId="{0AFBF20C-8291-400D-AC5D-674AFF57127B}">
      <dgm:prSet/>
      <dgm:spPr/>
      <dgm:t>
        <a:bodyPr/>
        <a:lstStyle/>
        <a:p>
          <a:r>
            <a:rPr lang="en-US"/>
            <a:t>Confirm the temperature probe is plugged firmly into the rear panel of the instrument.</a:t>
          </a:r>
        </a:p>
      </dgm:t>
    </dgm:pt>
    <dgm:pt modelId="{11D6F409-A59B-4AA7-B6EB-331BAAB2A991}" type="parTrans" cxnId="{B6403EDD-BDAD-4408-A31D-7D02099B72FB}">
      <dgm:prSet/>
      <dgm:spPr/>
      <dgm:t>
        <a:bodyPr/>
        <a:lstStyle/>
        <a:p>
          <a:endParaRPr lang="en-US"/>
        </a:p>
      </dgm:t>
    </dgm:pt>
    <dgm:pt modelId="{8AB4F19F-AEAE-4090-A07E-BB80A65E13EC}" type="sibTrans" cxnId="{B6403EDD-BDAD-4408-A31D-7D02099B72FB}">
      <dgm:prSet/>
      <dgm:spPr/>
      <dgm:t>
        <a:bodyPr/>
        <a:lstStyle/>
        <a:p>
          <a:endParaRPr lang="en-US"/>
        </a:p>
      </dgm:t>
    </dgm:pt>
    <dgm:pt modelId="{6C5097F3-8175-42F4-8E13-EEBB174D66B7}">
      <dgm:prSet/>
      <dgm:spPr/>
      <dgm:t>
        <a:bodyPr/>
        <a:lstStyle/>
        <a:p>
          <a:r>
            <a:rPr lang="en-US"/>
            <a:t>Verify</a:t>
          </a:r>
        </a:p>
      </dgm:t>
    </dgm:pt>
    <dgm:pt modelId="{D53AC204-D1F8-403B-B296-1FBDBE0AAE37}" type="parTrans" cxnId="{990283EA-A7D4-4C76-A300-50D3E596FDCD}">
      <dgm:prSet/>
      <dgm:spPr/>
      <dgm:t>
        <a:bodyPr/>
        <a:lstStyle/>
        <a:p>
          <a:endParaRPr lang="en-US"/>
        </a:p>
      </dgm:t>
    </dgm:pt>
    <dgm:pt modelId="{EB03E77B-9C2A-4317-8DE9-32DF1F215775}" type="sibTrans" cxnId="{990283EA-A7D4-4C76-A300-50D3E596FDCD}">
      <dgm:prSet/>
      <dgm:spPr/>
      <dgm:t>
        <a:bodyPr/>
        <a:lstStyle/>
        <a:p>
          <a:endParaRPr lang="en-US"/>
        </a:p>
      </dgm:t>
    </dgm:pt>
    <dgm:pt modelId="{0550BA41-E9BC-414F-8FA8-281131E37C3D}">
      <dgm:prSet/>
      <dgm:spPr/>
      <dgm:t>
        <a:bodyPr/>
        <a:lstStyle/>
        <a:p>
          <a:r>
            <a:rPr lang="en-US"/>
            <a:t>Verify that the lot # and Cal. code is correct for the cuvettes in use.</a:t>
          </a:r>
        </a:p>
      </dgm:t>
    </dgm:pt>
    <dgm:pt modelId="{7006AF02-E00B-4302-8110-C35F9F3E8C43}" type="parTrans" cxnId="{35A87EDB-CA97-4C15-A7FA-CBE2237C6AC4}">
      <dgm:prSet/>
      <dgm:spPr/>
      <dgm:t>
        <a:bodyPr/>
        <a:lstStyle/>
        <a:p>
          <a:endParaRPr lang="en-US"/>
        </a:p>
      </dgm:t>
    </dgm:pt>
    <dgm:pt modelId="{536A8F18-3ECA-4BB2-89FD-28FAA6EA499C}" type="sibTrans" cxnId="{35A87EDB-CA97-4C15-A7FA-CBE2237C6AC4}">
      <dgm:prSet/>
      <dgm:spPr/>
      <dgm:t>
        <a:bodyPr/>
        <a:lstStyle/>
        <a:p>
          <a:endParaRPr lang="en-US"/>
        </a:p>
      </dgm:t>
    </dgm:pt>
    <dgm:pt modelId="{03371ADE-075B-4B47-90CD-8C9EBE1E734C}">
      <dgm:prSet/>
      <dgm:spPr/>
      <dgm:t>
        <a:bodyPr/>
        <a:lstStyle/>
        <a:p>
          <a:r>
            <a:rPr lang="en-US"/>
            <a:t>Collect</a:t>
          </a:r>
        </a:p>
      </dgm:t>
    </dgm:pt>
    <dgm:pt modelId="{3D67322F-E7AC-4B10-BCDE-1430D3CCD2BD}" type="parTrans" cxnId="{6268CF9B-D0BC-44E5-A0F3-915480EE27A9}">
      <dgm:prSet/>
      <dgm:spPr/>
      <dgm:t>
        <a:bodyPr/>
        <a:lstStyle/>
        <a:p>
          <a:endParaRPr lang="en-US"/>
        </a:p>
      </dgm:t>
    </dgm:pt>
    <dgm:pt modelId="{30AA20C4-8E22-4A98-8A0E-3771DD4DC60B}" type="sibTrans" cxnId="{6268CF9B-D0BC-44E5-A0F3-915480EE27A9}">
      <dgm:prSet/>
      <dgm:spPr/>
      <dgm:t>
        <a:bodyPr/>
        <a:lstStyle/>
        <a:p>
          <a:endParaRPr lang="en-US"/>
        </a:p>
      </dgm:t>
    </dgm:pt>
    <dgm:pt modelId="{5285556B-D9BA-439A-8AD6-FFE52A3385E0}">
      <dgm:prSet/>
      <dgm:spPr/>
      <dgm:t>
        <a:bodyPr/>
        <a:lstStyle/>
        <a:p>
          <a:r>
            <a:rPr lang="en-US"/>
            <a:t>Collect the sample, expel one drop and connect the sample filled syringe to a new disposable cuvette.</a:t>
          </a:r>
        </a:p>
      </dgm:t>
    </dgm:pt>
    <dgm:pt modelId="{39C03B56-4614-4511-9070-D960C59CFA47}" type="parTrans" cxnId="{C146172E-95D2-4103-B97E-2B587BCD015C}">
      <dgm:prSet/>
      <dgm:spPr/>
      <dgm:t>
        <a:bodyPr/>
        <a:lstStyle/>
        <a:p>
          <a:endParaRPr lang="en-US"/>
        </a:p>
      </dgm:t>
    </dgm:pt>
    <dgm:pt modelId="{C545E6B4-B992-4937-9E5C-ED2270D53DA1}" type="sibTrans" cxnId="{C146172E-95D2-4103-B97E-2B587BCD015C}">
      <dgm:prSet/>
      <dgm:spPr/>
      <dgm:t>
        <a:bodyPr/>
        <a:lstStyle/>
        <a:p>
          <a:endParaRPr lang="en-US"/>
        </a:p>
      </dgm:t>
    </dgm:pt>
    <dgm:pt modelId="{7B4C4ADA-FE70-4963-A2A0-3961A2A15BDD}">
      <dgm:prSet/>
      <dgm:spPr/>
      <dgm:t>
        <a:bodyPr/>
        <a:lstStyle/>
        <a:p>
          <a:r>
            <a:rPr lang="en-US" dirty="0"/>
            <a:t>Inject</a:t>
          </a:r>
        </a:p>
      </dgm:t>
    </dgm:pt>
    <dgm:pt modelId="{D50850FF-883F-4C61-9953-EE0B049890D7}" type="parTrans" cxnId="{94963A90-E4FB-4ACB-BDE1-7B9960A6550E}">
      <dgm:prSet/>
      <dgm:spPr/>
      <dgm:t>
        <a:bodyPr/>
        <a:lstStyle/>
        <a:p>
          <a:endParaRPr lang="en-US"/>
        </a:p>
      </dgm:t>
    </dgm:pt>
    <dgm:pt modelId="{750851AF-D33C-4414-9CAC-0DE8DD4B55F2}" type="sibTrans" cxnId="{94963A90-E4FB-4ACB-BDE1-7B9960A6550E}">
      <dgm:prSet/>
      <dgm:spPr/>
      <dgm:t>
        <a:bodyPr/>
        <a:lstStyle/>
        <a:p>
          <a:endParaRPr lang="en-US"/>
        </a:p>
      </dgm:t>
    </dgm:pt>
    <dgm:pt modelId="{4772BBE2-E041-4326-82A7-2F43558F74A6}">
      <dgm:prSet/>
      <dgm:spPr/>
      <dgm:t>
        <a:bodyPr/>
        <a:lstStyle/>
        <a:p>
          <a:r>
            <a:rPr lang="en-US"/>
            <a:t>Hold cuvette at 45° angle and inject sample into cuvette until sample reaches the vent patch.  Leave the syringe attached to the cuvette.</a:t>
          </a:r>
        </a:p>
      </dgm:t>
    </dgm:pt>
    <dgm:pt modelId="{1418A496-355E-468F-A016-ADA7465B3AFC}" type="parTrans" cxnId="{3C8A5AB7-7595-4347-8F9F-DAA95236CB1D}">
      <dgm:prSet/>
      <dgm:spPr/>
      <dgm:t>
        <a:bodyPr/>
        <a:lstStyle/>
        <a:p>
          <a:endParaRPr lang="en-US"/>
        </a:p>
      </dgm:t>
    </dgm:pt>
    <dgm:pt modelId="{5D8CC83D-8AF2-44DB-9010-AC35C7B5774D}" type="sibTrans" cxnId="{3C8A5AB7-7595-4347-8F9F-DAA95236CB1D}">
      <dgm:prSet/>
      <dgm:spPr/>
      <dgm:t>
        <a:bodyPr/>
        <a:lstStyle/>
        <a:p>
          <a:endParaRPr lang="en-US"/>
        </a:p>
      </dgm:t>
    </dgm:pt>
    <dgm:pt modelId="{88DA76BB-EF73-4FCE-9834-D00C4DEE0F76}">
      <dgm:prSet/>
      <dgm:spPr/>
      <dgm:t>
        <a:bodyPr/>
        <a:lstStyle/>
        <a:p>
          <a:r>
            <a:rPr lang="en-US"/>
            <a:t>Confirm</a:t>
          </a:r>
        </a:p>
      </dgm:t>
    </dgm:pt>
    <dgm:pt modelId="{EA606B45-305A-4FDA-8F5E-AD7740FFD058}" type="parTrans" cxnId="{DF923373-77E0-429E-917D-CBDE23C17B22}">
      <dgm:prSet/>
      <dgm:spPr/>
      <dgm:t>
        <a:bodyPr/>
        <a:lstStyle/>
        <a:p>
          <a:endParaRPr lang="en-US"/>
        </a:p>
      </dgm:t>
    </dgm:pt>
    <dgm:pt modelId="{EE80B7B9-81E7-4212-A378-B6CEBA596A86}" type="sibTrans" cxnId="{DF923373-77E0-429E-917D-CBDE23C17B22}">
      <dgm:prSet/>
      <dgm:spPr/>
      <dgm:t>
        <a:bodyPr/>
        <a:lstStyle/>
        <a:p>
          <a:endParaRPr lang="en-US"/>
        </a:p>
      </dgm:t>
    </dgm:pt>
    <dgm:pt modelId="{19C1F1E5-AA99-4AEA-807D-E6DB699C9810}">
      <dgm:prSet/>
      <dgm:spPr/>
      <dgm:t>
        <a:bodyPr/>
        <a:lstStyle/>
        <a:p>
          <a:r>
            <a:rPr lang="en-US"/>
            <a:t>Confirm that the light path at the widest portion of the sample cuvette is free of debris or air bubbles.</a:t>
          </a:r>
        </a:p>
      </dgm:t>
    </dgm:pt>
    <dgm:pt modelId="{C238FD40-5883-4C1C-B43E-D7C775196DE9}" type="parTrans" cxnId="{8BCECDA7-9B6D-4925-B572-AD1BB9EA10DC}">
      <dgm:prSet/>
      <dgm:spPr/>
      <dgm:t>
        <a:bodyPr/>
        <a:lstStyle/>
        <a:p>
          <a:endParaRPr lang="en-US"/>
        </a:p>
      </dgm:t>
    </dgm:pt>
    <dgm:pt modelId="{DE90C542-34F9-4629-ADE6-14FE2E3FF764}" type="sibTrans" cxnId="{8BCECDA7-9B6D-4925-B572-AD1BB9EA10DC}">
      <dgm:prSet/>
      <dgm:spPr/>
      <dgm:t>
        <a:bodyPr/>
        <a:lstStyle/>
        <a:p>
          <a:endParaRPr lang="en-US"/>
        </a:p>
      </dgm:t>
    </dgm:pt>
    <dgm:pt modelId="{A3672031-9088-4656-A7D3-A0D6D9340273}">
      <dgm:prSet/>
      <dgm:spPr/>
      <dgm:t>
        <a:bodyPr/>
        <a:lstStyle/>
        <a:p>
          <a:r>
            <a:rPr lang="en-US" dirty="0"/>
            <a:t>Rotate</a:t>
          </a:r>
        </a:p>
      </dgm:t>
    </dgm:pt>
    <dgm:pt modelId="{8C3F7B3A-E907-44B7-8865-2EBE6670E6CE}" type="parTrans" cxnId="{EC868A50-4BF0-41C7-B1F6-791BA13B4245}">
      <dgm:prSet/>
      <dgm:spPr/>
      <dgm:t>
        <a:bodyPr/>
        <a:lstStyle/>
        <a:p>
          <a:endParaRPr lang="en-US"/>
        </a:p>
      </dgm:t>
    </dgm:pt>
    <dgm:pt modelId="{11840E87-758F-4DC4-90C8-9795179307F6}" type="sibTrans" cxnId="{EC868A50-4BF0-41C7-B1F6-791BA13B4245}">
      <dgm:prSet/>
      <dgm:spPr/>
      <dgm:t>
        <a:bodyPr/>
        <a:lstStyle/>
        <a:p>
          <a:endParaRPr lang="en-US"/>
        </a:p>
      </dgm:t>
    </dgm:pt>
    <dgm:pt modelId="{082E7BC1-01BC-43A2-94B7-CDD0EA799AED}">
      <dgm:prSet/>
      <dgm:spPr/>
      <dgm:t>
        <a:bodyPr/>
        <a:lstStyle/>
        <a:p>
          <a:r>
            <a:rPr lang="en-US"/>
            <a:t>Hold the cuvette by the black cap, rotate it so the textured, black side of the vent patch will be on the left when the cuvette is fully inserted into the slot.  Must be inserted within seconds of filling it!</a:t>
          </a:r>
        </a:p>
      </dgm:t>
    </dgm:pt>
    <dgm:pt modelId="{D95AB16D-9B83-4788-85C4-2A809166E6FA}" type="parTrans" cxnId="{97AA84D6-AF4D-4D4F-BF44-13CC6BA1583F}">
      <dgm:prSet/>
      <dgm:spPr/>
      <dgm:t>
        <a:bodyPr/>
        <a:lstStyle/>
        <a:p>
          <a:endParaRPr lang="en-US"/>
        </a:p>
      </dgm:t>
    </dgm:pt>
    <dgm:pt modelId="{871D5D57-8A66-4B5B-8B30-2A345117AEA4}" type="sibTrans" cxnId="{97AA84D6-AF4D-4D4F-BF44-13CC6BA1583F}">
      <dgm:prSet/>
      <dgm:spPr/>
      <dgm:t>
        <a:bodyPr/>
        <a:lstStyle/>
        <a:p>
          <a:endParaRPr lang="en-US"/>
        </a:p>
      </dgm:t>
    </dgm:pt>
    <dgm:pt modelId="{1863A1CC-3109-490A-8494-9D4AFEF183D1}">
      <dgm:prSet/>
      <dgm:spPr/>
      <dgm:t>
        <a:bodyPr/>
        <a:lstStyle/>
        <a:p>
          <a:r>
            <a:rPr lang="en-US" dirty="0"/>
            <a:t>Analyze</a:t>
          </a:r>
        </a:p>
      </dgm:t>
    </dgm:pt>
    <dgm:pt modelId="{175151EE-D824-49E1-A476-A3F23138B0AB}" type="parTrans" cxnId="{37D186AB-45E6-4253-9900-CC3A79F76F57}">
      <dgm:prSet/>
      <dgm:spPr/>
      <dgm:t>
        <a:bodyPr/>
        <a:lstStyle/>
        <a:p>
          <a:endParaRPr lang="en-US"/>
        </a:p>
      </dgm:t>
    </dgm:pt>
    <dgm:pt modelId="{4ACDA501-8563-4AB7-9A54-9500CE454A75}" type="sibTrans" cxnId="{37D186AB-45E6-4253-9900-CC3A79F76F57}">
      <dgm:prSet/>
      <dgm:spPr/>
      <dgm:t>
        <a:bodyPr/>
        <a:lstStyle/>
        <a:p>
          <a:endParaRPr lang="en-US"/>
        </a:p>
      </dgm:t>
    </dgm:pt>
    <dgm:pt modelId="{1B7FDC78-B242-4408-A74F-62817EFCD450}">
      <dgm:prSet/>
      <dgm:spPr/>
      <dgm:t>
        <a:bodyPr/>
        <a:lstStyle/>
        <a:p>
          <a:r>
            <a:rPr lang="en-US"/>
            <a:t>Results will be displayed after the sample information is entered.</a:t>
          </a:r>
        </a:p>
      </dgm:t>
    </dgm:pt>
    <dgm:pt modelId="{409CB379-4AD1-4399-9009-98E8A80A92A5}" type="parTrans" cxnId="{A915B89B-8488-4521-8837-66F115F55943}">
      <dgm:prSet/>
      <dgm:spPr/>
      <dgm:t>
        <a:bodyPr/>
        <a:lstStyle/>
        <a:p>
          <a:endParaRPr lang="en-US"/>
        </a:p>
      </dgm:t>
    </dgm:pt>
    <dgm:pt modelId="{5566E964-6D84-48C1-A994-1AB6D34333B6}" type="sibTrans" cxnId="{A915B89B-8488-4521-8837-66F115F55943}">
      <dgm:prSet/>
      <dgm:spPr/>
      <dgm:t>
        <a:bodyPr/>
        <a:lstStyle/>
        <a:p>
          <a:endParaRPr lang="en-US"/>
        </a:p>
      </dgm:t>
    </dgm:pt>
    <dgm:pt modelId="{934C6F9A-A022-4A69-B32A-ACCB9E86CCE9}">
      <dgm:prSet/>
      <dgm:spPr/>
      <dgm:t>
        <a:bodyPr/>
        <a:lstStyle/>
        <a:p>
          <a:r>
            <a:rPr lang="en-US"/>
            <a:t>Remove</a:t>
          </a:r>
        </a:p>
      </dgm:t>
    </dgm:pt>
    <dgm:pt modelId="{C33386C4-1D55-45C0-9277-B8B956F6278A}" type="parTrans" cxnId="{01474825-68C6-4406-BC06-258A366BD714}">
      <dgm:prSet/>
      <dgm:spPr/>
      <dgm:t>
        <a:bodyPr/>
        <a:lstStyle/>
        <a:p>
          <a:endParaRPr lang="en-US"/>
        </a:p>
      </dgm:t>
    </dgm:pt>
    <dgm:pt modelId="{7B70C79A-A3B4-4C79-BDF7-389A5AD5FA7E}" type="sibTrans" cxnId="{01474825-68C6-4406-BC06-258A366BD714}">
      <dgm:prSet/>
      <dgm:spPr/>
      <dgm:t>
        <a:bodyPr/>
        <a:lstStyle/>
        <a:p>
          <a:endParaRPr lang="en-US"/>
        </a:p>
      </dgm:t>
    </dgm:pt>
    <dgm:pt modelId="{A11843B2-228D-4BED-A44B-612170EE8D6A}">
      <dgm:prSet/>
      <dgm:spPr/>
      <dgm:t>
        <a:bodyPr/>
        <a:lstStyle/>
        <a:p>
          <a:r>
            <a:rPr lang="en-US"/>
            <a:t>Remove the cuvette as soon as testing is complete.  Press the Enter/On key 2x to return to the Ready screen.</a:t>
          </a:r>
        </a:p>
      </dgm:t>
    </dgm:pt>
    <dgm:pt modelId="{F623FBC7-5FD2-4BE3-9585-193BC83B8DD5}" type="parTrans" cxnId="{0333DD08-DF40-40A0-B050-470D5005AC41}">
      <dgm:prSet/>
      <dgm:spPr/>
      <dgm:t>
        <a:bodyPr/>
        <a:lstStyle/>
        <a:p>
          <a:endParaRPr lang="en-US"/>
        </a:p>
      </dgm:t>
    </dgm:pt>
    <dgm:pt modelId="{143E3139-965C-45E3-830E-07EAF28D8388}" type="sibTrans" cxnId="{0333DD08-DF40-40A0-B050-470D5005AC41}">
      <dgm:prSet/>
      <dgm:spPr/>
      <dgm:t>
        <a:bodyPr/>
        <a:lstStyle/>
        <a:p>
          <a:endParaRPr lang="en-US"/>
        </a:p>
      </dgm:t>
    </dgm:pt>
    <dgm:pt modelId="{0F77DF42-3C93-48B3-ABF2-327B9B98ADB8}" type="pres">
      <dgm:prSet presAssocID="{4B1C208C-5816-4A10-A219-B1B458396510}" presName="Name0" presStyleCnt="0">
        <dgm:presLayoutVars>
          <dgm:dir/>
          <dgm:animLvl val="lvl"/>
          <dgm:resizeHandles val="exact"/>
        </dgm:presLayoutVars>
      </dgm:prSet>
      <dgm:spPr/>
    </dgm:pt>
    <dgm:pt modelId="{AE9B75B6-7EF2-4E8D-BFC4-F62D82C395FD}" type="pres">
      <dgm:prSet presAssocID="{934C6F9A-A022-4A69-B32A-ACCB9E86CCE9}" presName="boxAndChildren" presStyleCnt="0"/>
      <dgm:spPr/>
    </dgm:pt>
    <dgm:pt modelId="{F5824111-4545-479B-B6A2-BE07A514D8D7}" type="pres">
      <dgm:prSet presAssocID="{934C6F9A-A022-4A69-B32A-ACCB9E86CCE9}" presName="parentTextBox" presStyleLbl="alignNode1" presStyleIdx="0" presStyleCnt="8"/>
      <dgm:spPr/>
    </dgm:pt>
    <dgm:pt modelId="{BAB619E6-7FCE-4723-820E-295CE86E5B96}" type="pres">
      <dgm:prSet presAssocID="{934C6F9A-A022-4A69-B32A-ACCB9E86CCE9}" presName="descendantBox" presStyleLbl="bgAccFollowNode1" presStyleIdx="0" presStyleCnt="8"/>
      <dgm:spPr/>
    </dgm:pt>
    <dgm:pt modelId="{E79A984E-633F-4A53-B075-C3C375142643}" type="pres">
      <dgm:prSet presAssocID="{4ACDA501-8563-4AB7-9A54-9500CE454A75}" presName="sp" presStyleCnt="0"/>
      <dgm:spPr/>
    </dgm:pt>
    <dgm:pt modelId="{0F5D7592-4ECC-4453-92E2-D945119E3411}" type="pres">
      <dgm:prSet presAssocID="{1863A1CC-3109-490A-8494-9D4AFEF183D1}" presName="arrowAndChildren" presStyleCnt="0"/>
      <dgm:spPr/>
    </dgm:pt>
    <dgm:pt modelId="{7C1B3B51-8034-4FEF-9202-B596B8CA4A43}" type="pres">
      <dgm:prSet presAssocID="{1863A1CC-3109-490A-8494-9D4AFEF183D1}" presName="parentTextArrow" presStyleLbl="node1" presStyleIdx="0" presStyleCnt="0"/>
      <dgm:spPr/>
    </dgm:pt>
    <dgm:pt modelId="{42194AFF-EC45-43CF-A83B-92DC45C9C942}" type="pres">
      <dgm:prSet presAssocID="{1863A1CC-3109-490A-8494-9D4AFEF183D1}" presName="arrow" presStyleLbl="alignNode1" presStyleIdx="1" presStyleCnt="8"/>
      <dgm:spPr/>
    </dgm:pt>
    <dgm:pt modelId="{E3DA5F2F-924B-40D3-B201-68BB8EFD0AFA}" type="pres">
      <dgm:prSet presAssocID="{1863A1CC-3109-490A-8494-9D4AFEF183D1}" presName="descendantArrow" presStyleLbl="bgAccFollowNode1" presStyleIdx="1" presStyleCnt="8"/>
      <dgm:spPr/>
    </dgm:pt>
    <dgm:pt modelId="{B8071D82-A04E-4202-8255-C5B3D7264F90}" type="pres">
      <dgm:prSet presAssocID="{11840E87-758F-4DC4-90C8-9795179307F6}" presName="sp" presStyleCnt="0"/>
      <dgm:spPr/>
    </dgm:pt>
    <dgm:pt modelId="{FE455C16-7F32-44E0-A352-535131874769}" type="pres">
      <dgm:prSet presAssocID="{A3672031-9088-4656-A7D3-A0D6D9340273}" presName="arrowAndChildren" presStyleCnt="0"/>
      <dgm:spPr/>
    </dgm:pt>
    <dgm:pt modelId="{CAA2F020-ADD8-4820-89C2-63594E526F09}" type="pres">
      <dgm:prSet presAssocID="{A3672031-9088-4656-A7D3-A0D6D9340273}" presName="parentTextArrow" presStyleLbl="node1" presStyleIdx="0" presStyleCnt="0"/>
      <dgm:spPr/>
    </dgm:pt>
    <dgm:pt modelId="{C64B6D01-3CED-4AAF-8F8F-C11335E40D88}" type="pres">
      <dgm:prSet presAssocID="{A3672031-9088-4656-A7D3-A0D6D9340273}" presName="arrow" presStyleLbl="alignNode1" presStyleIdx="2" presStyleCnt="8"/>
      <dgm:spPr/>
    </dgm:pt>
    <dgm:pt modelId="{8CAA696D-1B56-4DA9-9A5C-40EC413F193A}" type="pres">
      <dgm:prSet presAssocID="{A3672031-9088-4656-A7D3-A0D6D9340273}" presName="descendantArrow" presStyleLbl="bgAccFollowNode1" presStyleIdx="2" presStyleCnt="8"/>
      <dgm:spPr/>
    </dgm:pt>
    <dgm:pt modelId="{6725E28F-C41D-4B3C-8804-372E3336152A}" type="pres">
      <dgm:prSet presAssocID="{EE80B7B9-81E7-4212-A378-B6CEBA596A86}" presName="sp" presStyleCnt="0"/>
      <dgm:spPr/>
    </dgm:pt>
    <dgm:pt modelId="{61A5F397-C4AE-4E1D-8C0B-B91D193AF938}" type="pres">
      <dgm:prSet presAssocID="{88DA76BB-EF73-4FCE-9834-D00C4DEE0F76}" presName="arrowAndChildren" presStyleCnt="0"/>
      <dgm:spPr/>
    </dgm:pt>
    <dgm:pt modelId="{ACFF16C8-9493-4BB3-8782-6B323F3F613C}" type="pres">
      <dgm:prSet presAssocID="{88DA76BB-EF73-4FCE-9834-D00C4DEE0F76}" presName="parentTextArrow" presStyleLbl="node1" presStyleIdx="0" presStyleCnt="0"/>
      <dgm:spPr/>
    </dgm:pt>
    <dgm:pt modelId="{7DE2E96D-6515-4BFA-87C0-8340126F07DD}" type="pres">
      <dgm:prSet presAssocID="{88DA76BB-EF73-4FCE-9834-D00C4DEE0F76}" presName="arrow" presStyleLbl="alignNode1" presStyleIdx="3" presStyleCnt="8"/>
      <dgm:spPr/>
    </dgm:pt>
    <dgm:pt modelId="{56BE4533-C2E3-4B83-A39E-4FE6FD80CA55}" type="pres">
      <dgm:prSet presAssocID="{88DA76BB-EF73-4FCE-9834-D00C4DEE0F76}" presName="descendantArrow" presStyleLbl="bgAccFollowNode1" presStyleIdx="3" presStyleCnt="8"/>
      <dgm:spPr/>
    </dgm:pt>
    <dgm:pt modelId="{6CB9F624-5EDA-4BC8-B80F-8BF02F99E54D}" type="pres">
      <dgm:prSet presAssocID="{750851AF-D33C-4414-9CAC-0DE8DD4B55F2}" presName="sp" presStyleCnt="0"/>
      <dgm:spPr/>
    </dgm:pt>
    <dgm:pt modelId="{22E3BEFF-1FBE-4643-AEB2-785125D6E8A5}" type="pres">
      <dgm:prSet presAssocID="{7B4C4ADA-FE70-4963-A2A0-3961A2A15BDD}" presName="arrowAndChildren" presStyleCnt="0"/>
      <dgm:spPr/>
    </dgm:pt>
    <dgm:pt modelId="{07D76475-5FA2-4A65-96B7-FFB720E0F8EE}" type="pres">
      <dgm:prSet presAssocID="{7B4C4ADA-FE70-4963-A2A0-3961A2A15BDD}" presName="parentTextArrow" presStyleLbl="node1" presStyleIdx="0" presStyleCnt="0"/>
      <dgm:spPr/>
    </dgm:pt>
    <dgm:pt modelId="{ECE4C059-1846-485E-9E12-961B48AE2AB1}" type="pres">
      <dgm:prSet presAssocID="{7B4C4ADA-FE70-4963-A2A0-3961A2A15BDD}" presName="arrow" presStyleLbl="alignNode1" presStyleIdx="4" presStyleCnt="8"/>
      <dgm:spPr/>
    </dgm:pt>
    <dgm:pt modelId="{62559FC0-2CD9-470F-9CA9-C7D8AC2DECC8}" type="pres">
      <dgm:prSet presAssocID="{7B4C4ADA-FE70-4963-A2A0-3961A2A15BDD}" presName="descendantArrow" presStyleLbl="bgAccFollowNode1" presStyleIdx="4" presStyleCnt="8"/>
      <dgm:spPr/>
    </dgm:pt>
    <dgm:pt modelId="{6443846A-9EF0-4353-8371-A8711E00BE3C}" type="pres">
      <dgm:prSet presAssocID="{30AA20C4-8E22-4A98-8A0E-3771DD4DC60B}" presName="sp" presStyleCnt="0"/>
      <dgm:spPr/>
    </dgm:pt>
    <dgm:pt modelId="{FBAF6401-7772-4EE1-9A25-15BA67428FCC}" type="pres">
      <dgm:prSet presAssocID="{03371ADE-075B-4B47-90CD-8C9EBE1E734C}" presName="arrowAndChildren" presStyleCnt="0"/>
      <dgm:spPr/>
    </dgm:pt>
    <dgm:pt modelId="{AF4621D3-E4B7-414D-AC3E-F67A08BE51BB}" type="pres">
      <dgm:prSet presAssocID="{03371ADE-075B-4B47-90CD-8C9EBE1E734C}" presName="parentTextArrow" presStyleLbl="node1" presStyleIdx="0" presStyleCnt="0"/>
      <dgm:spPr/>
    </dgm:pt>
    <dgm:pt modelId="{FF8A4921-590B-4076-B86C-9E2801F7376D}" type="pres">
      <dgm:prSet presAssocID="{03371ADE-075B-4B47-90CD-8C9EBE1E734C}" presName="arrow" presStyleLbl="alignNode1" presStyleIdx="5" presStyleCnt="8"/>
      <dgm:spPr/>
    </dgm:pt>
    <dgm:pt modelId="{094AFB9A-77DB-4311-B6F9-72F20896BDBC}" type="pres">
      <dgm:prSet presAssocID="{03371ADE-075B-4B47-90CD-8C9EBE1E734C}" presName="descendantArrow" presStyleLbl="bgAccFollowNode1" presStyleIdx="5" presStyleCnt="8"/>
      <dgm:spPr/>
    </dgm:pt>
    <dgm:pt modelId="{187A97E6-35FD-4109-94D4-42BC44B0C577}" type="pres">
      <dgm:prSet presAssocID="{EB03E77B-9C2A-4317-8DE9-32DF1F215775}" presName="sp" presStyleCnt="0"/>
      <dgm:spPr/>
    </dgm:pt>
    <dgm:pt modelId="{E7ADA546-6082-4ED4-87A3-98CED10C22EB}" type="pres">
      <dgm:prSet presAssocID="{6C5097F3-8175-42F4-8E13-EEBB174D66B7}" presName="arrowAndChildren" presStyleCnt="0"/>
      <dgm:spPr/>
    </dgm:pt>
    <dgm:pt modelId="{7B53588B-4EB2-4015-8F43-F0EABA213B55}" type="pres">
      <dgm:prSet presAssocID="{6C5097F3-8175-42F4-8E13-EEBB174D66B7}" presName="parentTextArrow" presStyleLbl="node1" presStyleIdx="0" presStyleCnt="0"/>
      <dgm:spPr/>
    </dgm:pt>
    <dgm:pt modelId="{24D4FCA7-4A35-4858-80C6-BF245E015BCB}" type="pres">
      <dgm:prSet presAssocID="{6C5097F3-8175-42F4-8E13-EEBB174D66B7}" presName="arrow" presStyleLbl="alignNode1" presStyleIdx="6" presStyleCnt="8"/>
      <dgm:spPr/>
    </dgm:pt>
    <dgm:pt modelId="{76BD1EC4-A010-4CD7-AC83-7C356F1A839C}" type="pres">
      <dgm:prSet presAssocID="{6C5097F3-8175-42F4-8E13-EEBB174D66B7}" presName="descendantArrow" presStyleLbl="bgAccFollowNode1" presStyleIdx="6" presStyleCnt="8"/>
      <dgm:spPr/>
    </dgm:pt>
    <dgm:pt modelId="{B017DBDF-A06E-47B0-958E-C8933597D081}" type="pres">
      <dgm:prSet presAssocID="{68BA6BF3-54D7-48F3-8A79-545B5145C8BF}" presName="sp" presStyleCnt="0"/>
      <dgm:spPr/>
    </dgm:pt>
    <dgm:pt modelId="{06534228-AB20-48A4-B7EC-0FB8EE733BEA}" type="pres">
      <dgm:prSet presAssocID="{3C0AEEE5-A43D-4DD8-878A-C9643C0A7E30}" presName="arrowAndChildren" presStyleCnt="0"/>
      <dgm:spPr/>
    </dgm:pt>
    <dgm:pt modelId="{89CCC40F-4671-4837-B200-877F1F79AC73}" type="pres">
      <dgm:prSet presAssocID="{3C0AEEE5-A43D-4DD8-878A-C9643C0A7E30}" presName="parentTextArrow" presStyleLbl="node1" presStyleIdx="0" presStyleCnt="0"/>
      <dgm:spPr/>
    </dgm:pt>
    <dgm:pt modelId="{EA22A3A1-9F98-4413-887E-E4FCFD6DE994}" type="pres">
      <dgm:prSet presAssocID="{3C0AEEE5-A43D-4DD8-878A-C9643C0A7E30}" presName="arrow" presStyleLbl="alignNode1" presStyleIdx="7" presStyleCnt="8"/>
      <dgm:spPr/>
    </dgm:pt>
    <dgm:pt modelId="{90D2FA1F-2A43-4134-8E58-8F95A60D5E0D}" type="pres">
      <dgm:prSet presAssocID="{3C0AEEE5-A43D-4DD8-878A-C9643C0A7E30}" presName="descendantArrow" presStyleLbl="bgAccFollowNode1" presStyleIdx="7" presStyleCnt="8"/>
      <dgm:spPr/>
    </dgm:pt>
  </dgm:ptLst>
  <dgm:cxnLst>
    <dgm:cxn modelId="{0333DD08-DF40-40A0-B050-470D5005AC41}" srcId="{934C6F9A-A022-4A69-B32A-ACCB9E86CCE9}" destId="{A11843B2-228D-4BED-A44B-612170EE8D6A}" srcOrd="0" destOrd="0" parTransId="{F623FBC7-5FD2-4BE3-9585-193BC83B8DD5}" sibTransId="{143E3139-965C-45E3-830E-07EAF28D8388}"/>
    <dgm:cxn modelId="{08177D11-91FF-4C96-B35F-9B9092C7A09A}" type="presOf" srcId="{4772BBE2-E041-4326-82A7-2F43558F74A6}" destId="{62559FC0-2CD9-470F-9CA9-C7D8AC2DECC8}" srcOrd="0" destOrd="0" presId="urn:microsoft.com/office/officeart/2016/7/layout/VerticalDownArrowProcess"/>
    <dgm:cxn modelId="{8D8CE71D-9AAD-4ACD-9BAB-16DE4157B8C4}" type="presOf" srcId="{A3672031-9088-4656-A7D3-A0D6D9340273}" destId="{C64B6D01-3CED-4AAF-8F8F-C11335E40D88}" srcOrd="1" destOrd="0" presId="urn:microsoft.com/office/officeart/2016/7/layout/VerticalDownArrowProcess"/>
    <dgm:cxn modelId="{01474825-68C6-4406-BC06-258A366BD714}" srcId="{4B1C208C-5816-4A10-A219-B1B458396510}" destId="{934C6F9A-A022-4A69-B32A-ACCB9E86CCE9}" srcOrd="7" destOrd="0" parTransId="{C33386C4-1D55-45C0-9277-B8B956F6278A}" sibTransId="{7B70C79A-A3B4-4C79-BDF7-389A5AD5FA7E}"/>
    <dgm:cxn modelId="{69941C27-F770-4862-A2F9-D07B016EAC7C}" type="presOf" srcId="{7B4C4ADA-FE70-4963-A2A0-3961A2A15BDD}" destId="{07D76475-5FA2-4A65-96B7-FFB720E0F8EE}" srcOrd="0" destOrd="0" presId="urn:microsoft.com/office/officeart/2016/7/layout/VerticalDownArrowProcess"/>
    <dgm:cxn modelId="{4D9FE129-17C0-492D-9BBA-6051105B7339}" type="presOf" srcId="{6C5097F3-8175-42F4-8E13-EEBB174D66B7}" destId="{7B53588B-4EB2-4015-8F43-F0EABA213B55}" srcOrd="0" destOrd="0" presId="urn:microsoft.com/office/officeart/2016/7/layout/VerticalDownArrowProcess"/>
    <dgm:cxn modelId="{C146172E-95D2-4103-B97E-2B587BCD015C}" srcId="{03371ADE-075B-4B47-90CD-8C9EBE1E734C}" destId="{5285556B-D9BA-439A-8AD6-FFE52A3385E0}" srcOrd="0" destOrd="0" parTransId="{39C03B56-4614-4511-9070-D960C59CFA47}" sibTransId="{C545E6B4-B992-4937-9E5C-ED2270D53DA1}"/>
    <dgm:cxn modelId="{0A117337-5166-4B8E-83F2-8CCBC7B570EC}" type="presOf" srcId="{6C5097F3-8175-42F4-8E13-EEBB174D66B7}" destId="{24D4FCA7-4A35-4858-80C6-BF245E015BCB}" srcOrd="1" destOrd="0" presId="urn:microsoft.com/office/officeart/2016/7/layout/VerticalDownArrowProcess"/>
    <dgm:cxn modelId="{6001593A-26BE-4FEC-B7FE-4CF04C8C165A}" type="presOf" srcId="{1B7FDC78-B242-4408-A74F-62817EFCD450}" destId="{E3DA5F2F-924B-40D3-B201-68BB8EFD0AFA}" srcOrd="0" destOrd="0" presId="urn:microsoft.com/office/officeart/2016/7/layout/VerticalDownArrowProcess"/>
    <dgm:cxn modelId="{193A703B-877C-45B8-8726-E22841B6E19F}" type="presOf" srcId="{3C0AEEE5-A43D-4DD8-878A-C9643C0A7E30}" destId="{EA22A3A1-9F98-4413-887E-E4FCFD6DE994}" srcOrd="1" destOrd="0" presId="urn:microsoft.com/office/officeart/2016/7/layout/VerticalDownArrowProcess"/>
    <dgm:cxn modelId="{2BEED541-F127-49FE-A278-DEE455348529}" type="presOf" srcId="{0550BA41-E9BC-414F-8FA8-281131E37C3D}" destId="{76BD1EC4-A010-4CD7-AC83-7C356F1A839C}" srcOrd="0" destOrd="0" presId="urn:microsoft.com/office/officeart/2016/7/layout/VerticalDownArrowProcess"/>
    <dgm:cxn modelId="{FDDF5C65-096A-4C81-8B6B-93DD78B949FC}" type="presOf" srcId="{A11843B2-228D-4BED-A44B-612170EE8D6A}" destId="{BAB619E6-7FCE-4723-820E-295CE86E5B96}" srcOrd="0" destOrd="0" presId="urn:microsoft.com/office/officeart/2016/7/layout/VerticalDownArrowProcess"/>
    <dgm:cxn modelId="{075A156A-4F5B-4CA3-AC45-D43F554CDF53}" type="presOf" srcId="{88DA76BB-EF73-4FCE-9834-D00C4DEE0F76}" destId="{7DE2E96D-6515-4BFA-87C0-8340126F07DD}" srcOrd="1" destOrd="0" presId="urn:microsoft.com/office/officeart/2016/7/layout/VerticalDownArrowProcess"/>
    <dgm:cxn modelId="{4579E64A-474A-4BEA-AF4E-2C2D1B581302}" type="presOf" srcId="{082E7BC1-01BC-43A2-94B7-CDD0EA799AED}" destId="{8CAA696D-1B56-4DA9-9A5C-40EC413F193A}" srcOrd="0" destOrd="0" presId="urn:microsoft.com/office/officeart/2016/7/layout/VerticalDownArrowProcess"/>
    <dgm:cxn modelId="{0A01034D-2630-4011-B36C-D02C3B30EC24}" type="presOf" srcId="{03371ADE-075B-4B47-90CD-8C9EBE1E734C}" destId="{AF4621D3-E4B7-414D-AC3E-F67A08BE51BB}" srcOrd="0" destOrd="0" presId="urn:microsoft.com/office/officeart/2016/7/layout/VerticalDownArrowProcess"/>
    <dgm:cxn modelId="{EC868A50-4BF0-41C7-B1F6-791BA13B4245}" srcId="{4B1C208C-5816-4A10-A219-B1B458396510}" destId="{A3672031-9088-4656-A7D3-A0D6D9340273}" srcOrd="5" destOrd="0" parTransId="{8C3F7B3A-E907-44B7-8865-2EBE6670E6CE}" sibTransId="{11840E87-758F-4DC4-90C8-9795179307F6}"/>
    <dgm:cxn modelId="{DF923373-77E0-429E-917D-CBDE23C17B22}" srcId="{4B1C208C-5816-4A10-A219-B1B458396510}" destId="{88DA76BB-EF73-4FCE-9834-D00C4DEE0F76}" srcOrd="4" destOrd="0" parTransId="{EA606B45-305A-4FDA-8F5E-AD7740FFD058}" sibTransId="{EE80B7B9-81E7-4212-A378-B6CEBA596A86}"/>
    <dgm:cxn modelId="{94963A90-E4FB-4ACB-BDE1-7B9960A6550E}" srcId="{4B1C208C-5816-4A10-A219-B1B458396510}" destId="{7B4C4ADA-FE70-4963-A2A0-3961A2A15BDD}" srcOrd="3" destOrd="0" parTransId="{D50850FF-883F-4C61-9953-EE0B049890D7}" sibTransId="{750851AF-D33C-4414-9CAC-0DE8DD4B55F2}"/>
    <dgm:cxn modelId="{546E4E95-1C88-4F9F-8626-6FFF7837DA46}" type="presOf" srcId="{88DA76BB-EF73-4FCE-9834-D00C4DEE0F76}" destId="{ACFF16C8-9493-4BB3-8782-6B323F3F613C}" srcOrd="0" destOrd="0" presId="urn:microsoft.com/office/officeart/2016/7/layout/VerticalDownArrowProcess"/>
    <dgm:cxn modelId="{7A08099B-5484-436A-968B-59061133AB26}" type="presOf" srcId="{3C0AEEE5-A43D-4DD8-878A-C9643C0A7E30}" destId="{89CCC40F-4671-4837-B200-877F1F79AC73}" srcOrd="0" destOrd="0" presId="urn:microsoft.com/office/officeart/2016/7/layout/VerticalDownArrowProcess"/>
    <dgm:cxn modelId="{A915B89B-8488-4521-8837-66F115F55943}" srcId="{1863A1CC-3109-490A-8494-9D4AFEF183D1}" destId="{1B7FDC78-B242-4408-A74F-62817EFCD450}" srcOrd="0" destOrd="0" parTransId="{409CB379-4AD1-4399-9009-98E8A80A92A5}" sibTransId="{5566E964-6D84-48C1-A994-1AB6D34333B6}"/>
    <dgm:cxn modelId="{6268CF9B-D0BC-44E5-A0F3-915480EE27A9}" srcId="{4B1C208C-5816-4A10-A219-B1B458396510}" destId="{03371ADE-075B-4B47-90CD-8C9EBE1E734C}" srcOrd="2" destOrd="0" parTransId="{3D67322F-E7AC-4B10-BCDE-1430D3CCD2BD}" sibTransId="{30AA20C4-8E22-4A98-8A0E-3771DD4DC60B}"/>
    <dgm:cxn modelId="{2395DAA0-A517-4CF3-9B94-968F0189455A}" type="presOf" srcId="{1863A1CC-3109-490A-8494-9D4AFEF183D1}" destId="{7C1B3B51-8034-4FEF-9202-B596B8CA4A43}" srcOrd="0" destOrd="0" presId="urn:microsoft.com/office/officeart/2016/7/layout/VerticalDownArrowProcess"/>
    <dgm:cxn modelId="{5E1CA9A7-B587-4165-8179-53190D0AB8EF}" srcId="{4B1C208C-5816-4A10-A219-B1B458396510}" destId="{3C0AEEE5-A43D-4DD8-878A-C9643C0A7E30}" srcOrd="0" destOrd="0" parTransId="{2C4B5113-4304-4DE1-AC9E-CE04EDFB8DE6}" sibTransId="{68BA6BF3-54D7-48F3-8A79-545B5145C8BF}"/>
    <dgm:cxn modelId="{8BCECDA7-9B6D-4925-B572-AD1BB9EA10DC}" srcId="{88DA76BB-EF73-4FCE-9834-D00C4DEE0F76}" destId="{19C1F1E5-AA99-4AEA-807D-E6DB699C9810}" srcOrd="0" destOrd="0" parTransId="{C238FD40-5883-4C1C-B43E-D7C775196DE9}" sibTransId="{DE90C542-34F9-4629-ADE6-14FE2E3FF764}"/>
    <dgm:cxn modelId="{BA6775AA-B7DF-4DF4-B284-8879E92F1EA5}" type="presOf" srcId="{03371ADE-075B-4B47-90CD-8C9EBE1E734C}" destId="{FF8A4921-590B-4076-B86C-9E2801F7376D}" srcOrd="1" destOrd="0" presId="urn:microsoft.com/office/officeart/2016/7/layout/VerticalDownArrowProcess"/>
    <dgm:cxn modelId="{37D186AB-45E6-4253-9900-CC3A79F76F57}" srcId="{4B1C208C-5816-4A10-A219-B1B458396510}" destId="{1863A1CC-3109-490A-8494-9D4AFEF183D1}" srcOrd="6" destOrd="0" parTransId="{175151EE-D824-49E1-A476-A3F23138B0AB}" sibTransId="{4ACDA501-8563-4AB7-9A54-9500CE454A75}"/>
    <dgm:cxn modelId="{DE4772AC-61AB-4F28-8056-B764836D91B5}" type="presOf" srcId="{5285556B-D9BA-439A-8AD6-FFE52A3385E0}" destId="{094AFB9A-77DB-4311-B6F9-72F20896BDBC}" srcOrd="0" destOrd="0" presId="urn:microsoft.com/office/officeart/2016/7/layout/VerticalDownArrowProcess"/>
    <dgm:cxn modelId="{AEE436AE-111D-472D-9861-CC6F9D8BC4F1}" type="presOf" srcId="{1863A1CC-3109-490A-8494-9D4AFEF183D1}" destId="{42194AFF-EC45-43CF-A83B-92DC45C9C942}" srcOrd="1" destOrd="0" presId="urn:microsoft.com/office/officeart/2016/7/layout/VerticalDownArrowProcess"/>
    <dgm:cxn modelId="{3C8A5AB7-7595-4347-8F9F-DAA95236CB1D}" srcId="{7B4C4ADA-FE70-4963-A2A0-3961A2A15BDD}" destId="{4772BBE2-E041-4326-82A7-2F43558F74A6}" srcOrd="0" destOrd="0" parTransId="{1418A496-355E-468F-A016-ADA7465B3AFC}" sibTransId="{5D8CC83D-8AF2-44DB-9010-AC35C7B5774D}"/>
    <dgm:cxn modelId="{D3BEEDB8-1415-4F44-9D81-274C13EFF5C2}" type="presOf" srcId="{7B4C4ADA-FE70-4963-A2A0-3961A2A15BDD}" destId="{ECE4C059-1846-485E-9E12-961B48AE2AB1}" srcOrd="1" destOrd="0" presId="urn:microsoft.com/office/officeart/2016/7/layout/VerticalDownArrowProcess"/>
    <dgm:cxn modelId="{97AA84D6-AF4D-4D4F-BF44-13CC6BA1583F}" srcId="{A3672031-9088-4656-A7D3-A0D6D9340273}" destId="{082E7BC1-01BC-43A2-94B7-CDD0EA799AED}" srcOrd="0" destOrd="0" parTransId="{D95AB16D-9B83-4788-85C4-2A809166E6FA}" sibTransId="{871D5D57-8A66-4B5B-8B30-2A345117AEA4}"/>
    <dgm:cxn modelId="{E66D75D9-9C4E-4979-92D5-AA5F5F7E2D94}" type="presOf" srcId="{0AFBF20C-8291-400D-AC5D-674AFF57127B}" destId="{90D2FA1F-2A43-4134-8E58-8F95A60D5E0D}" srcOrd="0" destOrd="0" presId="urn:microsoft.com/office/officeart/2016/7/layout/VerticalDownArrowProcess"/>
    <dgm:cxn modelId="{423026DB-0835-45B0-80B0-86D9A80DD472}" type="presOf" srcId="{934C6F9A-A022-4A69-B32A-ACCB9E86CCE9}" destId="{F5824111-4545-479B-B6A2-BE07A514D8D7}" srcOrd="0" destOrd="0" presId="urn:microsoft.com/office/officeart/2016/7/layout/VerticalDownArrowProcess"/>
    <dgm:cxn modelId="{35A87EDB-CA97-4C15-A7FA-CBE2237C6AC4}" srcId="{6C5097F3-8175-42F4-8E13-EEBB174D66B7}" destId="{0550BA41-E9BC-414F-8FA8-281131E37C3D}" srcOrd="0" destOrd="0" parTransId="{7006AF02-E00B-4302-8110-C35F9F3E8C43}" sibTransId="{536A8F18-3ECA-4BB2-89FD-28FAA6EA499C}"/>
    <dgm:cxn modelId="{B6403EDD-BDAD-4408-A31D-7D02099B72FB}" srcId="{3C0AEEE5-A43D-4DD8-878A-C9643C0A7E30}" destId="{0AFBF20C-8291-400D-AC5D-674AFF57127B}" srcOrd="0" destOrd="0" parTransId="{11D6F409-A59B-4AA7-B6EB-331BAAB2A991}" sibTransId="{8AB4F19F-AEAE-4090-A07E-BB80A65E13EC}"/>
    <dgm:cxn modelId="{B0102DE3-4102-4FB9-B152-59ABFB8E444B}" type="presOf" srcId="{4B1C208C-5816-4A10-A219-B1B458396510}" destId="{0F77DF42-3C93-48B3-ABF2-327B9B98ADB8}" srcOrd="0" destOrd="0" presId="urn:microsoft.com/office/officeart/2016/7/layout/VerticalDownArrowProcess"/>
    <dgm:cxn modelId="{990283EA-A7D4-4C76-A300-50D3E596FDCD}" srcId="{4B1C208C-5816-4A10-A219-B1B458396510}" destId="{6C5097F3-8175-42F4-8E13-EEBB174D66B7}" srcOrd="1" destOrd="0" parTransId="{D53AC204-D1F8-403B-B296-1FBDBE0AAE37}" sibTransId="{EB03E77B-9C2A-4317-8DE9-32DF1F215775}"/>
    <dgm:cxn modelId="{FBB76BEC-E6FE-4832-BB35-9B84CF866DFC}" type="presOf" srcId="{19C1F1E5-AA99-4AEA-807D-E6DB699C9810}" destId="{56BE4533-C2E3-4B83-A39E-4FE6FD80CA55}" srcOrd="0" destOrd="0" presId="urn:microsoft.com/office/officeart/2016/7/layout/VerticalDownArrowProcess"/>
    <dgm:cxn modelId="{7058C8EE-76BF-457F-A60B-2F85CA4E452C}" type="presOf" srcId="{A3672031-9088-4656-A7D3-A0D6D9340273}" destId="{CAA2F020-ADD8-4820-89C2-63594E526F09}" srcOrd="0" destOrd="0" presId="urn:microsoft.com/office/officeart/2016/7/layout/VerticalDownArrowProcess"/>
    <dgm:cxn modelId="{1A40E627-2A8B-4FF1-B048-169B17189613}" type="presParOf" srcId="{0F77DF42-3C93-48B3-ABF2-327B9B98ADB8}" destId="{AE9B75B6-7EF2-4E8D-BFC4-F62D82C395FD}" srcOrd="0" destOrd="0" presId="urn:microsoft.com/office/officeart/2016/7/layout/VerticalDownArrowProcess"/>
    <dgm:cxn modelId="{AA08AD30-4916-4807-B878-64AA35F178C9}" type="presParOf" srcId="{AE9B75B6-7EF2-4E8D-BFC4-F62D82C395FD}" destId="{F5824111-4545-479B-B6A2-BE07A514D8D7}" srcOrd="0" destOrd="0" presId="urn:microsoft.com/office/officeart/2016/7/layout/VerticalDownArrowProcess"/>
    <dgm:cxn modelId="{07F0C8A5-C492-4A3E-B2CC-FB15D6A9DA8B}" type="presParOf" srcId="{AE9B75B6-7EF2-4E8D-BFC4-F62D82C395FD}" destId="{BAB619E6-7FCE-4723-820E-295CE86E5B96}" srcOrd="1" destOrd="0" presId="urn:microsoft.com/office/officeart/2016/7/layout/VerticalDownArrowProcess"/>
    <dgm:cxn modelId="{3E76A755-F760-4BD1-9C7E-D0369D40BEBD}" type="presParOf" srcId="{0F77DF42-3C93-48B3-ABF2-327B9B98ADB8}" destId="{E79A984E-633F-4A53-B075-C3C375142643}" srcOrd="1" destOrd="0" presId="urn:microsoft.com/office/officeart/2016/7/layout/VerticalDownArrowProcess"/>
    <dgm:cxn modelId="{885DEE7D-701E-42D8-89B8-0B09507D9902}" type="presParOf" srcId="{0F77DF42-3C93-48B3-ABF2-327B9B98ADB8}" destId="{0F5D7592-4ECC-4453-92E2-D945119E3411}" srcOrd="2" destOrd="0" presId="urn:microsoft.com/office/officeart/2016/7/layout/VerticalDownArrowProcess"/>
    <dgm:cxn modelId="{E093BCCD-680F-4078-80D8-243B4FD25FCC}" type="presParOf" srcId="{0F5D7592-4ECC-4453-92E2-D945119E3411}" destId="{7C1B3B51-8034-4FEF-9202-B596B8CA4A43}" srcOrd="0" destOrd="0" presId="urn:microsoft.com/office/officeart/2016/7/layout/VerticalDownArrowProcess"/>
    <dgm:cxn modelId="{986CD8DE-A0C9-49CA-B3CB-BD2E5D76C89E}" type="presParOf" srcId="{0F5D7592-4ECC-4453-92E2-D945119E3411}" destId="{42194AFF-EC45-43CF-A83B-92DC45C9C942}" srcOrd="1" destOrd="0" presId="urn:microsoft.com/office/officeart/2016/7/layout/VerticalDownArrowProcess"/>
    <dgm:cxn modelId="{EE6BE1DF-AFC4-42CA-BBD3-1F05FA9448F7}" type="presParOf" srcId="{0F5D7592-4ECC-4453-92E2-D945119E3411}" destId="{E3DA5F2F-924B-40D3-B201-68BB8EFD0AFA}" srcOrd="2" destOrd="0" presId="urn:microsoft.com/office/officeart/2016/7/layout/VerticalDownArrowProcess"/>
    <dgm:cxn modelId="{12CB130B-7B29-49C6-8610-3555BBA93EF0}" type="presParOf" srcId="{0F77DF42-3C93-48B3-ABF2-327B9B98ADB8}" destId="{B8071D82-A04E-4202-8255-C5B3D7264F90}" srcOrd="3" destOrd="0" presId="urn:microsoft.com/office/officeart/2016/7/layout/VerticalDownArrowProcess"/>
    <dgm:cxn modelId="{E86166C6-8044-4A48-8B7F-075303FE8301}" type="presParOf" srcId="{0F77DF42-3C93-48B3-ABF2-327B9B98ADB8}" destId="{FE455C16-7F32-44E0-A352-535131874769}" srcOrd="4" destOrd="0" presId="urn:microsoft.com/office/officeart/2016/7/layout/VerticalDownArrowProcess"/>
    <dgm:cxn modelId="{E97B2054-2687-457C-8614-715B440EEED2}" type="presParOf" srcId="{FE455C16-7F32-44E0-A352-535131874769}" destId="{CAA2F020-ADD8-4820-89C2-63594E526F09}" srcOrd="0" destOrd="0" presId="urn:microsoft.com/office/officeart/2016/7/layout/VerticalDownArrowProcess"/>
    <dgm:cxn modelId="{3407284F-F392-4873-8B78-E46923A96D3B}" type="presParOf" srcId="{FE455C16-7F32-44E0-A352-535131874769}" destId="{C64B6D01-3CED-4AAF-8F8F-C11335E40D88}" srcOrd="1" destOrd="0" presId="urn:microsoft.com/office/officeart/2016/7/layout/VerticalDownArrowProcess"/>
    <dgm:cxn modelId="{A4B14F21-FA5A-4932-9D73-A8CE9FB188C6}" type="presParOf" srcId="{FE455C16-7F32-44E0-A352-535131874769}" destId="{8CAA696D-1B56-4DA9-9A5C-40EC413F193A}" srcOrd="2" destOrd="0" presId="urn:microsoft.com/office/officeart/2016/7/layout/VerticalDownArrowProcess"/>
    <dgm:cxn modelId="{5AB8CE34-45A9-4D86-8FA2-B5925C255CEE}" type="presParOf" srcId="{0F77DF42-3C93-48B3-ABF2-327B9B98ADB8}" destId="{6725E28F-C41D-4B3C-8804-372E3336152A}" srcOrd="5" destOrd="0" presId="urn:microsoft.com/office/officeart/2016/7/layout/VerticalDownArrowProcess"/>
    <dgm:cxn modelId="{E68125BA-8599-4E44-A8E4-84707074C485}" type="presParOf" srcId="{0F77DF42-3C93-48B3-ABF2-327B9B98ADB8}" destId="{61A5F397-C4AE-4E1D-8C0B-B91D193AF938}" srcOrd="6" destOrd="0" presId="urn:microsoft.com/office/officeart/2016/7/layout/VerticalDownArrowProcess"/>
    <dgm:cxn modelId="{CEBF9B65-4D68-4059-9215-999C81BD0CA8}" type="presParOf" srcId="{61A5F397-C4AE-4E1D-8C0B-B91D193AF938}" destId="{ACFF16C8-9493-4BB3-8782-6B323F3F613C}" srcOrd="0" destOrd="0" presId="urn:microsoft.com/office/officeart/2016/7/layout/VerticalDownArrowProcess"/>
    <dgm:cxn modelId="{8F08C4FC-8713-4BC4-B045-275DB20D09A1}" type="presParOf" srcId="{61A5F397-C4AE-4E1D-8C0B-B91D193AF938}" destId="{7DE2E96D-6515-4BFA-87C0-8340126F07DD}" srcOrd="1" destOrd="0" presId="urn:microsoft.com/office/officeart/2016/7/layout/VerticalDownArrowProcess"/>
    <dgm:cxn modelId="{7E223C77-1F31-464E-A806-D0D8CAEE8ED7}" type="presParOf" srcId="{61A5F397-C4AE-4E1D-8C0B-B91D193AF938}" destId="{56BE4533-C2E3-4B83-A39E-4FE6FD80CA55}" srcOrd="2" destOrd="0" presId="urn:microsoft.com/office/officeart/2016/7/layout/VerticalDownArrowProcess"/>
    <dgm:cxn modelId="{AAC97462-3871-43E5-BB0E-15F1923D5706}" type="presParOf" srcId="{0F77DF42-3C93-48B3-ABF2-327B9B98ADB8}" destId="{6CB9F624-5EDA-4BC8-B80F-8BF02F99E54D}" srcOrd="7" destOrd="0" presId="urn:microsoft.com/office/officeart/2016/7/layout/VerticalDownArrowProcess"/>
    <dgm:cxn modelId="{D8050C4B-F08A-4D8C-86A4-3FF917D60307}" type="presParOf" srcId="{0F77DF42-3C93-48B3-ABF2-327B9B98ADB8}" destId="{22E3BEFF-1FBE-4643-AEB2-785125D6E8A5}" srcOrd="8" destOrd="0" presId="urn:microsoft.com/office/officeart/2016/7/layout/VerticalDownArrowProcess"/>
    <dgm:cxn modelId="{9BBE7D28-63EC-4FBC-9C65-AA417E259BCC}" type="presParOf" srcId="{22E3BEFF-1FBE-4643-AEB2-785125D6E8A5}" destId="{07D76475-5FA2-4A65-96B7-FFB720E0F8EE}" srcOrd="0" destOrd="0" presId="urn:microsoft.com/office/officeart/2016/7/layout/VerticalDownArrowProcess"/>
    <dgm:cxn modelId="{0EA974E7-D5F3-4E7B-836E-31A84F3718F5}" type="presParOf" srcId="{22E3BEFF-1FBE-4643-AEB2-785125D6E8A5}" destId="{ECE4C059-1846-485E-9E12-961B48AE2AB1}" srcOrd="1" destOrd="0" presId="urn:microsoft.com/office/officeart/2016/7/layout/VerticalDownArrowProcess"/>
    <dgm:cxn modelId="{B6165FF1-7B5C-4052-94CA-3281A38A4725}" type="presParOf" srcId="{22E3BEFF-1FBE-4643-AEB2-785125D6E8A5}" destId="{62559FC0-2CD9-470F-9CA9-C7D8AC2DECC8}" srcOrd="2" destOrd="0" presId="urn:microsoft.com/office/officeart/2016/7/layout/VerticalDownArrowProcess"/>
    <dgm:cxn modelId="{ECC2041E-F193-4B8B-B683-210D6DF1BBBF}" type="presParOf" srcId="{0F77DF42-3C93-48B3-ABF2-327B9B98ADB8}" destId="{6443846A-9EF0-4353-8371-A8711E00BE3C}" srcOrd="9" destOrd="0" presId="urn:microsoft.com/office/officeart/2016/7/layout/VerticalDownArrowProcess"/>
    <dgm:cxn modelId="{3FEDCDF3-4183-4B2D-80C0-499E66489780}" type="presParOf" srcId="{0F77DF42-3C93-48B3-ABF2-327B9B98ADB8}" destId="{FBAF6401-7772-4EE1-9A25-15BA67428FCC}" srcOrd="10" destOrd="0" presId="urn:microsoft.com/office/officeart/2016/7/layout/VerticalDownArrowProcess"/>
    <dgm:cxn modelId="{38E432BB-44F9-486E-8020-40AC1E4B0E0B}" type="presParOf" srcId="{FBAF6401-7772-4EE1-9A25-15BA67428FCC}" destId="{AF4621D3-E4B7-414D-AC3E-F67A08BE51BB}" srcOrd="0" destOrd="0" presId="urn:microsoft.com/office/officeart/2016/7/layout/VerticalDownArrowProcess"/>
    <dgm:cxn modelId="{DDCC2270-156F-468E-AC9D-F4C8EC06E0B6}" type="presParOf" srcId="{FBAF6401-7772-4EE1-9A25-15BA67428FCC}" destId="{FF8A4921-590B-4076-B86C-9E2801F7376D}" srcOrd="1" destOrd="0" presId="urn:microsoft.com/office/officeart/2016/7/layout/VerticalDownArrowProcess"/>
    <dgm:cxn modelId="{334709E2-D15F-4414-86CF-162FF40F939C}" type="presParOf" srcId="{FBAF6401-7772-4EE1-9A25-15BA67428FCC}" destId="{094AFB9A-77DB-4311-B6F9-72F20896BDBC}" srcOrd="2" destOrd="0" presId="urn:microsoft.com/office/officeart/2016/7/layout/VerticalDownArrowProcess"/>
    <dgm:cxn modelId="{614C4EBC-A56F-4697-AEE4-58BD6C7CB212}" type="presParOf" srcId="{0F77DF42-3C93-48B3-ABF2-327B9B98ADB8}" destId="{187A97E6-35FD-4109-94D4-42BC44B0C577}" srcOrd="11" destOrd="0" presId="urn:microsoft.com/office/officeart/2016/7/layout/VerticalDownArrowProcess"/>
    <dgm:cxn modelId="{E6228103-40EE-434C-926B-D4491F7BF246}" type="presParOf" srcId="{0F77DF42-3C93-48B3-ABF2-327B9B98ADB8}" destId="{E7ADA546-6082-4ED4-87A3-98CED10C22EB}" srcOrd="12" destOrd="0" presId="urn:microsoft.com/office/officeart/2016/7/layout/VerticalDownArrowProcess"/>
    <dgm:cxn modelId="{C6981C37-FF8D-4732-AAEB-2CDB3592F8C8}" type="presParOf" srcId="{E7ADA546-6082-4ED4-87A3-98CED10C22EB}" destId="{7B53588B-4EB2-4015-8F43-F0EABA213B55}" srcOrd="0" destOrd="0" presId="urn:microsoft.com/office/officeart/2016/7/layout/VerticalDownArrowProcess"/>
    <dgm:cxn modelId="{0FFBAC7E-43BC-43F3-B2F6-66D7215FFF9D}" type="presParOf" srcId="{E7ADA546-6082-4ED4-87A3-98CED10C22EB}" destId="{24D4FCA7-4A35-4858-80C6-BF245E015BCB}" srcOrd="1" destOrd="0" presId="urn:microsoft.com/office/officeart/2016/7/layout/VerticalDownArrowProcess"/>
    <dgm:cxn modelId="{6FD3CF6C-24EC-4260-9B39-B3441FC8C7DB}" type="presParOf" srcId="{E7ADA546-6082-4ED4-87A3-98CED10C22EB}" destId="{76BD1EC4-A010-4CD7-AC83-7C356F1A839C}" srcOrd="2" destOrd="0" presId="urn:microsoft.com/office/officeart/2016/7/layout/VerticalDownArrowProcess"/>
    <dgm:cxn modelId="{94689032-B002-4910-9A46-1EE084C92F96}" type="presParOf" srcId="{0F77DF42-3C93-48B3-ABF2-327B9B98ADB8}" destId="{B017DBDF-A06E-47B0-958E-C8933597D081}" srcOrd="13" destOrd="0" presId="urn:microsoft.com/office/officeart/2016/7/layout/VerticalDownArrowProcess"/>
    <dgm:cxn modelId="{E7D6F346-A9F5-419C-BC19-418CEF5EF411}" type="presParOf" srcId="{0F77DF42-3C93-48B3-ABF2-327B9B98ADB8}" destId="{06534228-AB20-48A4-B7EC-0FB8EE733BEA}" srcOrd="14" destOrd="0" presId="urn:microsoft.com/office/officeart/2016/7/layout/VerticalDownArrowProcess"/>
    <dgm:cxn modelId="{0CC4C233-001E-42A9-8742-F6F2F01F23B4}" type="presParOf" srcId="{06534228-AB20-48A4-B7EC-0FB8EE733BEA}" destId="{89CCC40F-4671-4837-B200-877F1F79AC73}" srcOrd="0" destOrd="0" presId="urn:microsoft.com/office/officeart/2016/7/layout/VerticalDownArrowProcess"/>
    <dgm:cxn modelId="{13B2E5DB-E8C7-4D78-B6FB-BCC6CF6C0F8C}" type="presParOf" srcId="{06534228-AB20-48A4-B7EC-0FB8EE733BEA}" destId="{EA22A3A1-9F98-4413-887E-E4FCFD6DE994}" srcOrd="1" destOrd="0" presId="urn:microsoft.com/office/officeart/2016/7/layout/VerticalDownArrowProcess"/>
    <dgm:cxn modelId="{35E9125F-A16D-4286-9986-3E6FF6F22B5A}" type="presParOf" srcId="{06534228-AB20-48A4-B7EC-0FB8EE733BEA}" destId="{90D2FA1F-2A43-4134-8E58-8F95A60D5E0D}"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DBA2F71-79DD-4242-B8B6-163AB74FDA95}" type="doc">
      <dgm:prSet loTypeId="urn:microsoft.com/office/officeart/2005/8/layout/list1" loCatId="list" qsTypeId="urn:microsoft.com/office/officeart/2005/8/quickstyle/simple1" qsCatId="simple" csTypeId="urn:microsoft.com/office/officeart/2005/8/colors/colorful2" csCatId="colorful"/>
      <dgm:spPr/>
      <dgm:t>
        <a:bodyPr/>
        <a:lstStyle/>
        <a:p>
          <a:endParaRPr lang="en-US"/>
        </a:p>
      </dgm:t>
    </dgm:pt>
    <dgm:pt modelId="{B7BFDA7D-63EB-4E1F-A379-30377BE8213A}">
      <dgm:prSet/>
      <dgm:spPr/>
      <dgm:t>
        <a:bodyPr/>
        <a:lstStyle/>
        <a:p>
          <a:r>
            <a:rPr lang="en-US"/>
            <a:t>Analyzer Cleaning: </a:t>
          </a:r>
        </a:p>
      </dgm:t>
    </dgm:pt>
    <dgm:pt modelId="{2CC890E9-5C9B-4E9D-A4FF-2B487FC57DEA}" type="parTrans" cxnId="{9D464B48-6132-4E8E-89EF-AD28CA9650B8}">
      <dgm:prSet/>
      <dgm:spPr/>
      <dgm:t>
        <a:bodyPr/>
        <a:lstStyle/>
        <a:p>
          <a:endParaRPr lang="en-US"/>
        </a:p>
      </dgm:t>
    </dgm:pt>
    <dgm:pt modelId="{C4FC6724-9234-49B7-9EBA-F9848EA8C1AF}" type="sibTrans" cxnId="{9D464B48-6132-4E8E-89EF-AD28CA9650B8}">
      <dgm:prSet/>
      <dgm:spPr/>
      <dgm:t>
        <a:bodyPr/>
        <a:lstStyle/>
        <a:p>
          <a:endParaRPr lang="en-US"/>
        </a:p>
      </dgm:t>
    </dgm:pt>
    <dgm:pt modelId="{CE6FCD52-6B15-4D47-B60D-992C02EB730C}">
      <dgm:prSet/>
      <dgm:spPr/>
      <dgm:t>
        <a:bodyPr/>
        <a:lstStyle/>
        <a:p>
          <a:r>
            <a:rPr lang="en-US"/>
            <a:t>Clean the analyzer surface and screen with a soft cloth damped with isopropyl alcohol, distilled water, or Sani Wipes(Purple top)</a:t>
          </a:r>
        </a:p>
      </dgm:t>
    </dgm:pt>
    <dgm:pt modelId="{4164E125-6D02-439B-B5A3-292F352CD3EB}" type="parTrans" cxnId="{3E0DCBF3-6F2F-4081-A595-C5CB22A69BF9}">
      <dgm:prSet/>
      <dgm:spPr/>
      <dgm:t>
        <a:bodyPr/>
        <a:lstStyle/>
        <a:p>
          <a:endParaRPr lang="en-US"/>
        </a:p>
      </dgm:t>
    </dgm:pt>
    <dgm:pt modelId="{4543BD37-F6F1-4D57-9E3C-6DCAA530DC7C}" type="sibTrans" cxnId="{3E0DCBF3-6F2F-4081-A595-C5CB22A69BF9}">
      <dgm:prSet/>
      <dgm:spPr/>
      <dgm:t>
        <a:bodyPr/>
        <a:lstStyle/>
        <a:p>
          <a:endParaRPr lang="en-US"/>
        </a:p>
      </dgm:t>
    </dgm:pt>
    <dgm:pt modelId="{3291160F-9C1D-49C4-B41C-F5777B09CD80}">
      <dgm:prSet/>
      <dgm:spPr/>
      <dgm:t>
        <a:bodyPr/>
        <a:lstStyle/>
        <a:p>
          <a:r>
            <a:rPr lang="en-US"/>
            <a:t>A cotton swab may be used to clean the outside of the cuvette slot.  </a:t>
          </a:r>
        </a:p>
      </dgm:t>
    </dgm:pt>
    <dgm:pt modelId="{91FB0A6E-AEAC-4E15-B889-6BD75F60003F}" type="parTrans" cxnId="{A48E3761-8DBC-402A-93B4-C8C2219A925E}">
      <dgm:prSet/>
      <dgm:spPr/>
      <dgm:t>
        <a:bodyPr/>
        <a:lstStyle/>
        <a:p>
          <a:endParaRPr lang="en-US"/>
        </a:p>
      </dgm:t>
    </dgm:pt>
    <dgm:pt modelId="{131C21CE-36D0-4759-BF2D-D7529AC2E1A9}" type="sibTrans" cxnId="{A48E3761-8DBC-402A-93B4-C8C2219A925E}">
      <dgm:prSet/>
      <dgm:spPr/>
      <dgm:t>
        <a:bodyPr/>
        <a:lstStyle/>
        <a:p>
          <a:endParaRPr lang="en-US"/>
        </a:p>
      </dgm:t>
    </dgm:pt>
    <dgm:pt modelId="{64321796-DBE3-4F2E-B1A4-E97A3705E34D}">
      <dgm:prSet/>
      <dgm:spPr/>
      <dgm:t>
        <a:bodyPr/>
        <a:lstStyle/>
        <a:p>
          <a:r>
            <a:rPr lang="en-US" u="sng"/>
            <a:t>Do Not insert the cotton swab into the analyzer</a:t>
          </a:r>
          <a:r>
            <a:rPr lang="en-US"/>
            <a:t>.</a:t>
          </a:r>
        </a:p>
      </dgm:t>
    </dgm:pt>
    <dgm:pt modelId="{CEF364F3-6247-4B20-A0AB-E48C81E6AB42}" type="parTrans" cxnId="{E67433CB-17EC-43DD-9EED-49DA69879B43}">
      <dgm:prSet/>
      <dgm:spPr/>
      <dgm:t>
        <a:bodyPr/>
        <a:lstStyle/>
        <a:p>
          <a:endParaRPr lang="en-US"/>
        </a:p>
      </dgm:t>
    </dgm:pt>
    <dgm:pt modelId="{35FEED02-0506-4D07-B59D-A53DDD050587}" type="sibTrans" cxnId="{E67433CB-17EC-43DD-9EED-49DA69879B43}">
      <dgm:prSet/>
      <dgm:spPr/>
      <dgm:t>
        <a:bodyPr/>
        <a:lstStyle/>
        <a:p>
          <a:endParaRPr lang="en-US"/>
        </a:p>
      </dgm:t>
    </dgm:pt>
    <dgm:pt modelId="{DC887BEF-4D0C-457D-981C-CFEECF98D3D7}">
      <dgm:prSet/>
      <dgm:spPr/>
      <dgm:t>
        <a:bodyPr/>
        <a:lstStyle/>
        <a:p>
          <a:r>
            <a:rPr lang="en-US"/>
            <a:t>Safety: </a:t>
          </a:r>
        </a:p>
      </dgm:t>
    </dgm:pt>
    <dgm:pt modelId="{018E26C0-EC52-4C34-B357-622A198D08CF}" type="parTrans" cxnId="{84162027-8CC4-47F8-AA67-61F546F325C8}">
      <dgm:prSet/>
      <dgm:spPr/>
      <dgm:t>
        <a:bodyPr/>
        <a:lstStyle/>
        <a:p>
          <a:endParaRPr lang="en-US"/>
        </a:p>
      </dgm:t>
    </dgm:pt>
    <dgm:pt modelId="{935D3E11-FECF-4083-9F2F-FD5FC5E96A1D}" type="sibTrans" cxnId="{84162027-8CC4-47F8-AA67-61F546F325C8}">
      <dgm:prSet/>
      <dgm:spPr/>
      <dgm:t>
        <a:bodyPr/>
        <a:lstStyle/>
        <a:p>
          <a:endParaRPr lang="en-US"/>
        </a:p>
      </dgm:t>
    </dgm:pt>
    <dgm:pt modelId="{E6682BC9-62BE-461F-AE89-B5AB28C39BE2}">
      <dgm:prSet/>
      <dgm:spPr/>
      <dgm:t>
        <a:bodyPr/>
        <a:lstStyle/>
        <a:p>
          <a:r>
            <a:rPr lang="en-US"/>
            <a:t>Use universal precautions when performing testing.  </a:t>
          </a:r>
        </a:p>
      </dgm:t>
    </dgm:pt>
    <dgm:pt modelId="{DE3FB6E0-EBBA-46A8-9806-F6B158E543F5}" type="parTrans" cxnId="{D50E9A4E-4D21-4A5B-9A11-8A24D56B0E13}">
      <dgm:prSet/>
      <dgm:spPr/>
      <dgm:t>
        <a:bodyPr/>
        <a:lstStyle/>
        <a:p>
          <a:endParaRPr lang="en-US"/>
        </a:p>
      </dgm:t>
    </dgm:pt>
    <dgm:pt modelId="{0A96F080-16A4-4DA8-9CBA-43A080AF5F96}" type="sibTrans" cxnId="{D50E9A4E-4D21-4A5B-9A11-8A24D56B0E13}">
      <dgm:prSet/>
      <dgm:spPr/>
      <dgm:t>
        <a:bodyPr/>
        <a:lstStyle/>
        <a:p>
          <a:endParaRPr lang="en-US"/>
        </a:p>
      </dgm:t>
    </dgm:pt>
    <dgm:pt modelId="{738593AA-3C1A-415F-9C8E-380E5CF6B7FC}">
      <dgm:prSet/>
      <dgm:spPr/>
      <dgm:t>
        <a:bodyPr/>
        <a:lstStyle/>
        <a:p>
          <a:r>
            <a:rPr lang="en-US"/>
            <a:t>All contaminated items should be disposed of in a red/orange lined trash container.  </a:t>
          </a:r>
        </a:p>
      </dgm:t>
    </dgm:pt>
    <dgm:pt modelId="{D1F3986A-C460-438D-8EDD-60DE4213BA81}" type="parTrans" cxnId="{DBDB24D0-98D0-4C5D-9214-B9B17AFA7D72}">
      <dgm:prSet/>
      <dgm:spPr/>
      <dgm:t>
        <a:bodyPr/>
        <a:lstStyle/>
        <a:p>
          <a:endParaRPr lang="en-US"/>
        </a:p>
      </dgm:t>
    </dgm:pt>
    <dgm:pt modelId="{2BFCC022-A812-4B77-B521-FB2F3504DA1E}" type="sibTrans" cxnId="{DBDB24D0-98D0-4C5D-9214-B9B17AFA7D72}">
      <dgm:prSet/>
      <dgm:spPr/>
      <dgm:t>
        <a:bodyPr/>
        <a:lstStyle/>
        <a:p>
          <a:endParaRPr lang="en-US"/>
        </a:p>
      </dgm:t>
    </dgm:pt>
    <dgm:pt modelId="{616646D9-FE04-49A2-A818-0B46845F1003}">
      <dgm:prSet/>
      <dgm:spPr/>
      <dgm:t>
        <a:bodyPr/>
        <a:lstStyle/>
        <a:p>
          <a:r>
            <a:rPr lang="en-US"/>
            <a:t>All sharps should be disposed of in sharps containers.</a:t>
          </a:r>
        </a:p>
      </dgm:t>
    </dgm:pt>
    <dgm:pt modelId="{F18F704D-EB88-43B2-97ED-2F51E0AE1378}" type="parTrans" cxnId="{C1826D2F-7408-43C9-B3A6-5BFEDD359BC6}">
      <dgm:prSet/>
      <dgm:spPr/>
      <dgm:t>
        <a:bodyPr/>
        <a:lstStyle/>
        <a:p>
          <a:endParaRPr lang="en-US"/>
        </a:p>
      </dgm:t>
    </dgm:pt>
    <dgm:pt modelId="{86CC758C-5D63-4C60-AC56-EE2DDA22CEB4}" type="sibTrans" cxnId="{C1826D2F-7408-43C9-B3A6-5BFEDD359BC6}">
      <dgm:prSet/>
      <dgm:spPr/>
      <dgm:t>
        <a:bodyPr/>
        <a:lstStyle/>
        <a:p>
          <a:endParaRPr lang="en-US"/>
        </a:p>
      </dgm:t>
    </dgm:pt>
    <dgm:pt modelId="{A0460628-A4D8-4BE7-A103-50ED55883DD2}" type="pres">
      <dgm:prSet presAssocID="{7DBA2F71-79DD-4242-B8B6-163AB74FDA95}" presName="linear" presStyleCnt="0">
        <dgm:presLayoutVars>
          <dgm:dir/>
          <dgm:animLvl val="lvl"/>
          <dgm:resizeHandles val="exact"/>
        </dgm:presLayoutVars>
      </dgm:prSet>
      <dgm:spPr/>
    </dgm:pt>
    <dgm:pt modelId="{054CDCB5-ECFF-43DF-A366-FAE0A30966E7}" type="pres">
      <dgm:prSet presAssocID="{B7BFDA7D-63EB-4E1F-A379-30377BE8213A}" presName="parentLin" presStyleCnt="0"/>
      <dgm:spPr/>
    </dgm:pt>
    <dgm:pt modelId="{F2D6294B-C7DD-484F-91B4-C8FD589B6AE1}" type="pres">
      <dgm:prSet presAssocID="{B7BFDA7D-63EB-4E1F-A379-30377BE8213A}" presName="parentLeftMargin" presStyleLbl="node1" presStyleIdx="0" presStyleCnt="2"/>
      <dgm:spPr/>
    </dgm:pt>
    <dgm:pt modelId="{46F72445-1FB5-487E-87A2-77F66FF67756}" type="pres">
      <dgm:prSet presAssocID="{B7BFDA7D-63EB-4E1F-A379-30377BE8213A}" presName="parentText" presStyleLbl="node1" presStyleIdx="0" presStyleCnt="2">
        <dgm:presLayoutVars>
          <dgm:chMax val="0"/>
          <dgm:bulletEnabled val="1"/>
        </dgm:presLayoutVars>
      </dgm:prSet>
      <dgm:spPr/>
    </dgm:pt>
    <dgm:pt modelId="{03E9709E-DC26-4C57-BA19-1B7331033660}" type="pres">
      <dgm:prSet presAssocID="{B7BFDA7D-63EB-4E1F-A379-30377BE8213A}" presName="negativeSpace" presStyleCnt="0"/>
      <dgm:spPr/>
    </dgm:pt>
    <dgm:pt modelId="{8C02C604-CB6B-4544-A96C-24DEEE6439D4}" type="pres">
      <dgm:prSet presAssocID="{B7BFDA7D-63EB-4E1F-A379-30377BE8213A}" presName="childText" presStyleLbl="conFgAcc1" presStyleIdx="0" presStyleCnt="2">
        <dgm:presLayoutVars>
          <dgm:bulletEnabled val="1"/>
        </dgm:presLayoutVars>
      </dgm:prSet>
      <dgm:spPr/>
    </dgm:pt>
    <dgm:pt modelId="{D6E9FDAA-53C0-4BC2-AD6F-623A0D71E623}" type="pres">
      <dgm:prSet presAssocID="{C4FC6724-9234-49B7-9EBA-F9848EA8C1AF}" presName="spaceBetweenRectangles" presStyleCnt="0"/>
      <dgm:spPr/>
    </dgm:pt>
    <dgm:pt modelId="{2794F1D3-0554-47C5-978B-87C77726A16B}" type="pres">
      <dgm:prSet presAssocID="{DC887BEF-4D0C-457D-981C-CFEECF98D3D7}" presName="parentLin" presStyleCnt="0"/>
      <dgm:spPr/>
    </dgm:pt>
    <dgm:pt modelId="{689362DE-0C52-4507-A594-CAC7946D9194}" type="pres">
      <dgm:prSet presAssocID="{DC887BEF-4D0C-457D-981C-CFEECF98D3D7}" presName="parentLeftMargin" presStyleLbl="node1" presStyleIdx="0" presStyleCnt="2"/>
      <dgm:spPr/>
    </dgm:pt>
    <dgm:pt modelId="{ABB2D681-AF86-4B80-824A-50898AB24E5F}" type="pres">
      <dgm:prSet presAssocID="{DC887BEF-4D0C-457D-981C-CFEECF98D3D7}" presName="parentText" presStyleLbl="node1" presStyleIdx="1" presStyleCnt="2">
        <dgm:presLayoutVars>
          <dgm:chMax val="0"/>
          <dgm:bulletEnabled val="1"/>
        </dgm:presLayoutVars>
      </dgm:prSet>
      <dgm:spPr/>
    </dgm:pt>
    <dgm:pt modelId="{C5E15892-7FAD-4E81-A42C-7C5FEE574B10}" type="pres">
      <dgm:prSet presAssocID="{DC887BEF-4D0C-457D-981C-CFEECF98D3D7}" presName="negativeSpace" presStyleCnt="0"/>
      <dgm:spPr/>
    </dgm:pt>
    <dgm:pt modelId="{593A8D5E-D5FA-4BE0-99A0-30927E9744E2}" type="pres">
      <dgm:prSet presAssocID="{DC887BEF-4D0C-457D-981C-CFEECF98D3D7}" presName="childText" presStyleLbl="conFgAcc1" presStyleIdx="1" presStyleCnt="2">
        <dgm:presLayoutVars>
          <dgm:bulletEnabled val="1"/>
        </dgm:presLayoutVars>
      </dgm:prSet>
      <dgm:spPr/>
    </dgm:pt>
  </dgm:ptLst>
  <dgm:cxnLst>
    <dgm:cxn modelId="{7DC46D17-33A4-474E-A1E0-4167836E63B3}" type="presOf" srcId="{3291160F-9C1D-49C4-B41C-F5777B09CD80}" destId="{8C02C604-CB6B-4544-A96C-24DEEE6439D4}" srcOrd="0" destOrd="1" presId="urn:microsoft.com/office/officeart/2005/8/layout/list1"/>
    <dgm:cxn modelId="{84992123-4145-4231-B709-7A20C10E3089}" type="presOf" srcId="{B7BFDA7D-63EB-4E1F-A379-30377BE8213A}" destId="{46F72445-1FB5-487E-87A2-77F66FF67756}" srcOrd="1" destOrd="0" presId="urn:microsoft.com/office/officeart/2005/8/layout/list1"/>
    <dgm:cxn modelId="{84162027-8CC4-47F8-AA67-61F546F325C8}" srcId="{7DBA2F71-79DD-4242-B8B6-163AB74FDA95}" destId="{DC887BEF-4D0C-457D-981C-CFEECF98D3D7}" srcOrd="1" destOrd="0" parTransId="{018E26C0-EC52-4C34-B357-622A198D08CF}" sibTransId="{935D3E11-FECF-4083-9F2F-FD5FC5E96A1D}"/>
    <dgm:cxn modelId="{A5A0C32B-94BA-4D3F-84C5-4BEDA8189576}" type="presOf" srcId="{738593AA-3C1A-415F-9C8E-380E5CF6B7FC}" destId="{593A8D5E-D5FA-4BE0-99A0-30927E9744E2}" srcOrd="0" destOrd="1" presId="urn:microsoft.com/office/officeart/2005/8/layout/list1"/>
    <dgm:cxn modelId="{C1826D2F-7408-43C9-B3A6-5BFEDD359BC6}" srcId="{DC887BEF-4D0C-457D-981C-CFEECF98D3D7}" destId="{616646D9-FE04-49A2-A818-0B46845F1003}" srcOrd="2" destOrd="0" parTransId="{F18F704D-EB88-43B2-97ED-2F51E0AE1378}" sibTransId="{86CC758C-5D63-4C60-AC56-EE2DDA22CEB4}"/>
    <dgm:cxn modelId="{1EBF6960-CC8C-42C2-B54C-183B2FB451FB}" type="presOf" srcId="{B7BFDA7D-63EB-4E1F-A379-30377BE8213A}" destId="{F2D6294B-C7DD-484F-91B4-C8FD589B6AE1}" srcOrd="0" destOrd="0" presId="urn:microsoft.com/office/officeart/2005/8/layout/list1"/>
    <dgm:cxn modelId="{A48E3761-8DBC-402A-93B4-C8C2219A925E}" srcId="{B7BFDA7D-63EB-4E1F-A379-30377BE8213A}" destId="{3291160F-9C1D-49C4-B41C-F5777B09CD80}" srcOrd="1" destOrd="0" parTransId="{91FB0A6E-AEAC-4E15-B889-6BD75F60003F}" sibTransId="{131C21CE-36D0-4759-BF2D-D7529AC2E1A9}"/>
    <dgm:cxn modelId="{9D464B48-6132-4E8E-89EF-AD28CA9650B8}" srcId="{7DBA2F71-79DD-4242-B8B6-163AB74FDA95}" destId="{B7BFDA7D-63EB-4E1F-A379-30377BE8213A}" srcOrd="0" destOrd="0" parTransId="{2CC890E9-5C9B-4E9D-A4FF-2B487FC57DEA}" sibTransId="{C4FC6724-9234-49B7-9EBA-F9848EA8C1AF}"/>
    <dgm:cxn modelId="{663F264D-C478-4B12-B3E7-E1ED6289E425}" type="presOf" srcId="{DC887BEF-4D0C-457D-981C-CFEECF98D3D7}" destId="{ABB2D681-AF86-4B80-824A-50898AB24E5F}" srcOrd="1" destOrd="0" presId="urn:microsoft.com/office/officeart/2005/8/layout/list1"/>
    <dgm:cxn modelId="{D50E9A4E-4D21-4A5B-9A11-8A24D56B0E13}" srcId="{DC887BEF-4D0C-457D-981C-CFEECF98D3D7}" destId="{E6682BC9-62BE-461F-AE89-B5AB28C39BE2}" srcOrd="0" destOrd="0" parTransId="{DE3FB6E0-EBBA-46A8-9806-F6B158E543F5}" sibTransId="{0A96F080-16A4-4DA8-9CBA-43A080AF5F96}"/>
    <dgm:cxn modelId="{A4861DAE-53E8-48CE-9F91-99962A558A58}" type="presOf" srcId="{CE6FCD52-6B15-4D47-B60D-992C02EB730C}" destId="{8C02C604-CB6B-4544-A96C-24DEEE6439D4}" srcOrd="0" destOrd="0" presId="urn:microsoft.com/office/officeart/2005/8/layout/list1"/>
    <dgm:cxn modelId="{43DE33C4-2582-4CDE-A8C2-054BA191AA69}" type="presOf" srcId="{E6682BC9-62BE-461F-AE89-B5AB28C39BE2}" destId="{593A8D5E-D5FA-4BE0-99A0-30927E9744E2}" srcOrd="0" destOrd="0" presId="urn:microsoft.com/office/officeart/2005/8/layout/list1"/>
    <dgm:cxn modelId="{B8BE02C8-2BD0-45DF-87D1-C7676888F41F}" type="presOf" srcId="{616646D9-FE04-49A2-A818-0B46845F1003}" destId="{593A8D5E-D5FA-4BE0-99A0-30927E9744E2}" srcOrd="0" destOrd="2" presId="urn:microsoft.com/office/officeart/2005/8/layout/list1"/>
    <dgm:cxn modelId="{E67433CB-17EC-43DD-9EED-49DA69879B43}" srcId="{B7BFDA7D-63EB-4E1F-A379-30377BE8213A}" destId="{64321796-DBE3-4F2E-B1A4-E97A3705E34D}" srcOrd="2" destOrd="0" parTransId="{CEF364F3-6247-4B20-A0AB-E48C81E6AB42}" sibTransId="{35FEED02-0506-4D07-B59D-A53DDD050587}"/>
    <dgm:cxn modelId="{DBDB24D0-98D0-4C5D-9214-B9B17AFA7D72}" srcId="{DC887BEF-4D0C-457D-981C-CFEECF98D3D7}" destId="{738593AA-3C1A-415F-9C8E-380E5CF6B7FC}" srcOrd="1" destOrd="0" parTransId="{D1F3986A-C460-438D-8EDD-60DE4213BA81}" sibTransId="{2BFCC022-A812-4B77-B521-FB2F3504DA1E}"/>
    <dgm:cxn modelId="{19A226D3-6973-4D0A-870A-E493688EAC11}" type="presOf" srcId="{64321796-DBE3-4F2E-B1A4-E97A3705E34D}" destId="{8C02C604-CB6B-4544-A96C-24DEEE6439D4}" srcOrd="0" destOrd="2" presId="urn:microsoft.com/office/officeart/2005/8/layout/list1"/>
    <dgm:cxn modelId="{6EA4AFE8-02C2-4F37-8D1B-E82247099F67}" type="presOf" srcId="{7DBA2F71-79DD-4242-B8B6-163AB74FDA95}" destId="{A0460628-A4D8-4BE7-A103-50ED55883DD2}" srcOrd="0" destOrd="0" presId="urn:microsoft.com/office/officeart/2005/8/layout/list1"/>
    <dgm:cxn modelId="{198120EC-6D97-4362-9AE7-880075D1153A}" type="presOf" srcId="{DC887BEF-4D0C-457D-981C-CFEECF98D3D7}" destId="{689362DE-0C52-4507-A594-CAC7946D9194}" srcOrd="0" destOrd="0" presId="urn:microsoft.com/office/officeart/2005/8/layout/list1"/>
    <dgm:cxn modelId="{3E0DCBF3-6F2F-4081-A595-C5CB22A69BF9}" srcId="{B7BFDA7D-63EB-4E1F-A379-30377BE8213A}" destId="{CE6FCD52-6B15-4D47-B60D-992C02EB730C}" srcOrd="0" destOrd="0" parTransId="{4164E125-6D02-439B-B5A3-292F352CD3EB}" sibTransId="{4543BD37-F6F1-4D57-9E3C-6DCAA530DC7C}"/>
    <dgm:cxn modelId="{81BD7ADE-78BC-461E-91D2-C673A582ECE5}" type="presParOf" srcId="{A0460628-A4D8-4BE7-A103-50ED55883DD2}" destId="{054CDCB5-ECFF-43DF-A366-FAE0A30966E7}" srcOrd="0" destOrd="0" presId="urn:microsoft.com/office/officeart/2005/8/layout/list1"/>
    <dgm:cxn modelId="{B1576FCE-7405-4CB7-A722-D9F3A218EA55}" type="presParOf" srcId="{054CDCB5-ECFF-43DF-A366-FAE0A30966E7}" destId="{F2D6294B-C7DD-484F-91B4-C8FD589B6AE1}" srcOrd="0" destOrd="0" presId="urn:microsoft.com/office/officeart/2005/8/layout/list1"/>
    <dgm:cxn modelId="{290DAB81-CCF6-4D63-B453-47C27547748B}" type="presParOf" srcId="{054CDCB5-ECFF-43DF-A366-FAE0A30966E7}" destId="{46F72445-1FB5-487E-87A2-77F66FF67756}" srcOrd="1" destOrd="0" presId="urn:microsoft.com/office/officeart/2005/8/layout/list1"/>
    <dgm:cxn modelId="{8DC49853-8593-4373-8D83-48A8B3CE8306}" type="presParOf" srcId="{A0460628-A4D8-4BE7-A103-50ED55883DD2}" destId="{03E9709E-DC26-4C57-BA19-1B7331033660}" srcOrd="1" destOrd="0" presId="urn:microsoft.com/office/officeart/2005/8/layout/list1"/>
    <dgm:cxn modelId="{0FC094FF-E823-4813-849A-5FEB62F92CFF}" type="presParOf" srcId="{A0460628-A4D8-4BE7-A103-50ED55883DD2}" destId="{8C02C604-CB6B-4544-A96C-24DEEE6439D4}" srcOrd="2" destOrd="0" presId="urn:microsoft.com/office/officeart/2005/8/layout/list1"/>
    <dgm:cxn modelId="{AE8631CD-D199-498D-8576-574E7BADD330}" type="presParOf" srcId="{A0460628-A4D8-4BE7-A103-50ED55883DD2}" destId="{D6E9FDAA-53C0-4BC2-AD6F-623A0D71E623}" srcOrd="3" destOrd="0" presId="urn:microsoft.com/office/officeart/2005/8/layout/list1"/>
    <dgm:cxn modelId="{10C6A145-DB6A-45F0-B80A-ED03C52DA608}" type="presParOf" srcId="{A0460628-A4D8-4BE7-A103-50ED55883DD2}" destId="{2794F1D3-0554-47C5-978B-87C77726A16B}" srcOrd="4" destOrd="0" presId="urn:microsoft.com/office/officeart/2005/8/layout/list1"/>
    <dgm:cxn modelId="{B310FCE7-7571-4BA1-AFE8-CD775EDDD02F}" type="presParOf" srcId="{2794F1D3-0554-47C5-978B-87C77726A16B}" destId="{689362DE-0C52-4507-A594-CAC7946D9194}" srcOrd="0" destOrd="0" presId="urn:microsoft.com/office/officeart/2005/8/layout/list1"/>
    <dgm:cxn modelId="{9274E3D6-6CC5-4BC8-906F-70C1FC1A7F73}" type="presParOf" srcId="{2794F1D3-0554-47C5-978B-87C77726A16B}" destId="{ABB2D681-AF86-4B80-824A-50898AB24E5F}" srcOrd="1" destOrd="0" presId="urn:microsoft.com/office/officeart/2005/8/layout/list1"/>
    <dgm:cxn modelId="{FC087A05-97E5-4D0A-AD0E-19B6904E0AA9}" type="presParOf" srcId="{A0460628-A4D8-4BE7-A103-50ED55883DD2}" destId="{C5E15892-7FAD-4E81-A42C-7C5FEE574B10}" srcOrd="5" destOrd="0" presId="urn:microsoft.com/office/officeart/2005/8/layout/list1"/>
    <dgm:cxn modelId="{5B146BDB-FFEA-49B6-B8E9-2A6223786DEC}" type="presParOf" srcId="{A0460628-A4D8-4BE7-A103-50ED55883DD2}" destId="{593A8D5E-D5FA-4BE0-99A0-30927E9744E2}"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ED75EC-3D23-4A17-A69E-9C7CBD27C84A}">
      <dsp:nvSpPr>
        <dsp:cNvPr id="0" name=""/>
        <dsp:cNvSpPr/>
      </dsp:nvSpPr>
      <dsp:spPr>
        <a:xfrm>
          <a:off x="0" y="3081379"/>
          <a:ext cx="4869656" cy="2021718"/>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t>Each package of cuvettes is labeled with a lot Number and Calibration code. Visually verify these match </a:t>
          </a:r>
          <a:r>
            <a:rPr lang="en-US" sz="2400" u="sng" kern="1200"/>
            <a:t>every time</a:t>
          </a:r>
          <a:r>
            <a:rPr lang="en-US" sz="2400" kern="1200"/>
            <a:t> a sample is analyzed!</a:t>
          </a:r>
        </a:p>
      </dsp:txBody>
      <dsp:txXfrm>
        <a:off x="0" y="3081379"/>
        <a:ext cx="4869656" cy="2021718"/>
      </dsp:txXfrm>
    </dsp:sp>
    <dsp:sp modelId="{9B14E58F-003B-4CD6-8E59-EEA95C499901}">
      <dsp:nvSpPr>
        <dsp:cNvPr id="0" name=""/>
        <dsp:cNvSpPr/>
      </dsp:nvSpPr>
      <dsp:spPr>
        <a:xfrm rot="10800000">
          <a:off x="0" y="2302"/>
          <a:ext cx="4869656" cy="3109402"/>
        </a:xfrm>
        <a:prstGeom prst="upArrowCallout">
          <a:avLst/>
        </a:prstGeom>
        <a:solidFill>
          <a:schemeClr val="accent2">
            <a:hueOff val="-3593961"/>
            <a:satOff val="24722"/>
            <a:lumOff val="274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t>Quality Control for the Avoximeter is composed of 3 processes:</a:t>
          </a:r>
        </a:p>
      </dsp:txBody>
      <dsp:txXfrm rot="-10800000">
        <a:off x="0" y="2302"/>
        <a:ext cx="4869656" cy="1091400"/>
      </dsp:txXfrm>
    </dsp:sp>
    <dsp:sp modelId="{ED420590-BD7F-4C7B-8FB2-4DCB4203E222}">
      <dsp:nvSpPr>
        <dsp:cNvPr id="0" name=""/>
        <dsp:cNvSpPr/>
      </dsp:nvSpPr>
      <dsp:spPr>
        <a:xfrm>
          <a:off x="2377" y="1093702"/>
          <a:ext cx="1621633" cy="929711"/>
        </a:xfrm>
        <a:prstGeom prst="rect">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a:t>Setting the path length of test cuvettes</a:t>
          </a:r>
        </a:p>
      </dsp:txBody>
      <dsp:txXfrm>
        <a:off x="2377" y="1093702"/>
        <a:ext cx="1621633" cy="929711"/>
      </dsp:txXfrm>
    </dsp:sp>
    <dsp:sp modelId="{30EFF603-DF3B-4038-B7E1-EFB9DA0D4DB1}">
      <dsp:nvSpPr>
        <dsp:cNvPr id="0" name=""/>
        <dsp:cNvSpPr/>
      </dsp:nvSpPr>
      <dsp:spPr>
        <a:xfrm>
          <a:off x="1624011" y="1093702"/>
          <a:ext cx="1621633" cy="929711"/>
        </a:xfrm>
        <a:prstGeom prst="rect">
          <a:avLst/>
        </a:prstGeom>
        <a:solidFill>
          <a:schemeClr val="accent2">
            <a:tint val="40000"/>
            <a:alpha val="90000"/>
            <a:hueOff val="-2262220"/>
            <a:satOff val="12987"/>
            <a:lumOff val="857"/>
            <a:alphaOff val="0"/>
          </a:schemeClr>
        </a:solidFill>
        <a:ln w="15875" cap="rnd" cmpd="sng" algn="ctr">
          <a:solidFill>
            <a:schemeClr val="accent2">
              <a:tint val="40000"/>
              <a:alpha val="90000"/>
              <a:hueOff val="-2262220"/>
              <a:satOff val="12987"/>
              <a:lumOff val="85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dirty="0"/>
            <a:t>Optical Filters</a:t>
          </a:r>
        </a:p>
      </dsp:txBody>
      <dsp:txXfrm>
        <a:off x="1624011" y="1093702"/>
        <a:ext cx="1621633" cy="929711"/>
      </dsp:txXfrm>
    </dsp:sp>
    <dsp:sp modelId="{8F2A8D3A-1173-474C-8C9C-F2603D603249}">
      <dsp:nvSpPr>
        <dsp:cNvPr id="0" name=""/>
        <dsp:cNvSpPr/>
      </dsp:nvSpPr>
      <dsp:spPr>
        <a:xfrm>
          <a:off x="3245644" y="1093702"/>
          <a:ext cx="1621633" cy="929711"/>
        </a:xfrm>
        <a:prstGeom prst="rect">
          <a:avLst/>
        </a:prstGeom>
        <a:solidFill>
          <a:schemeClr val="accent2">
            <a:tint val="40000"/>
            <a:alpha val="90000"/>
            <a:hueOff val="-4524440"/>
            <a:satOff val="25974"/>
            <a:lumOff val="1714"/>
            <a:alphaOff val="0"/>
          </a:schemeClr>
        </a:solidFill>
        <a:ln w="15875" cap="rnd" cmpd="sng" algn="ctr">
          <a:solidFill>
            <a:schemeClr val="accent2">
              <a:tint val="40000"/>
              <a:alpha val="90000"/>
              <a:hueOff val="-4524440"/>
              <a:satOff val="25974"/>
              <a:lumOff val="17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a:t>Aqueous Control Materials</a:t>
          </a:r>
        </a:p>
      </dsp:txBody>
      <dsp:txXfrm>
        <a:off x="3245644" y="1093702"/>
        <a:ext cx="1621633" cy="9297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EBD60E-78BD-4A1B-9ED8-EBCC9DCB51A8}">
      <dsp:nvSpPr>
        <dsp:cNvPr id="0" name=""/>
        <dsp:cNvSpPr/>
      </dsp:nvSpPr>
      <dsp:spPr>
        <a:xfrm>
          <a:off x="0" y="150599"/>
          <a:ext cx="4869656" cy="1731600"/>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Each Avoximeter is equipped with analyzer-matched cuvette-shaped yellow and orange optical QC filters that can be inserted into the instrument to simulate a blood sample of known composition. </a:t>
          </a:r>
        </a:p>
      </dsp:txBody>
      <dsp:txXfrm>
        <a:off x="84530" y="235129"/>
        <a:ext cx="4700596" cy="1562540"/>
      </dsp:txXfrm>
    </dsp:sp>
    <dsp:sp modelId="{F1A0470D-D81A-43AD-A33A-A1B1C6B61D72}">
      <dsp:nvSpPr>
        <dsp:cNvPr id="0" name=""/>
        <dsp:cNvSpPr/>
      </dsp:nvSpPr>
      <dsp:spPr>
        <a:xfrm>
          <a:off x="0" y="1939800"/>
          <a:ext cx="4869656" cy="1731600"/>
        </a:xfrm>
        <a:prstGeom prst="roundRect">
          <a:avLst/>
        </a:prstGeom>
        <a:solidFill>
          <a:schemeClr val="accent2">
            <a:hueOff val="-3593961"/>
            <a:satOff val="24722"/>
            <a:lumOff val="274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The manufacturer recommends that quality control testing with both filters be performed:</a:t>
          </a:r>
        </a:p>
      </dsp:txBody>
      <dsp:txXfrm>
        <a:off x="84530" y="2024330"/>
        <a:ext cx="4700596" cy="1562540"/>
      </dsp:txXfrm>
    </dsp:sp>
    <dsp:sp modelId="{DCD9743C-E651-4442-BF39-8CA88A3CC25A}">
      <dsp:nvSpPr>
        <dsp:cNvPr id="0" name=""/>
        <dsp:cNvSpPr/>
      </dsp:nvSpPr>
      <dsp:spPr>
        <a:xfrm>
          <a:off x="0" y="3671400"/>
          <a:ext cx="4869656" cy="1283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4612"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n-US" sz="1600" kern="1200"/>
            <a:t>Once each day of testing</a:t>
          </a:r>
        </a:p>
        <a:p>
          <a:pPr marL="171450" lvl="1" indent="-171450" algn="l" defTabSz="711200">
            <a:lnSpc>
              <a:spcPct val="90000"/>
            </a:lnSpc>
            <a:spcBef>
              <a:spcPct val="0"/>
            </a:spcBef>
            <a:spcAft>
              <a:spcPct val="20000"/>
            </a:spcAft>
            <a:buChar char="•"/>
          </a:pPr>
          <a:r>
            <a:rPr lang="en-US" sz="1600" kern="1200"/>
            <a:t>When an analyzer is brought from a hot to a cold temperature, or vice versa</a:t>
          </a:r>
        </a:p>
        <a:p>
          <a:pPr marL="171450" lvl="1" indent="-171450" algn="l" defTabSz="711200">
            <a:lnSpc>
              <a:spcPct val="90000"/>
            </a:lnSpc>
            <a:spcBef>
              <a:spcPct val="0"/>
            </a:spcBef>
            <a:spcAft>
              <a:spcPct val="20000"/>
            </a:spcAft>
            <a:buChar char="•"/>
          </a:pPr>
          <a:r>
            <a:rPr lang="en-US" sz="1600" kern="1200"/>
            <a:t>Whenever the performance of the analyzer requires verification</a:t>
          </a:r>
        </a:p>
      </dsp:txBody>
      <dsp:txXfrm>
        <a:off x="0" y="3671400"/>
        <a:ext cx="4869656" cy="12834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B51E53-4567-4E61-98F4-90634EBC5B4A}">
      <dsp:nvSpPr>
        <dsp:cNvPr id="0" name=""/>
        <dsp:cNvSpPr/>
      </dsp:nvSpPr>
      <dsp:spPr>
        <a:xfrm>
          <a:off x="4117355" y="1180481"/>
          <a:ext cx="1134185" cy="539769"/>
        </a:xfrm>
        <a:custGeom>
          <a:avLst/>
          <a:gdLst/>
          <a:ahLst/>
          <a:cxnLst/>
          <a:rect l="0" t="0" r="0" b="0"/>
          <a:pathLst>
            <a:path>
              <a:moveTo>
                <a:pt x="0" y="0"/>
              </a:moveTo>
              <a:lnTo>
                <a:pt x="0" y="367837"/>
              </a:lnTo>
              <a:lnTo>
                <a:pt x="1134185" y="367837"/>
              </a:lnTo>
              <a:lnTo>
                <a:pt x="1134185" y="539769"/>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317EFE-F62B-4D6F-8DD7-7EE69A499061}">
      <dsp:nvSpPr>
        <dsp:cNvPr id="0" name=""/>
        <dsp:cNvSpPr/>
      </dsp:nvSpPr>
      <dsp:spPr>
        <a:xfrm>
          <a:off x="2983169" y="1180481"/>
          <a:ext cx="1134185" cy="539769"/>
        </a:xfrm>
        <a:custGeom>
          <a:avLst/>
          <a:gdLst/>
          <a:ahLst/>
          <a:cxnLst/>
          <a:rect l="0" t="0" r="0" b="0"/>
          <a:pathLst>
            <a:path>
              <a:moveTo>
                <a:pt x="1134185" y="0"/>
              </a:moveTo>
              <a:lnTo>
                <a:pt x="1134185" y="367837"/>
              </a:lnTo>
              <a:lnTo>
                <a:pt x="0" y="367837"/>
              </a:lnTo>
              <a:lnTo>
                <a:pt x="0" y="539769"/>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3775A8-D629-4872-ADB5-D1825D617D23}">
      <dsp:nvSpPr>
        <dsp:cNvPr id="0" name=""/>
        <dsp:cNvSpPr/>
      </dsp:nvSpPr>
      <dsp:spPr>
        <a:xfrm>
          <a:off x="921013" y="1959"/>
          <a:ext cx="1855940" cy="117852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FC9706-8B22-4696-A0BD-BAAAA3AB16BC}">
      <dsp:nvSpPr>
        <dsp:cNvPr id="0" name=""/>
        <dsp:cNvSpPr/>
      </dsp:nvSpPr>
      <dsp:spPr>
        <a:xfrm>
          <a:off x="1127228" y="197864"/>
          <a:ext cx="1855940" cy="1178522"/>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The purpose of liquid controls is to verify that the Avoximeter system is functioning properly throughout the testing process.</a:t>
          </a:r>
        </a:p>
      </dsp:txBody>
      <dsp:txXfrm>
        <a:off x="1161746" y="232382"/>
        <a:ext cx="1786904" cy="1109486"/>
      </dsp:txXfrm>
    </dsp:sp>
    <dsp:sp modelId="{F0D354A5-716F-40C8-80C0-6A4EF05DCBFB}">
      <dsp:nvSpPr>
        <dsp:cNvPr id="0" name=""/>
        <dsp:cNvSpPr/>
      </dsp:nvSpPr>
      <dsp:spPr>
        <a:xfrm>
          <a:off x="3189384" y="1959"/>
          <a:ext cx="1855940" cy="117852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B07193-BD76-465C-BB89-898263BEDC63}">
      <dsp:nvSpPr>
        <dsp:cNvPr id="0" name=""/>
        <dsp:cNvSpPr/>
      </dsp:nvSpPr>
      <dsp:spPr>
        <a:xfrm>
          <a:off x="3395600" y="197864"/>
          <a:ext cx="1855940" cy="1178522"/>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The manufacturer recommends weekly quality control testing with liquid controls to:</a:t>
          </a:r>
        </a:p>
      </dsp:txBody>
      <dsp:txXfrm>
        <a:off x="3430118" y="232382"/>
        <a:ext cx="1786904" cy="1109486"/>
      </dsp:txXfrm>
    </dsp:sp>
    <dsp:sp modelId="{31750503-D563-4497-ACC2-63F659ABA86F}">
      <dsp:nvSpPr>
        <dsp:cNvPr id="0" name=""/>
        <dsp:cNvSpPr/>
      </dsp:nvSpPr>
      <dsp:spPr>
        <a:xfrm>
          <a:off x="2055199" y="1720251"/>
          <a:ext cx="1855940" cy="117852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26135A-26FD-4C8F-831D-1C89A5E43660}">
      <dsp:nvSpPr>
        <dsp:cNvPr id="0" name=""/>
        <dsp:cNvSpPr/>
      </dsp:nvSpPr>
      <dsp:spPr>
        <a:xfrm>
          <a:off x="2261414" y="1916156"/>
          <a:ext cx="1855940" cy="1178522"/>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Verify proper storage of cuvettes</a:t>
          </a:r>
        </a:p>
      </dsp:txBody>
      <dsp:txXfrm>
        <a:off x="2295932" y="1950674"/>
        <a:ext cx="1786904" cy="1109486"/>
      </dsp:txXfrm>
    </dsp:sp>
    <dsp:sp modelId="{FF2A31AD-2835-4278-B349-24C664941DA3}">
      <dsp:nvSpPr>
        <dsp:cNvPr id="0" name=""/>
        <dsp:cNvSpPr/>
      </dsp:nvSpPr>
      <dsp:spPr>
        <a:xfrm>
          <a:off x="4323570" y="1720251"/>
          <a:ext cx="1855940" cy="117852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A9F9A3-77BB-4CD3-97DC-7DBB554024DD}">
      <dsp:nvSpPr>
        <dsp:cNvPr id="0" name=""/>
        <dsp:cNvSpPr/>
      </dsp:nvSpPr>
      <dsp:spPr>
        <a:xfrm>
          <a:off x="4529786" y="1916156"/>
          <a:ext cx="1855940" cy="1178522"/>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Verify proper shipping conditions before a new lot of cuvettes is put into use</a:t>
          </a:r>
        </a:p>
      </dsp:txBody>
      <dsp:txXfrm>
        <a:off x="4564304" y="1950674"/>
        <a:ext cx="1786904" cy="11094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824111-4545-479B-B6A2-BE07A514D8D7}">
      <dsp:nvSpPr>
        <dsp:cNvPr id="0" name=""/>
        <dsp:cNvSpPr/>
      </dsp:nvSpPr>
      <dsp:spPr>
        <a:xfrm>
          <a:off x="0" y="4666038"/>
          <a:ext cx="1217414" cy="437498"/>
        </a:xfrm>
        <a:prstGeom prst="rect">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582" tIns="106680" rIns="86582" bIns="106680" numCol="1" spcCol="1270" anchor="ctr" anchorCtr="0">
          <a:noAutofit/>
        </a:bodyPr>
        <a:lstStyle/>
        <a:p>
          <a:pPr marL="0" lvl="0" indent="0" algn="ctr" defTabSz="666750">
            <a:lnSpc>
              <a:spcPct val="90000"/>
            </a:lnSpc>
            <a:spcBef>
              <a:spcPct val="0"/>
            </a:spcBef>
            <a:spcAft>
              <a:spcPct val="35000"/>
            </a:spcAft>
            <a:buNone/>
          </a:pPr>
          <a:r>
            <a:rPr lang="en-US" sz="1500" kern="1200"/>
            <a:t>Remove</a:t>
          </a:r>
        </a:p>
      </dsp:txBody>
      <dsp:txXfrm>
        <a:off x="0" y="4666038"/>
        <a:ext cx="1217414" cy="437498"/>
      </dsp:txXfrm>
    </dsp:sp>
    <dsp:sp modelId="{BAB619E6-7FCE-4723-820E-295CE86E5B96}">
      <dsp:nvSpPr>
        <dsp:cNvPr id="0" name=""/>
        <dsp:cNvSpPr/>
      </dsp:nvSpPr>
      <dsp:spPr>
        <a:xfrm>
          <a:off x="1217414" y="4666038"/>
          <a:ext cx="3652242" cy="437498"/>
        </a:xfrm>
        <a:prstGeom prst="rect">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085" tIns="139700" rIns="74085" bIns="139700" numCol="1" spcCol="1270" anchor="ctr" anchorCtr="0">
          <a:noAutofit/>
        </a:bodyPr>
        <a:lstStyle/>
        <a:p>
          <a:pPr marL="0" lvl="0" indent="0" algn="l" defTabSz="488950">
            <a:lnSpc>
              <a:spcPct val="90000"/>
            </a:lnSpc>
            <a:spcBef>
              <a:spcPct val="0"/>
            </a:spcBef>
            <a:spcAft>
              <a:spcPct val="35000"/>
            </a:spcAft>
            <a:buNone/>
          </a:pPr>
          <a:r>
            <a:rPr lang="en-US" sz="1100" kern="1200"/>
            <a:t>Remove the cuvette as soon as testing is complete.  Press the Enter/On key 2x to return to the Ready screen.</a:t>
          </a:r>
        </a:p>
      </dsp:txBody>
      <dsp:txXfrm>
        <a:off x="1217414" y="4666038"/>
        <a:ext cx="3652242" cy="437498"/>
      </dsp:txXfrm>
    </dsp:sp>
    <dsp:sp modelId="{42194AFF-EC45-43CF-A83B-92DC45C9C942}">
      <dsp:nvSpPr>
        <dsp:cNvPr id="0" name=""/>
        <dsp:cNvSpPr/>
      </dsp:nvSpPr>
      <dsp:spPr>
        <a:xfrm rot="10800000">
          <a:off x="0" y="3999727"/>
          <a:ext cx="1217414" cy="672873"/>
        </a:xfrm>
        <a:prstGeom prst="upArrowCallout">
          <a:avLst>
            <a:gd name="adj1" fmla="val 5000"/>
            <a:gd name="adj2" fmla="val 10000"/>
            <a:gd name="adj3" fmla="val 15000"/>
            <a:gd name="adj4" fmla="val 64977"/>
          </a:avLst>
        </a:prstGeom>
        <a:solidFill>
          <a:schemeClr val="accent3">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582" tIns="106680" rIns="86582" bIns="106680" numCol="1" spcCol="1270" anchor="ctr" anchorCtr="0">
          <a:noAutofit/>
        </a:bodyPr>
        <a:lstStyle/>
        <a:p>
          <a:pPr marL="0" lvl="0" indent="0" algn="ctr" defTabSz="666750">
            <a:lnSpc>
              <a:spcPct val="90000"/>
            </a:lnSpc>
            <a:spcBef>
              <a:spcPct val="0"/>
            </a:spcBef>
            <a:spcAft>
              <a:spcPct val="35000"/>
            </a:spcAft>
            <a:buNone/>
          </a:pPr>
          <a:r>
            <a:rPr lang="en-US" sz="1500" kern="1200" dirty="0"/>
            <a:t>Analyze</a:t>
          </a:r>
        </a:p>
      </dsp:txBody>
      <dsp:txXfrm rot="-10800000">
        <a:off x="0" y="3999727"/>
        <a:ext cx="1217414" cy="437367"/>
      </dsp:txXfrm>
    </dsp:sp>
    <dsp:sp modelId="{E3DA5F2F-924B-40D3-B201-68BB8EFD0AFA}">
      <dsp:nvSpPr>
        <dsp:cNvPr id="0" name=""/>
        <dsp:cNvSpPr/>
      </dsp:nvSpPr>
      <dsp:spPr>
        <a:xfrm>
          <a:off x="1217414" y="3999727"/>
          <a:ext cx="3652242" cy="437367"/>
        </a:xfrm>
        <a:prstGeom prst="rect">
          <a:avLst/>
        </a:prstGeom>
        <a:solidFill>
          <a:schemeClr val="accent3">
            <a:tint val="40000"/>
            <a:alpha val="90000"/>
            <a:hueOff val="0"/>
            <a:satOff val="0"/>
            <a:lumOff val="0"/>
            <a:alphaOff val="0"/>
          </a:schemeClr>
        </a:solidFill>
        <a:ln w="15875"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085" tIns="139700" rIns="74085" bIns="139700" numCol="1" spcCol="1270" anchor="ctr" anchorCtr="0">
          <a:noAutofit/>
        </a:bodyPr>
        <a:lstStyle/>
        <a:p>
          <a:pPr marL="0" lvl="0" indent="0" algn="l" defTabSz="488950">
            <a:lnSpc>
              <a:spcPct val="90000"/>
            </a:lnSpc>
            <a:spcBef>
              <a:spcPct val="0"/>
            </a:spcBef>
            <a:spcAft>
              <a:spcPct val="35000"/>
            </a:spcAft>
            <a:buNone/>
          </a:pPr>
          <a:r>
            <a:rPr lang="en-US" sz="1100" kern="1200"/>
            <a:t>Results will be displayed after the sample information is entered.</a:t>
          </a:r>
        </a:p>
      </dsp:txBody>
      <dsp:txXfrm>
        <a:off x="1217414" y="3999727"/>
        <a:ext cx="3652242" cy="437367"/>
      </dsp:txXfrm>
    </dsp:sp>
    <dsp:sp modelId="{C64B6D01-3CED-4AAF-8F8F-C11335E40D88}">
      <dsp:nvSpPr>
        <dsp:cNvPr id="0" name=""/>
        <dsp:cNvSpPr/>
      </dsp:nvSpPr>
      <dsp:spPr>
        <a:xfrm rot="10800000">
          <a:off x="0" y="3333416"/>
          <a:ext cx="1217414" cy="672873"/>
        </a:xfrm>
        <a:prstGeom prst="upArrowCallout">
          <a:avLst>
            <a:gd name="adj1" fmla="val 5000"/>
            <a:gd name="adj2" fmla="val 10000"/>
            <a:gd name="adj3" fmla="val 15000"/>
            <a:gd name="adj4" fmla="val 64977"/>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582" tIns="106680" rIns="86582" bIns="106680" numCol="1" spcCol="1270" anchor="ctr" anchorCtr="0">
          <a:noAutofit/>
        </a:bodyPr>
        <a:lstStyle/>
        <a:p>
          <a:pPr marL="0" lvl="0" indent="0" algn="ctr" defTabSz="666750">
            <a:lnSpc>
              <a:spcPct val="90000"/>
            </a:lnSpc>
            <a:spcBef>
              <a:spcPct val="0"/>
            </a:spcBef>
            <a:spcAft>
              <a:spcPct val="35000"/>
            </a:spcAft>
            <a:buNone/>
          </a:pPr>
          <a:r>
            <a:rPr lang="en-US" sz="1500" kern="1200" dirty="0"/>
            <a:t>Rotate</a:t>
          </a:r>
        </a:p>
      </dsp:txBody>
      <dsp:txXfrm rot="-10800000">
        <a:off x="0" y="3333416"/>
        <a:ext cx="1217414" cy="437367"/>
      </dsp:txXfrm>
    </dsp:sp>
    <dsp:sp modelId="{8CAA696D-1B56-4DA9-9A5C-40EC413F193A}">
      <dsp:nvSpPr>
        <dsp:cNvPr id="0" name=""/>
        <dsp:cNvSpPr/>
      </dsp:nvSpPr>
      <dsp:spPr>
        <a:xfrm>
          <a:off x="1217414" y="3333416"/>
          <a:ext cx="3652242" cy="437367"/>
        </a:xfrm>
        <a:prstGeom prst="rect">
          <a:avLst/>
        </a:prstGeom>
        <a:solidFill>
          <a:schemeClr val="accent4">
            <a:tint val="40000"/>
            <a:alpha val="90000"/>
            <a:hueOff val="0"/>
            <a:satOff val="0"/>
            <a:lumOff val="0"/>
            <a:alphaOff val="0"/>
          </a:schemeClr>
        </a:solidFill>
        <a:ln w="15875" cap="rnd"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085" tIns="139700" rIns="74085" bIns="139700" numCol="1" spcCol="1270" anchor="ctr" anchorCtr="0">
          <a:noAutofit/>
        </a:bodyPr>
        <a:lstStyle/>
        <a:p>
          <a:pPr marL="0" lvl="0" indent="0" algn="l" defTabSz="488950">
            <a:lnSpc>
              <a:spcPct val="90000"/>
            </a:lnSpc>
            <a:spcBef>
              <a:spcPct val="0"/>
            </a:spcBef>
            <a:spcAft>
              <a:spcPct val="35000"/>
            </a:spcAft>
            <a:buNone/>
          </a:pPr>
          <a:r>
            <a:rPr lang="en-US" sz="1100" kern="1200"/>
            <a:t>Hold the cuvette by the black cap, rotate it so the textured, black side of the vent patch will be on the left when the cuvette is fully inserted into the slot.  Must be inserted within seconds of filling it!</a:t>
          </a:r>
        </a:p>
      </dsp:txBody>
      <dsp:txXfrm>
        <a:off x="1217414" y="3333416"/>
        <a:ext cx="3652242" cy="437367"/>
      </dsp:txXfrm>
    </dsp:sp>
    <dsp:sp modelId="{7DE2E96D-6515-4BFA-87C0-8340126F07DD}">
      <dsp:nvSpPr>
        <dsp:cNvPr id="0" name=""/>
        <dsp:cNvSpPr/>
      </dsp:nvSpPr>
      <dsp:spPr>
        <a:xfrm rot="10800000">
          <a:off x="0" y="2667105"/>
          <a:ext cx="1217414" cy="672873"/>
        </a:xfrm>
        <a:prstGeom prst="upArrowCallout">
          <a:avLst>
            <a:gd name="adj1" fmla="val 5000"/>
            <a:gd name="adj2" fmla="val 10000"/>
            <a:gd name="adj3" fmla="val 15000"/>
            <a:gd name="adj4" fmla="val 64977"/>
          </a:avLst>
        </a:prstGeom>
        <a:solidFill>
          <a:schemeClr val="accent5">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582" tIns="106680" rIns="86582" bIns="106680" numCol="1" spcCol="1270" anchor="ctr" anchorCtr="0">
          <a:noAutofit/>
        </a:bodyPr>
        <a:lstStyle/>
        <a:p>
          <a:pPr marL="0" lvl="0" indent="0" algn="ctr" defTabSz="666750">
            <a:lnSpc>
              <a:spcPct val="90000"/>
            </a:lnSpc>
            <a:spcBef>
              <a:spcPct val="0"/>
            </a:spcBef>
            <a:spcAft>
              <a:spcPct val="35000"/>
            </a:spcAft>
            <a:buNone/>
          </a:pPr>
          <a:r>
            <a:rPr lang="en-US" sz="1500" kern="1200"/>
            <a:t>Confirm</a:t>
          </a:r>
        </a:p>
      </dsp:txBody>
      <dsp:txXfrm rot="-10800000">
        <a:off x="0" y="2667105"/>
        <a:ext cx="1217414" cy="437367"/>
      </dsp:txXfrm>
    </dsp:sp>
    <dsp:sp modelId="{56BE4533-C2E3-4B83-A39E-4FE6FD80CA55}">
      <dsp:nvSpPr>
        <dsp:cNvPr id="0" name=""/>
        <dsp:cNvSpPr/>
      </dsp:nvSpPr>
      <dsp:spPr>
        <a:xfrm>
          <a:off x="1217414" y="2667105"/>
          <a:ext cx="3652242" cy="437367"/>
        </a:xfrm>
        <a:prstGeom prst="rect">
          <a:avLst/>
        </a:prstGeom>
        <a:solidFill>
          <a:schemeClr val="accent5">
            <a:tint val="40000"/>
            <a:alpha val="90000"/>
            <a:hueOff val="0"/>
            <a:satOff val="0"/>
            <a:lumOff val="0"/>
            <a:alphaOff val="0"/>
          </a:schemeClr>
        </a:solidFill>
        <a:ln w="15875"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085" tIns="139700" rIns="74085" bIns="139700" numCol="1" spcCol="1270" anchor="ctr" anchorCtr="0">
          <a:noAutofit/>
        </a:bodyPr>
        <a:lstStyle/>
        <a:p>
          <a:pPr marL="0" lvl="0" indent="0" algn="l" defTabSz="488950">
            <a:lnSpc>
              <a:spcPct val="90000"/>
            </a:lnSpc>
            <a:spcBef>
              <a:spcPct val="0"/>
            </a:spcBef>
            <a:spcAft>
              <a:spcPct val="35000"/>
            </a:spcAft>
            <a:buNone/>
          </a:pPr>
          <a:r>
            <a:rPr lang="en-US" sz="1100" kern="1200"/>
            <a:t>Confirm that the light path at the widest portion of the sample cuvette is free of debris or air bubbles.</a:t>
          </a:r>
        </a:p>
      </dsp:txBody>
      <dsp:txXfrm>
        <a:off x="1217414" y="2667105"/>
        <a:ext cx="3652242" cy="437367"/>
      </dsp:txXfrm>
    </dsp:sp>
    <dsp:sp modelId="{ECE4C059-1846-485E-9E12-961B48AE2AB1}">
      <dsp:nvSpPr>
        <dsp:cNvPr id="0" name=""/>
        <dsp:cNvSpPr/>
      </dsp:nvSpPr>
      <dsp:spPr>
        <a:xfrm rot="10800000">
          <a:off x="0" y="2000795"/>
          <a:ext cx="1217414" cy="672873"/>
        </a:xfrm>
        <a:prstGeom prst="upArrowCallout">
          <a:avLst>
            <a:gd name="adj1" fmla="val 5000"/>
            <a:gd name="adj2" fmla="val 10000"/>
            <a:gd name="adj3" fmla="val 15000"/>
            <a:gd name="adj4" fmla="val 64977"/>
          </a:avLst>
        </a:prstGeom>
        <a:solidFill>
          <a:schemeClr val="accent6">
            <a:hueOff val="0"/>
            <a:satOff val="0"/>
            <a:lumOff val="0"/>
            <a:alphaOff val="0"/>
          </a:schemeClr>
        </a:solidFill>
        <a:ln w="15875"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582" tIns="106680" rIns="86582" bIns="106680" numCol="1" spcCol="1270" anchor="ctr" anchorCtr="0">
          <a:noAutofit/>
        </a:bodyPr>
        <a:lstStyle/>
        <a:p>
          <a:pPr marL="0" lvl="0" indent="0" algn="ctr" defTabSz="666750">
            <a:lnSpc>
              <a:spcPct val="90000"/>
            </a:lnSpc>
            <a:spcBef>
              <a:spcPct val="0"/>
            </a:spcBef>
            <a:spcAft>
              <a:spcPct val="35000"/>
            </a:spcAft>
            <a:buNone/>
          </a:pPr>
          <a:r>
            <a:rPr lang="en-US" sz="1500" kern="1200" dirty="0"/>
            <a:t>Inject</a:t>
          </a:r>
        </a:p>
      </dsp:txBody>
      <dsp:txXfrm rot="-10800000">
        <a:off x="0" y="2000795"/>
        <a:ext cx="1217414" cy="437367"/>
      </dsp:txXfrm>
    </dsp:sp>
    <dsp:sp modelId="{62559FC0-2CD9-470F-9CA9-C7D8AC2DECC8}">
      <dsp:nvSpPr>
        <dsp:cNvPr id="0" name=""/>
        <dsp:cNvSpPr/>
      </dsp:nvSpPr>
      <dsp:spPr>
        <a:xfrm>
          <a:off x="1217414" y="2000795"/>
          <a:ext cx="3652242" cy="437367"/>
        </a:xfrm>
        <a:prstGeom prst="rect">
          <a:avLst/>
        </a:prstGeom>
        <a:solidFill>
          <a:schemeClr val="accent6">
            <a:tint val="40000"/>
            <a:alpha val="90000"/>
            <a:hueOff val="0"/>
            <a:satOff val="0"/>
            <a:lumOff val="0"/>
            <a:alphaOff val="0"/>
          </a:schemeClr>
        </a:solidFill>
        <a:ln w="15875" cap="rnd" cmpd="sng" algn="ctr">
          <a:solidFill>
            <a:schemeClr val="accent6">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085" tIns="139700" rIns="74085" bIns="139700" numCol="1" spcCol="1270" anchor="ctr" anchorCtr="0">
          <a:noAutofit/>
        </a:bodyPr>
        <a:lstStyle/>
        <a:p>
          <a:pPr marL="0" lvl="0" indent="0" algn="l" defTabSz="488950">
            <a:lnSpc>
              <a:spcPct val="90000"/>
            </a:lnSpc>
            <a:spcBef>
              <a:spcPct val="0"/>
            </a:spcBef>
            <a:spcAft>
              <a:spcPct val="35000"/>
            </a:spcAft>
            <a:buNone/>
          </a:pPr>
          <a:r>
            <a:rPr lang="en-US" sz="1100" kern="1200"/>
            <a:t>Hold cuvette at 45° angle and inject sample into cuvette until sample reaches the vent patch.  Leave the syringe attached to the cuvette.</a:t>
          </a:r>
        </a:p>
      </dsp:txBody>
      <dsp:txXfrm>
        <a:off x="1217414" y="2000795"/>
        <a:ext cx="3652242" cy="437367"/>
      </dsp:txXfrm>
    </dsp:sp>
    <dsp:sp modelId="{FF8A4921-590B-4076-B86C-9E2801F7376D}">
      <dsp:nvSpPr>
        <dsp:cNvPr id="0" name=""/>
        <dsp:cNvSpPr/>
      </dsp:nvSpPr>
      <dsp:spPr>
        <a:xfrm rot="10800000">
          <a:off x="0" y="1334484"/>
          <a:ext cx="1217414" cy="672873"/>
        </a:xfrm>
        <a:prstGeom prst="upArrowCallout">
          <a:avLst>
            <a:gd name="adj1" fmla="val 5000"/>
            <a:gd name="adj2" fmla="val 10000"/>
            <a:gd name="adj3" fmla="val 15000"/>
            <a:gd name="adj4" fmla="val 64977"/>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582" tIns="106680" rIns="86582" bIns="106680" numCol="1" spcCol="1270" anchor="ctr" anchorCtr="0">
          <a:noAutofit/>
        </a:bodyPr>
        <a:lstStyle/>
        <a:p>
          <a:pPr marL="0" lvl="0" indent="0" algn="ctr" defTabSz="666750">
            <a:lnSpc>
              <a:spcPct val="90000"/>
            </a:lnSpc>
            <a:spcBef>
              <a:spcPct val="0"/>
            </a:spcBef>
            <a:spcAft>
              <a:spcPct val="35000"/>
            </a:spcAft>
            <a:buNone/>
          </a:pPr>
          <a:r>
            <a:rPr lang="en-US" sz="1500" kern="1200"/>
            <a:t>Collect</a:t>
          </a:r>
        </a:p>
      </dsp:txBody>
      <dsp:txXfrm rot="-10800000">
        <a:off x="0" y="1334484"/>
        <a:ext cx="1217414" cy="437367"/>
      </dsp:txXfrm>
    </dsp:sp>
    <dsp:sp modelId="{094AFB9A-77DB-4311-B6F9-72F20896BDBC}">
      <dsp:nvSpPr>
        <dsp:cNvPr id="0" name=""/>
        <dsp:cNvSpPr/>
      </dsp:nvSpPr>
      <dsp:spPr>
        <a:xfrm>
          <a:off x="1217414" y="1334484"/>
          <a:ext cx="3652242" cy="437367"/>
        </a:xfrm>
        <a:prstGeom prst="rect">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085" tIns="139700" rIns="74085" bIns="139700" numCol="1" spcCol="1270" anchor="ctr" anchorCtr="0">
          <a:noAutofit/>
        </a:bodyPr>
        <a:lstStyle/>
        <a:p>
          <a:pPr marL="0" lvl="0" indent="0" algn="l" defTabSz="488950">
            <a:lnSpc>
              <a:spcPct val="90000"/>
            </a:lnSpc>
            <a:spcBef>
              <a:spcPct val="0"/>
            </a:spcBef>
            <a:spcAft>
              <a:spcPct val="35000"/>
            </a:spcAft>
            <a:buNone/>
          </a:pPr>
          <a:r>
            <a:rPr lang="en-US" sz="1100" kern="1200"/>
            <a:t>Collect the sample, expel one drop and connect the sample filled syringe to a new disposable cuvette.</a:t>
          </a:r>
        </a:p>
      </dsp:txBody>
      <dsp:txXfrm>
        <a:off x="1217414" y="1334484"/>
        <a:ext cx="3652242" cy="437367"/>
      </dsp:txXfrm>
    </dsp:sp>
    <dsp:sp modelId="{24D4FCA7-4A35-4858-80C6-BF245E015BCB}">
      <dsp:nvSpPr>
        <dsp:cNvPr id="0" name=""/>
        <dsp:cNvSpPr/>
      </dsp:nvSpPr>
      <dsp:spPr>
        <a:xfrm rot="10800000">
          <a:off x="0" y="668173"/>
          <a:ext cx="1217414" cy="672873"/>
        </a:xfrm>
        <a:prstGeom prst="upArrowCallout">
          <a:avLst>
            <a:gd name="adj1" fmla="val 5000"/>
            <a:gd name="adj2" fmla="val 10000"/>
            <a:gd name="adj3" fmla="val 15000"/>
            <a:gd name="adj4" fmla="val 64977"/>
          </a:avLst>
        </a:prstGeom>
        <a:solidFill>
          <a:schemeClr val="accent3">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582" tIns="106680" rIns="86582" bIns="106680" numCol="1" spcCol="1270" anchor="ctr" anchorCtr="0">
          <a:noAutofit/>
        </a:bodyPr>
        <a:lstStyle/>
        <a:p>
          <a:pPr marL="0" lvl="0" indent="0" algn="ctr" defTabSz="666750">
            <a:lnSpc>
              <a:spcPct val="90000"/>
            </a:lnSpc>
            <a:spcBef>
              <a:spcPct val="0"/>
            </a:spcBef>
            <a:spcAft>
              <a:spcPct val="35000"/>
            </a:spcAft>
            <a:buNone/>
          </a:pPr>
          <a:r>
            <a:rPr lang="en-US" sz="1500" kern="1200"/>
            <a:t>Verify</a:t>
          </a:r>
        </a:p>
      </dsp:txBody>
      <dsp:txXfrm rot="-10800000">
        <a:off x="0" y="668173"/>
        <a:ext cx="1217414" cy="437367"/>
      </dsp:txXfrm>
    </dsp:sp>
    <dsp:sp modelId="{76BD1EC4-A010-4CD7-AC83-7C356F1A839C}">
      <dsp:nvSpPr>
        <dsp:cNvPr id="0" name=""/>
        <dsp:cNvSpPr/>
      </dsp:nvSpPr>
      <dsp:spPr>
        <a:xfrm>
          <a:off x="1217414" y="668173"/>
          <a:ext cx="3652242" cy="437367"/>
        </a:xfrm>
        <a:prstGeom prst="rect">
          <a:avLst/>
        </a:prstGeom>
        <a:solidFill>
          <a:schemeClr val="accent3">
            <a:tint val="40000"/>
            <a:alpha val="90000"/>
            <a:hueOff val="0"/>
            <a:satOff val="0"/>
            <a:lumOff val="0"/>
            <a:alphaOff val="0"/>
          </a:schemeClr>
        </a:solidFill>
        <a:ln w="15875"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085" tIns="139700" rIns="74085" bIns="139700" numCol="1" spcCol="1270" anchor="ctr" anchorCtr="0">
          <a:noAutofit/>
        </a:bodyPr>
        <a:lstStyle/>
        <a:p>
          <a:pPr marL="0" lvl="0" indent="0" algn="l" defTabSz="488950">
            <a:lnSpc>
              <a:spcPct val="90000"/>
            </a:lnSpc>
            <a:spcBef>
              <a:spcPct val="0"/>
            </a:spcBef>
            <a:spcAft>
              <a:spcPct val="35000"/>
            </a:spcAft>
            <a:buNone/>
          </a:pPr>
          <a:r>
            <a:rPr lang="en-US" sz="1100" kern="1200"/>
            <a:t>Verify that the lot # and Cal. code is correct for the cuvettes in use.</a:t>
          </a:r>
        </a:p>
      </dsp:txBody>
      <dsp:txXfrm>
        <a:off x="1217414" y="668173"/>
        <a:ext cx="3652242" cy="437367"/>
      </dsp:txXfrm>
    </dsp:sp>
    <dsp:sp modelId="{EA22A3A1-9F98-4413-887E-E4FCFD6DE994}">
      <dsp:nvSpPr>
        <dsp:cNvPr id="0" name=""/>
        <dsp:cNvSpPr/>
      </dsp:nvSpPr>
      <dsp:spPr>
        <a:xfrm rot="10800000">
          <a:off x="0" y="1862"/>
          <a:ext cx="1217414" cy="672873"/>
        </a:xfrm>
        <a:prstGeom prst="upArrowCallout">
          <a:avLst>
            <a:gd name="adj1" fmla="val 5000"/>
            <a:gd name="adj2" fmla="val 10000"/>
            <a:gd name="adj3" fmla="val 15000"/>
            <a:gd name="adj4" fmla="val 64977"/>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582" tIns="106680" rIns="86582" bIns="106680" numCol="1" spcCol="1270" anchor="ctr" anchorCtr="0">
          <a:noAutofit/>
        </a:bodyPr>
        <a:lstStyle/>
        <a:p>
          <a:pPr marL="0" lvl="0" indent="0" algn="ctr" defTabSz="666750">
            <a:lnSpc>
              <a:spcPct val="90000"/>
            </a:lnSpc>
            <a:spcBef>
              <a:spcPct val="0"/>
            </a:spcBef>
            <a:spcAft>
              <a:spcPct val="35000"/>
            </a:spcAft>
            <a:buNone/>
          </a:pPr>
          <a:r>
            <a:rPr lang="en-US" sz="1500" kern="1200"/>
            <a:t>Confirm</a:t>
          </a:r>
        </a:p>
      </dsp:txBody>
      <dsp:txXfrm rot="-10800000">
        <a:off x="0" y="1862"/>
        <a:ext cx="1217414" cy="437367"/>
      </dsp:txXfrm>
    </dsp:sp>
    <dsp:sp modelId="{90D2FA1F-2A43-4134-8E58-8F95A60D5E0D}">
      <dsp:nvSpPr>
        <dsp:cNvPr id="0" name=""/>
        <dsp:cNvSpPr/>
      </dsp:nvSpPr>
      <dsp:spPr>
        <a:xfrm>
          <a:off x="1217414" y="1862"/>
          <a:ext cx="3652242" cy="437367"/>
        </a:xfrm>
        <a:prstGeom prst="rect">
          <a:avLst/>
        </a:prstGeom>
        <a:solidFill>
          <a:schemeClr val="accent4">
            <a:tint val="40000"/>
            <a:alpha val="90000"/>
            <a:hueOff val="0"/>
            <a:satOff val="0"/>
            <a:lumOff val="0"/>
            <a:alphaOff val="0"/>
          </a:schemeClr>
        </a:solidFill>
        <a:ln w="15875" cap="rnd"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085" tIns="139700" rIns="74085" bIns="139700" numCol="1" spcCol="1270" anchor="ctr" anchorCtr="0">
          <a:noAutofit/>
        </a:bodyPr>
        <a:lstStyle/>
        <a:p>
          <a:pPr marL="0" lvl="0" indent="0" algn="l" defTabSz="488950">
            <a:lnSpc>
              <a:spcPct val="90000"/>
            </a:lnSpc>
            <a:spcBef>
              <a:spcPct val="0"/>
            </a:spcBef>
            <a:spcAft>
              <a:spcPct val="35000"/>
            </a:spcAft>
            <a:buNone/>
          </a:pPr>
          <a:r>
            <a:rPr lang="en-US" sz="1100" kern="1200"/>
            <a:t>Confirm the temperature probe is plugged firmly into the rear panel of the instrument.</a:t>
          </a:r>
        </a:p>
      </dsp:txBody>
      <dsp:txXfrm>
        <a:off x="1217414" y="1862"/>
        <a:ext cx="3652242" cy="43736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02C604-CB6B-4544-A96C-24DEEE6439D4}">
      <dsp:nvSpPr>
        <dsp:cNvPr id="0" name=""/>
        <dsp:cNvSpPr/>
      </dsp:nvSpPr>
      <dsp:spPr>
        <a:xfrm>
          <a:off x="0" y="391575"/>
          <a:ext cx="4869656" cy="2249100"/>
        </a:xfrm>
        <a:prstGeom prst="rect">
          <a:avLst/>
        </a:prstGeom>
        <a:solidFill>
          <a:schemeClr val="lt1">
            <a:alpha val="9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77939" tIns="354076" rIns="377939"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a:t>Clean the analyzer surface and screen with a soft cloth damped with isopropyl alcohol, distilled water, or Sani Wipes(Purple top)</a:t>
          </a:r>
        </a:p>
        <a:p>
          <a:pPr marL="171450" lvl="1" indent="-171450" algn="l" defTabSz="755650">
            <a:lnSpc>
              <a:spcPct val="90000"/>
            </a:lnSpc>
            <a:spcBef>
              <a:spcPct val="0"/>
            </a:spcBef>
            <a:spcAft>
              <a:spcPct val="15000"/>
            </a:spcAft>
            <a:buChar char="•"/>
          </a:pPr>
          <a:r>
            <a:rPr lang="en-US" sz="1700" kern="1200"/>
            <a:t>A cotton swab may be used to clean the outside of the cuvette slot.  </a:t>
          </a:r>
        </a:p>
        <a:p>
          <a:pPr marL="171450" lvl="1" indent="-171450" algn="l" defTabSz="755650">
            <a:lnSpc>
              <a:spcPct val="90000"/>
            </a:lnSpc>
            <a:spcBef>
              <a:spcPct val="0"/>
            </a:spcBef>
            <a:spcAft>
              <a:spcPct val="15000"/>
            </a:spcAft>
            <a:buChar char="•"/>
          </a:pPr>
          <a:r>
            <a:rPr lang="en-US" sz="1700" u="sng" kern="1200"/>
            <a:t>Do Not insert the cotton swab into the analyzer</a:t>
          </a:r>
          <a:r>
            <a:rPr lang="en-US" sz="1700" kern="1200"/>
            <a:t>.</a:t>
          </a:r>
        </a:p>
      </dsp:txBody>
      <dsp:txXfrm>
        <a:off x="0" y="391575"/>
        <a:ext cx="4869656" cy="2249100"/>
      </dsp:txXfrm>
    </dsp:sp>
    <dsp:sp modelId="{46F72445-1FB5-487E-87A2-77F66FF67756}">
      <dsp:nvSpPr>
        <dsp:cNvPr id="0" name=""/>
        <dsp:cNvSpPr/>
      </dsp:nvSpPr>
      <dsp:spPr>
        <a:xfrm>
          <a:off x="243482" y="140654"/>
          <a:ext cx="3408759" cy="501840"/>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843" tIns="0" rIns="128843" bIns="0" numCol="1" spcCol="1270" anchor="ctr" anchorCtr="0">
          <a:noAutofit/>
        </a:bodyPr>
        <a:lstStyle/>
        <a:p>
          <a:pPr marL="0" lvl="0" indent="0" algn="l" defTabSz="755650">
            <a:lnSpc>
              <a:spcPct val="90000"/>
            </a:lnSpc>
            <a:spcBef>
              <a:spcPct val="0"/>
            </a:spcBef>
            <a:spcAft>
              <a:spcPct val="35000"/>
            </a:spcAft>
            <a:buNone/>
          </a:pPr>
          <a:r>
            <a:rPr lang="en-US" sz="1700" kern="1200"/>
            <a:t>Analyzer Cleaning: </a:t>
          </a:r>
        </a:p>
      </dsp:txBody>
      <dsp:txXfrm>
        <a:off x="267980" y="165152"/>
        <a:ext cx="3359763" cy="452844"/>
      </dsp:txXfrm>
    </dsp:sp>
    <dsp:sp modelId="{593A8D5E-D5FA-4BE0-99A0-30927E9744E2}">
      <dsp:nvSpPr>
        <dsp:cNvPr id="0" name=""/>
        <dsp:cNvSpPr/>
      </dsp:nvSpPr>
      <dsp:spPr>
        <a:xfrm>
          <a:off x="0" y="2983395"/>
          <a:ext cx="4869656" cy="1981350"/>
        </a:xfrm>
        <a:prstGeom prst="rect">
          <a:avLst/>
        </a:prstGeom>
        <a:solidFill>
          <a:schemeClr val="lt1">
            <a:alpha val="90000"/>
            <a:hueOff val="0"/>
            <a:satOff val="0"/>
            <a:lumOff val="0"/>
            <a:alphaOff val="0"/>
          </a:schemeClr>
        </a:solidFill>
        <a:ln w="15875" cap="rnd" cmpd="sng" algn="ctr">
          <a:solidFill>
            <a:schemeClr val="accent2">
              <a:hueOff val="-3593961"/>
              <a:satOff val="24722"/>
              <a:lumOff val="274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77939" tIns="354076" rIns="377939"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a:t>Use universal precautions when performing testing.  </a:t>
          </a:r>
        </a:p>
        <a:p>
          <a:pPr marL="171450" lvl="1" indent="-171450" algn="l" defTabSz="755650">
            <a:lnSpc>
              <a:spcPct val="90000"/>
            </a:lnSpc>
            <a:spcBef>
              <a:spcPct val="0"/>
            </a:spcBef>
            <a:spcAft>
              <a:spcPct val="15000"/>
            </a:spcAft>
            <a:buChar char="•"/>
          </a:pPr>
          <a:r>
            <a:rPr lang="en-US" sz="1700" kern="1200"/>
            <a:t>All contaminated items should be disposed of in a red/orange lined trash container.  </a:t>
          </a:r>
        </a:p>
        <a:p>
          <a:pPr marL="171450" lvl="1" indent="-171450" algn="l" defTabSz="755650">
            <a:lnSpc>
              <a:spcPct val="90000"/>
            </a:lnSpc>
            <a:spcBef>
              <a:spcPct val="0"/>
            </a:spcBef>
            <a:spcAft>
              <a:spcPct val="15000"/>
            </a:spcAft>
            <a:buChar char="•"/>
          </a:pPr>
          <a:r>
            <a:rPr lang="en-US" sz="1700" kern="1200"/>
            <a:t>All sharps should be disposed of in sharps containers.</a:t>
          </a:r>
        </a:p>
      </dsp:txBody>
      <dsp:txXfrm>
        <a:off x="0" y="2983395"/>
        <a:ext cx="4869656" cy="1981350"/>
      </dsp:txXfrm>
    </dsp:sp>
    <dsp:sp modelId="{ABB2D681-AF86-4B80-824A-50898AB24E5F}">
      <dsp:nvSpPr>
        <dsp:cNvPr id="0" name=""/>
        <dsp:cNvSpPr/>
      </dsp:nvSpPr>
      <dsp:spPr>
        <a:xfrm>
          <a:off x="243482" y="2732475"/>
          <a:ext cx="3408759" cy="501840"/>
        </a:xfrm>
        <a:prstGeom prst="roundRect">
          <a:avLst/>
        </a:prstGeom>
        <a:solidFill>
          <a:schemeClr val="accent2">
            <a:hueOff val="-3593961"/>
            <a:satOff val="24722"/>
            <a:lumOff val="274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843" tIns="0" rIns="128843" bIns="0" numCol="1" spcCol="1270" anchor="ctr" anchorCtr="0">
          <a:noAutofit/>
        </a:bodyPr>
        <a:lstStyle/>
        <a:p>
          <a:pPr marL="0" lvl="0" indent="0" algn="l" defTabSz="755650">
            <a:lnSpc>
              <a:spcPct val="90000"/>
            </a:lnSpc>
            <a:spcBef>
              <a:spcPct val="0"/>
            </a:spcBef>
            <a:spcAft>
              <a:spcPct val="35000"/>
            </a:spcAft>
            <a:buNone/>
          </a:pPr>
          <a:r>
            <a:rPr lang="en-US" sz="1700" kern="1200"/>
            <a:t>Safety: </a:t>
          </a:r>
        </a:p>
      </dsp:txBody>
      <dsp:txXfrm>
        <a:off x="267980" y="2756973"/>
        <a:ext cx="3359763" cy="452844"/>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8702FC0-1C03-43C0-881B-E20260CB1484}"/>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BC8D0641-C2C2-444D-ABFE-BCC06E4C448B}"/>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FBCD8F88-F3CF-4316-A4EE-A7DDB550BC98}" type="datetimeFigureOut">
              <a:rPr lang="en-US"/>
              <a:pPr>
                <a:defRPr/>
              </a:pPr>
              <a:t>4/5/2022</a:t>
            </a:fld>
            <a:endParaRPr lang="en-US" dirty="0"/>
          </a:p>
        </p:txBody>
      </p:sp>
      <p:sp>
        <p:nvSpPr>
          <p:cNvPr id="4" name="Slide Image Placeholder 3">
            <a:extLst>
              <a:ext uri="{FF2B5EF4-FFF2-40B4-BE49-F238E27FC236}">
                <a16:creationId xmlns:a16="http://schemas.microsoft.com/office/drawing/2014/main" id="{EAEF3937-AB91-4FC1-BEEE-3B0304A66FF1}"/>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64602D3A-346E-4BA1-9131-5714D14063F4}"/>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F1F4244-D945-4E54-AED8-04D98172FA22}"/>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116DB671-1236-4828-9C30-0AFA481042CB}"/>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2D3D2C5C-FA94-4E56-A3A3-461DE05EFF9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C9E4A34B-530B-424B-B891-23DCAF86A3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A6DA1717-2A06-412A-B788-C3936B9932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596C8DD5-FE60-442B-8079-8914C7562C6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2A6A4BD-FDCA-4075-9619-246F914D6753}" type="slidenum">
              <a:rPr lang="en-US" altLang="en-US" smtClean="0">
                <a:latin typeface="Arial" panose="020B0604020202020204" pitchFamily="34" charset="0"/>
              </a:rPr>
              <a:pPr>
                <a:spcBef>
                  <a:spcPct val="0"/>
                </a:spcBef>
              </a:pPr>
              <a:t>1</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pPr>
              <a:defRPr/>
            </a:pPr>
            <a:fld id="{AFF3F9E1-F0BF-4C4F-BDF0-A5E986781C80}" type="datetimeFigureOut">
              <a:rPr lang="en-US" smtClean="0"/>
              <a:pPr>
                <a:defRPr/>
              </a:pPr>
              <a:t>4/5/2022</a:t>
            </a:fld>
            <a:endParaRPr lang="en-US" dirty="0"/>
          </a:p>
        </p:txBody>
      </p:sp>
      <p:sp>
        <p:nvSpPr>
          <p:cNvPr id="5" name="Footer Placeholder 4"/>
          <p:cNvSpPr>
            <a:spLocks noGrp="1"/>
          </p:cNvSpPr>
          <p:nvPr>
            <p:ph type="ftr" sz="quarter" idx="11"/>
          </p:nvPr>
        </p:nvSpPr>
        <p:spPr>
          <a:xfrm>
            <a:off x="3623733" y="6117336"/>
            <a:ext cx="3609438" cy="365125"/>
          </a:xfrm>
        </p:spPr>
        <p:txBody>
          <a:bodyPr/>
          <a:lstStyle/>
          <a:p>
            <a:pPr>
              <a:defRPr/>
            </a:pPr>
            <a:endParaRPr lang="en-US"/>
          </a:p>
        </p:txBody>
      </p:sp>
      <p:sp>
        <p:nvSpPr>
          <p:cNvPr id="6" name="Slide Number Placeholder 5"/>
          <p:cNvSpPr>
            <a:spLocks noGrp="1"/>
          </p:cNvSpPr>
          <p:nvPr>
            <p:ph type="sldNum" sz="quarter" idx="12"/>
          </p:nvPr>
        </p:nvSpPr>
        <p:spPr>
          <a:xfrm>
            <a:off x="8275320" y="6117336"/>
            <a:ext cx="411480" cy="365125"/>
          </a:xfrm>
        </p:spPr>
        <p:txBody>
          <a:bodyPr/>
          <a:lstStyle/>
          <a:p>
            <a:pPr>
              <a:defRPr/>
            </a:pPr>
            <a:fld id="{1CA85278-D638-4148-8B30-BEDACC4F2579}" type="slidenum">
              <a:rPr lang="en-US" altLang="en-US" smtClean="0"/>
              <a:pPr>
                <a:defRPr/>
              </a:pPr>
              <a:t>‹#›</a:t>
            </a:fld>
            <a:endParaRPr lang="en-US" alt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3505160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EA0F951-12C0-44F9-86C5-9396A0B0E8DC}" type="datetimeFigureOut">
              <a:rPr lang="en-US" smtClean="0"/>
              <a:pPr>
                <a:defRPr/>
              </a:pPr>
              <a:t>4/5/2022</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453566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4EA0F951-12C0-44F9-86C5-9396A0B0E8DC}" type="datetimeFigureOut">
              <a:rPr lang="en-US" smtClean="0"/>
              <a:pPr>
                <a:defRPr/>
              </a:pPr>
              <a:t>4/5/2022</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349686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4EA0F951-12C0-44F9-86C5-9396A0B0E8DC}" type="datetimeFigureOut">
              <a:rPr lang="en-US" smtClean="0"/>
              <a:pPr>
                <a:defRPr/>
              </a:pPr>
              <a:t>4/5/2022</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4841412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4EA0F951-12C0-44F9-86C5-9396A0B0E8DC}" type="datetimeFigureOut">
              <a:rPr lang="en-US" smtClean="0"/>
              <a:pPr>
                <a:defRPr/>
              </a:pPr>
              <a:t>4/5/2022</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4178486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4EA0F951-12C0-44F9-86C5-9396A0B0E8DC}" type="datetimeFigureOut">
              <a:rPr lang="en-US" smtClean="0"/>
              <a:pPr>
                <a:defRPr/>
              </a:pPr>
              <a:t>4/5/2022</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9152080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4EA0F951-12C0-44F9-86C5-9396A0B0E8DC}" type="datetimeFigureOut">
              <a:rPr lang="en-US" smtClean="0"/>
              <a:pPr>
                <a:defRPr/>
              </a:pPr>
              <a:t>4/5/2022</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35070708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544A9F8D-91CD-4F06-865A-960C149AD3F2}" type="datetimeFigureOut">
              <a:rPr lang="en-US" smtClean="0"/>
              <a:pPr>
                <a:defRPr/>
              </a:pPr>
              <a:t>4/5/2022</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E20D19A-938C-4BD2-869F-9CCF18F5947D}" type="slidenum">
              <a:rPr lang="en-US" altLang="en-US" smtClean="0"/>
              <a:pPr>
                <a:defRPr/>
              </a:pPr>
              <a:t>‹#›</a:t>
            </a:fld>
            <a:endParaRPr lang="en-US" altLang="en-US"/>
          </a:p>
        </p:txBody>
      </p:sp>
    </p:spTree>
    <p:extLst>
      <p:ext uri="{BB962C8B-B14F-4D97-AF65-F5344CB8AC3E}">
        <p14:creationId xmlns:p14="http://schemas.microsoft.com/office/powerpoint/2010/main" val="38917570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89A283C3-C8FF-4FEA-B632-6173C3A059BE}" type="datetimeFigureOut">
              <a:rPr lang="en-US" smtClean="0"/>
              <a:pPr>
                <a:defRPr/>
              </a:pPr>
              <a:t>4/5/2022</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BF381A0-24EE-4D72-BEA0-47FF5A83B619}" type="slidenum">
              <a:rPr lang="en-US" altLang="en-US" smtClean="0"/>
              <a:pPr>
                <a:defRPr/>
              </a:pPr>
              <a:t>‹#›</a:t>
            </a:fld>
            <a:endParaRPr lang="en-US" altLang="en-US"/>
          </a:p>
        </p:txBody>
      </p:sp>
    </p:spTree>
    <p:extLst>
      <p:ext uri="{BB962C8B-B14F-4D97-AF65-F5344CB8AC3E}">
        <p14:creationId xmlns:p14="http://schemas.microsoft.com/office/powerpoint/2010/main" val="4184432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pPr>
              <a:defRPr/>
            </a:pPr>
            <a:fld id="{96AD5B73-02DD-4D71-AE95-D8E4D668762F}" type="datetimeFigureOut">
              <a:rPr lang="en-US" smtClean="0"/>
              <a:pPr>
                <a:defRPr/>
              </a:pPr>
              <a:t>4/5/2022</a:t>
            </a:fld>
            <a:endParaRPr lang="en-US" dirty="0"/>
          </a:p>
        </p:txBody>
      </p:sp>
      <p:sp>
        <p:nvSpPr>
          <p:cNvPr id="5" name="Footer Placeholder 4"/>
          <p:cNvSpPr>
            <a:spLocks noGrp="1"/>
          </p:cNvSpPr>
          <p:nvPr>
            <p:ph type="ftr" sz="quarter" idx="11"/>
          </p:nvPr>
        </p:nvSpPr>
        <p:spPr>
          <a:xfrm>
            <a:off x="1972647" y="6108173"/>
            <a:ext cx="5314517" cy="365125"/>
          </a:xfrm>
        </p:spPr>
        <p:txBody>
          <a:bodyPr/>
          <a:lstStyle/>
          <a:p>
            <a:pPr>
              <a:defRPr/>
            </a:pPr>
            <a:endParaRPr lang="en-US"/>
          </a:p>
        </p:txBody>
      </p:sp>
      <p:sp>
        <p:nvSpPr>
          <p:cNvPr id="6" name="Slide Number Placeholder 5"/>
          <p:cNvSpPr>
            <a:spLocks noGrp="1"/>
          </p:cNvSpPr>
          <p:nvPr>
            <p:ph type="sldNum" sz="quarter" idx="12"/>
          </p:nvPr>
        </p:nvSpPr>
        <p:spPr>
          <a:xfrm>
            <a:off x="8258967" y="6108173"/>
            <a:ext cx="427833" cy="365125"/>
          </a:xfrm>
        </p:spPr>
        <p:txBody>
          <a:bodyPr/>
          <a:lstStyle/>
          <a:p>
            <a:pPr>
              <a:defRPr/>
            </a:pPr>
            <a:fld id="{E11BE8C7-FF81-4962-A669-72349807CC38}" type="slidenum">
              <a:rPr lang="en-US" altLang="en-US" smtClean="0"/>
              <a:pPr>
                <a:defRPr/>
              </a:pPr>
              <a:t>‹#›</a:t>
            </a:fld>
            <a:endParaRPr lang="en-US" altLang="en-US"/>
          </a:p>
        </p:txBody>
      </p:sp>
    </p:spTree>
    <p:extLst>
      <p:ext uri="{BB962C8B-B14F-4D97-AF65-F5344CB8AC3E}">
        <p14:creationId xmlns:p14="http://schemas.microsoft.com/office/powerpoint/2010/main" val="3726721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ED919FAA-0839-4419-901F-29779CFBD032}" type="datetimeFigureOut">
              <a:rPr lang="en-US" smtClean="0"/>
              <a:pPr>
                <a:defRPr/>
              </a:pPr>
              <a:t>4/5/2022</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8273317" y="6116070"/>
            <a:ext cx="413483" cy="365125"/>
          </a:xfrm>
        </p:spPr>
        <p:txBody>
          <a:bodyPr/>
          <a:lstStyle/>
          <a:p>
            <a:pPr>
              <a:defRPr/>
            </a:pPr>
            <a:fld id="{45353942-8094-4DD6-B34C-66E39F5C0305}" type="slidenum">
              <a:rPr lang="en-US" altLang="en-US" smtClean="0"/>
              <a:pPr>
                <a:defRPr/>
              </a:pPr>
              <a:t>‹#›</a:t>
            </a:fld>
            <a:endParaRPr lang="en-US" altLang="en-US"/>
          </a:p>
        </p:txBody>
      </p:sp>
    </p:spTree>
    <p:extLst>
      <p:ext uri="{BB962C8B-B14F-4D97-AF65-F5344CB8AC3E}">
        <p14:creationId xmlns:p14="http://schemas.microsoft.com/office/powerpoint/2010/main" val="2442708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9F596243-BA97-4618-A89E-1215E31A8AB4}" type="datetimeFigureOut">
              <a:rPr lang="en-US" smtClean="0"/>
              <a:pPr>
                <a:defRPr/>
              </a:pPr>
              <a:t>4/5/2022</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64EB14B-79EA-40A6-8DFC-C8C27DD77188}" type="slidenum">
              <a:rPr lang="en-US" altLang="en-US" smtClean="0"/>
              <a:pPr>
                <a:defRPr/>
              </a:pPr>
              <a:t>‹#›</a:t>
            </a:fld>
            <a:endParaRPr lang="en-US" altLang="en-US"/>
          </a:p>
        </p:txBody>
      </p:sp>
    </p:spTree>
    <p:extLst>
      <p:ext uri="{BB962C8B-B14F-4D97-AF65-F5344CB8AC3E}">
        <p14:creationId xmlns:p14="http://schemas.microsoft.com/office/powerpoint/2010/main" val="2855033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4EA0F951-12C0-44F9-86C5-9396A0B0E8DC}" type="datetimeFigureOut">
              <a:rPr lang="en-US" smtClean="0"/>
              <a:pPr>
                <a:defRPr/>
              </a:pPr>
              <a:t>4/5/2022</a:t>
            </a:fld>
            <a:endParaRPr lang="en-US" dirty="0"/>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3120824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1B67306A-0688-414B-8DAD-C3211CB18D43}" type="datetimeFigureOut">
              <a:rPr lang="en-US" smtClean="0"/>
              <a:pPr>
                <a:defRPr/>
              </a:pPr>
              <a:t>4/5/2022</a:t>
            </a:fld>
            <a:endParaRPr lang="en-US" dirty="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60470C4D-47AE-452F-9F9C-BB981AE690BC}" type="slidenum">
              <a:rPr lang="en-US" altLang="en-US" smtClean="0"/>
              <a:pPr>
                <a:defRPr/>
              </a:pPr>
              <a:t>‹#›</a:t>
            </a:fld>
            <a:endParaRPr lang="en-US" altLang="en-US"/>
          </a:p>
        </p:txBody>
      </p:sp>
    </p:spTree>
    <p:extLst>
      <p:ext uri="{BB962C8B-B14F-4D97-AF65-F5344CB8AC3E}">
        <p14:creationId xmlns:p14="http://schemas.microsoft.com/office/powerpoint/2010/main" val="948588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0973F9E-1F6B-4A62-B07C-3F59999D8D76}" type="datetimeFigureOut">
              <a:rPr lang="en-US" smtClean="0"/>
              <a:pPr>
                <a:defRPr/>
              </a:pPr>
              <a:t>4/5/2022</a:t>
            </a:fld>
            <a:endParaRPr lang="en-US" dirty="0"/>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A755CCF5-2F6C-4697-B1C8-7628434B935D}" type="slidenum">
              <a:rPr lang="en-US" altLang="en-US" smtClean="0"/>
              <a:pPr>
                <a:defRPr/>
              </a:pPr>
              <a:t>‹#›</a:t>
            </a:fld>
            <a:endParaRPr lang="en-US" altLang="en-US"/>
          </a:p>
        </p:txBody>
      </p:sp>
    </p:spTree>
    <p:extLst>
      <p:ext uri="{BB962C8B-B14F-4D97-AF65-F5344CB8AC3E}">
        <p14:creationId xmlns:p14="http://schemas.microsoft.com/office/powerpoint/2010/main" val="3795550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FE72A641-20F8-40FE-8E9C-BA21C59F5153}" type="datetimeFigureOut">
              <a:rPr lang="en-US" smtClean="0"/>
              <a:pPr>
                <a:defRPr/>
              </a:pPr>
              <a:t>4/5/2022</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50FDFCE-C4BA-476A-908D-DE08EDE21E8A}" type="slidenum">
              <a:rPr lang="en-US" altLang="en-US" smtClean="0"/>
              <a:pPr>
                <a:defRPr/>
              </a:pPr>
              <a:t>‹#›</a:t>
            </a:fld>
            <a:endParaRPr lang="en-US" altLang="en-US"/>
          </a:p>
        </p:txBody>
      </p:sp>
    </p:spTree>
    <p:extLst>
      <p:ext uri="{BB962C8B-B14F-4D97-AF65-F5344CB8AC3E}">
        <p14:creationId xmlns:p14="http://schemas.microsoft.com/office/powerpoint/2010/main" val="586874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EA0F951-12C0-44F9-86C5-9396A0B0E8DC}" type="datetimeFigureOut">
              <a:rPr lang="en-US" smtClean="0"/>
              <a:pPr>
                <a:defRPr/>
              </a:pPr>
              <a:t>4/5/2022</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3587758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4EA0F951-12C0-44F9-86C5-9396A0B0E8DC}" type="datetimeFigureOut">
              <a:rPr lang="en-US" smtClean="0"/>
              <a:pPr>
                <a:defRPr/>
              </a:pPr>
              <a:t>4/5/2022</a:t>
            </a:fld>
            <a:endParaRPr lang="en-US"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1483113729"/>
      </p:ext>
    </p:extLst>
  </p:cSld>
  <p:clrMap bg1="lt1" tx1="dk1" bg2="lt2" tx2="dk2" accent1="accent1" accent2="accent2" accent3="accent3" accent4="accent4" accent5="accent5" accent6="accent6" hlink="hlink" folHlink="folHlink"/>
  <p:sldLayoutIdLst>
    <p:sldLayoutId id="2147484537" r:id="rId1"/>
    <p:sldLayoutId id="2147484538" r:id="rId2"/>
    <p:sldLayoutId id="2147484539" r:id="rId3"/>
    <p:sldLayoutId id="2147484540" r:id="rId4"/>
    <p:sldLayoutId id="2147484541" r:id="rId5"/>
    <p:sldLayoutId id="2147484542" r:id="rId6"/>
    <p:sldLayoutId id="2147484543" r:id="rId7"/>
    <p:sldLayoutId id="2147484544" r:id="rId8"/>
    <p:sldLayoutId id="2147484545" r:id="rId9"/>
    <p:sldLayoutId id="2147484546" r:id="rId10"/>
    <p:sldLayoutId id="2147484547" r:id="rId11"/>
    <p:sldLayoutId id="2147484548" r:id="rId12"/>
    <p:sldLayoutId id="2147484549" r:id="rId13"/>
    <p:sldLayoutId id="2147484550" r:id="rId14"/>
    <p:sldLayoutId id="2147484551" r:id="rId15"/>
    <p:sldLayoutId id="2147484552" r:id="rId16"/>
    <p:sldLayoutId id="214748455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hyperlink" Target="file:///\\v06.med.va.gov\ric\service\LaboratoryAdministrativeManual"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92" name="Group 191">
            <a:extLst>
              <a:ext uri="{FF2B5EF4-FFF2-40B4-BE49-F238E27FC236}">
                <a16:creationId xmlns:a16="http://schemas.microsoft.com/office/drawing/2014/main" id="{3F1527C3-06F4-4F4D-B364-8E97266450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109" y="0"/>
            <a:ext cx="1827609" cy="6858001"/>
            <a:chOff x="1320800" y="0"/>
            <a:chExt cx="2436813" cy="6858001"/>
          </a:xfrm>
        </p:grpSpPr>
        <p:sp>
          <p:nvSpPr>
            <p:cNvPr id="193" name="Freeform 6">
              <a:extLst>
                <a:ext uri="{FF2B5EF4-FFF2-40B4-BE49-F238E27FC236}">
                  <a16:creationId xmlns:a16="http://schemas.microsoft.com/office/drawing/2014/main" id="{BF1C23D2-D74F-4456-AD7B-904A6E28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94" name="Freeform 7">
              <a:extLst>
                <a:ext uri="{FF2B5EF4-FFF2-40B4-BE49-F238E27FC236}">
                  <a16:creationId xmlns:a16="http://schemas.microsoft.com/office/drawing/2014/main" id="{578577AD-563A-4936-9ACB-FDCF298412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95" name="Freeform 8">
              <a:extLst>
                <a:ext uri="{FF2B5EF4-FFF2-40B4-BE49-F238E27FC236}">
                  <a16:creationId xmlns:a16="http://schemas.microsoft.com/office/drawing/2014/main" id="{1C9F3743-BFAB-4636-81C7-ACD99C694B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96" name="Freeform 9">
              <a:extLst>
                <a:ext uri="{FF2B5EF4-FFF2-40B4-BE49-F238E27FC236}">
                  <a16:creationId xmlns:a16="http://schemas.microsoft.com/office/drawing/2014/main" id="{FC58029E-BC15-45E4-AA28-CC80C96A3F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97" name="Freeform 10">
              <a:extLst>
                <a:ext uri="{FF2B5EF4-FFF2-40B4-BE49-F238E27FC236}">
                  <a16:creationId xmlns:a16="http://schemas.microsoft.com/office/drawing/2014/main" id="{41CBB721-7EDD-4FEA-9D6B-A3656D9F45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8" name="Freeform 11">
              <a:extLst>
                <a:ext uri="{FF2B5EF4-FFF2-40B4-BE49-F238E27FC236}">
                  <a16:creationId xmlns:a16="http://schemas.microsoft.com/office/drawing/2014/main" id="{4C945CDA-4F14-4FA0-B272-B1E25B4FA1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useBgFill="1">
        <p:nvSpPr>
          <p:cNvPr id="199" name="Rectangle 198">
            <a:extLst>
              <a:ext uri="{FF2B5EF4-FFF2-40B4-BE49-F238E27FC236}">
                <a16:creationId xmlns:a16="http://schemas.microsoft.com/office/drawing/2014/main" id="{24DFAAE7-061D-4086-99EC-872CB3050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7AB91C-3F7A-440F-952A-9FC7FFFC974C}"/>
              </a:ext>
            </a:extLst>
          </p:cNvPr>
          <p:cNvSpPr>
            <a:spLocks noGrp="1"/>
          </p:cNvSpPr>
          <p:nvPr>
            <p:ph type="ctrTitle"/>
          </p:nvPr>
        </p:nvSpPr>
        <p:spPr>
          <a:xfrm>
            <a:off x="2890838" y="685800"/>
            <a:ext cx="5736430" cy="1752599"/>
          </a:xfrm>
        </p:spPr>
        <p:txBody>
          <a:bodyPr vert="horz" lIns="91440" tIns="45720" rIns="91440" bIns="45720" rtlCol="0" anchor="ctr">
            <a:normAutofit/>
          </a:bodyPr>
          <a:lstStyle/>
          <a:p>
            <a:pPr marL="484632" algn="ctr" fontAlgn="auto">
              <a:spcAft>
                <a:spcPts val="0"/>
              </a:spcAft>
              <a:defRPr/>
            </a:pPr>
            <a:r>
              <a:rPr lang="en-US" sz="4000"/>
              <a:t>6-month Avoximeter Competency</a:t>
            </a:r>
          </a:p>
        </p:txBody>
      </p:sp>
      <p:sp>
        <p:nvSpPr>
          <p:cNvPr id="200" name="Rectangle 199">
            <a:extLst>
              <a:ext uri="{FF2B5EF4-FFF2-40B4-BE49-F238E27FC236}">
                <a16:creationId xmlns:a16="http://schemas.microsoft.com/office/drawing/2014/main" id="{E7570099-A243-48DD-9EAE-36F4AC095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554794"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01" name="Freeform 6">
            <a:extLst>
              <a:ext uri="{FF2B5EF4-FFF2-40B4-BE49-F238E27FC236}">
                <a16:creationId xmlns:a16="http://schemas.microsoft.com/office/drawing/2014/main" id="{45E4A74B-6514-424A-ADFA-C232FA6B9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1424" y="1"/>
            <a:ext cx="644163" cy="2780957"/>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202" name="Freeform 7">
            <a:extLst>
              <a:ext uri="{FF2B5EF4-FFF2-40B4-BE49-F238E27FC236}">
                <a16:creationId xmlns:a16="http://schemas.microsoft.com/office/drawing/2014/main" id="{F61C5C86-C785-4B92-9F2D-133B8B8C2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1"/>
            <a:ext cx="626857" cy="2671495"/>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203" name="Freeform 12">
            <a:extLst>
              <a:ext uri="{FF2B5EF4-FFF2-40B4-BE49-F238E27FC236}">
                <a16:creationId xmlns:a16="http://schemas.microsoft.com/office/drawing/2014/main" id="{954D0BF9-002C-4D3A-A222-C166094A5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2585830"/>
            <a:ext cx="1631559" cy="4272171"/>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204" name="Freeform 13">
            <a:extLst>
              <a:ext uri="{FF2B5EF4-FFF2-40B4-BE49-F238E27FC236}">
                <a16:creationId xmlns:a16="http://schemas.microsoft.com/office/drawing/2014/main" id="{6080EB6E-D69F-43B1-91EC-75C303342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4308" y="2695292"/>
            <a:ext cx="2018057" cy="4162709"/>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05" name="Freeform: Shape 204">
            <a:extLst>
              <a:ext uri="{FF2B5EF4-FFF2-40B4-BE49-F238E27FC236}">
                <a16:creationId xmlns:a16="http://schemas.microsoft.com/office/drawing/2014/main" id="{21BA816A-EE68-4A96-BA05-73303B2F4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1424" y="2690532"/>
            <a:ext cx="2178240" cy="4167469"/>
          </a:xfrm>
          <a:custGeom>
            <a:avLst/>
            <a:gdLst>
              <a:gd name="connsiteX0" fmla="*/ 0 w 2904320"/>
              <a:gd name="connsiteY0" fmla="*/ 0 h 4167469"/>
              <a:gd name="connsiteX1" fmla="*/ 288431 w 2904320"/>
              <a:gd name="connsiteY1" fmla="*/ 90425 h 4167469"/>
              <a:gd name="connsiteX2" fmla="*/ 2904320 w 2904320"/>
              <a:gd name="connsiteY2" fmla="*/ 3220465 h 4167469"/>
              <a:gd name="connsiteX3" fmla="*/ 2904320 w 2904320"/>
              <a:gd name="connsiteY3" fmla="*/ 4167469 h 4167469"/>
              <a:gd name="connsiteX4" fmla="*/ 2694589 w 2904320"/>
              <a:gd name="connsiteY4" fmla="*/ 4167469 h 4167469"/>
              <a:gd name="connsiteX5" fmla="*/ 3846 w 2904320"/>
              <a:gd name="connsiteY5" fmla="*/ 4759 h 416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4320" h="4167469">
                <a:moveTo>
                  <a:pt x="0" y="0"/>
                </a:moveTo>
                <a:lnTo>
                  <a:pt x="288431" y="90425"/>
                </a:lnTo>
                <a:lnTo>
                  <a:pt x="2904320" y="3220465"/>
                </a:lnTo>
                <a:lnTo>
                  <a:pt x="2904320" y="4167469"/>
                </a:lnTo>
                <a:lnTo>
                  <a:pt x="2694589" y="4167469"/>
                </a:lnTo>
                <a:lnTo>
                  <a:pt x="3846" y="4759"/>
                </a:lnTo>
                <a:close/>
              </a:path>
            </a:pathLst>
          </a:custGeom>
          <a:solidFill>
            <a:schemeClr val="accent1">
              <a:lumMod val="75000"/>
            </a:schemeClr>
          </a:solidFill>
          <a:ln>
            <a:noFill/>
          </a:ln>
        </p:spPr>
      </p:sp>
      <p:sp>
        <p:nvSpPr>
          <p:cNvPr id="206" name="Freeform 15">
            <a:extLst>
              <a:ext uri="{FF2B5EF4-FFF2-40B4-BE49-F238E27FC236}">
                <a16:creationId xmlns:a16="http://schemas.microsoft.com/office/drawing/2014/main" id="{22A94CDB-5D63-4C75-9CB6-6C18CDF37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2581071"/>
            <a:ext cx="2170926" cy="427693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sp>
        <p:nvSpPr>
          <p:cNvPr id="20483" name="Subtitle 2">
            <a:extLst>
              <a:ext uri="{FF2B5EF4-FFF2-40B4-BE49-F238E27FC236}">
                <a16:creationId xmlns:a16="http://schemas.microsoft.com/office/drawing/2014/main" id="{2AFE7EC4-FDC9-404A-BBAF-7E6E2E19D563}"/>
              </a:ext>
            </a:extLst>
          </p:cNvPr>
          <p:cNvSpPr>
            <a:spLocks noGrp="1" noChangeArrowheads="1"/>
          </p:cNvSpPr>
          <p:nvPr>
            <p:ph type="subTitle" idx="1"/>
          </p:nvPr>
        </p:nvSpPr>
        <p:spPr>
          <a:xfrm>
            <a:off x="2890838" y="2666999"/>
            <a:ext cx="5736429" cy="3124201"/>
          </a:xfrm>
        </p:spPr>
        <p:txBody>
          <a:bodyPr vert="horz" lIns="91440" tIns="45720" rIns="91440" bIns="45720" rtlCol="0" anchor="t">
            <a:normAutofit/>
          </a:bodyPr>
          <a:lstStyle/>
          <a:p>
            <a:pPr algn="l">
              <a:lnSpc>
                <a:spcPct val="90000"/>
              </a:lnSpc>
              <a:buFont typeface="Arial"/>
              <a:buChar char="•"/>
            </a:pPr>
            <a:endParaRPr lang="en-US" altLang="en-US" sz="1700"/>
          </a:p>
          <a:p>
            <a:pPr algn="l">
              <a:lnSpc>
                <a:spcPct val="90000"/>
              </a:lnSpc>
              <a:buFont typeface="Arial"/>
              <a:buChar char="•"/>
            </a:pPr>
            <a:endParaRPr lang="en-US" altLang="en-US" sz="1700"/>
          </a:p>
          <a:p>
            <a:pPr algn="l">
              <a:lnSpc>
                <a:spcPct val="90000"/>
              </a:lnSpc>
              <a:buFont typeface="Arial"/>
              <a:buChar char="•"/>
            </a:pPr>
            <a:endParaRPr lang="en-US" altLang="en-US" sz="1700" b="1" i="1"/>
          </a:p>
          <a:p>
            <a:pPr algn="l">
              <a:lnSpc>
                <a:spcPct val="90000"/>
              </a:lnSpc>
              <a:buFont typeface="Arial"/>
              <a:buChar char="•"/>
            </a:pPr>
            <a:r>
              <a:rPr lang="en-US" altLang="en-US" sz="1700" b="1" i="1"/>
              <a:t>Cardiac Cath Lab</a:t>
            </a:r>
          </a:p>
          <a:p>
            <a:pPr algn="l">
              <a:lnSpc>
                <a:spcPct val="90000"/>
              </a:lnSpc>
              <a:buFont typeface="Arial"/>
              <a:buChar char="•"/>
            </a:pPr>
            <a:endParaRPr lang="en-US" altLang="en-US" sz="1700" b="1" i="1"/>
          </a:p>
          <a:p>
            <a:pPr algn="l">
              <a:lnSpc>
                <a:spcPct val="90000"/>
              </a:lnSpc>
              <a:buFont typeface="Arial"/>
              <a:buChar char="•"/>
            </a:pPr>
            <a:r>
              <a:rPr lang="en-US" altLang="en-US" sz="1700"/>
              <a:t>Read this module.  </a:t>
            </a:r>
          </a:p>
          <a:p>
            <a:pPr algn="l">
              <a:lnSpc>
                <a:spcPct val="90000"/>
              </a:lnSpc>
              <a:buFont typeface="Arial"/>
              <a:buChar char="•"/>
            </a:pPr>
            <a:r>
              <a:rPr lang="en-US" altLang="en-US" sz="1700"/>
              <a:t>Complete the test following the module; you must score ≥80% to be recertified.</a:t>
            </a:r>
          </a:p>
          <a:p>
            <a:pPr algn="l">
              <a:lnSpc>
                <a:spcPct val="90000"/>
              </a:lnSpc>
              <a:buFont typeface="Arial"/>
              <a:buChar char="•"/>
            </a:pPr>
            <a:r>
              <a:rPr lang="en-US" altLang="en-US" sz="1700"/>
              <a:t>Schedule your Practical with Ancillary.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01679-C21E-4950-A0AF-8583A193E7AF}"/>
              </a:ext>
            </a:extLst>
          </p:cNvPr>
          <p:cNvSpPr>
            <a:spLocks noGrp="1"/>
          </p:cNvSpPr>
          <p:nvPr>
            <p:ph type="title"/>
          </p:nvPr>
        </p:nvSpPr>
        <p:spPr>
          <a:xfrm>
            <a:off x="304800" y="895350"/>
            <a:ext cx="6896100" cy="1081088"/>
          </a:xfrm>
        </p:spPr>
        <p:txBody>
          <a:bodyPr rtlCol="0">
            <a:normAutofit fontScale="90000"/>
          </a:bodyPr>
          <a:lstStyle/>
          <a:p>
            <a:pPr marL="484632" eaLnBrk="1" fontAlgn="auto" hangingPunct="1">
              <a:spcAft>
                <a:spcPts val="0"/>
              </a:spcAft>
              <a:defRPr/>
            </a:pPr>
            <a:r>
              <a:rPr lang="en-US"/>
              <a:t>Sources of Error/Interfering Factors</a:t>
            </a:r>
            <a:br>
              <a:rPr lang="en-US"/>
            </a:br>
            <a:endParaRPr lang="en-US" dirty="0"/>
          </a:p>
        </p:txBody>
      </p:sp>
      <p:sp>
        <p:nvSpPr>
          <p:cNvPr id="16387" name="Content Placeholder 2">
            <a:extLst>
              <a:ext uri="{FF2B5EF4-FFF2-40B4-BE49-F238E27FC236}">
                <a16:creationId xmlns:a16="http://schemas.microsoft.com/office/drawing/2014/main" id="{FA72910D-F76C-4007-A5F9-0286960E6936}"/>
              </a:ext>
            </a:extLst>
          </p:cNvPr>
          <p:cNvSpPr>
            <a:spLocks noGrp="1"/>
          </p:cNvSpPr>
          <p:nvPr>
            <p:ph idx="1"/>
          </p:nvPr>
        </p:nvSpPr>
        <p:spPr>
          <a:xfrm>
            <a:off x="-6350" y="1898650"/>
            <a:ext cx="8915400" cy="5159375"/>
          </a:xfrm>
        </p:spPr>
        <p:txBody>
          <a:bodyPr rtlCol="0">
            <a:normAutofit lnSpcReduction="10000"/>
          </a:bodyPr>
          <a:lstStyle/>
          <a:p>
            <a:pPr marL="577850" indent="-514350" eaLnBrk="1" fontAlgn="auto" hangingPunct="1">
              <a:spcAft>
                <a:spcPts val="0"/>
              </a:spcAft>
              <a:defRPr/>
            </a:pPr>
            <a:r>
              <a:rPr lang="en-US" altLang="en-US" dirty="0"/>
              <a:t>Citrate is known to change the pH of the blood and cause errors in spectrophotometric measurements. Similarly, fluoride, oxalate, and EDTA should be avoided.</a:t>
            </a:r>
          </a:p>
          <a:p>
            <a:pPr marL="577850" indent="-514350" eaLnBrk="1" fontAlgn="auto" hangingPunct="1">
              <a:spcAft>
                <a:spcPts val="0"/>
              </a:spcAft>
              <a:defRPr/>
            </a:pPr>
            <a:r>
              <a:rPr lang="en-US" altLang="en-US" dirty="0"/>
              <a:t>Excessive volumes of anticoagulant or saline may oxygenate the sample or cause dilution errors.</a:t>
            </a:r>
          </a:p>
          <a:p>
            <a:pPr marL="577850" indent="-514350" eaLnBrk="1" fontAlgn="auto" hangingPunct="1">
              <a:spcAft>
                <a:spcPts val="0"/>
              </a:spcAft>
              <a:defRPr/>
            </a:pPr>
            <a:r>
              <a:rPr lang="en-US" altLang="en-US" dirty="0"/>
              <a:t>Cuvettes should be stored in a </a:t>
            </a:r>
            <a:r>
              <a:rPr lang="en-US" altLang="en-US" b="1" u="sng" dirty="0"/>
              <a:t>sealed</a:t>
            </a:r>
            <a:r>
              <a:rPr lang="en-US" altLang="en-US" dirty="0"/>
              <a:t> bag with a desiccant pouch.  Desiccant should be checked prior to using the cuvettes to ensure that the color indicator has not changed from blue to pink.  </a:t>
            </a:r>
            <a:r>
              <a:rPr lang="en-US" altLang="en-US" u="sng" dirty="0"/>
              <a:t>If the indicator has changed, do not use the cuvettes until a new desiccant pouch can be added to the bag</a:t>
            </a:r>
            <a:r>
              <a:rPr lang="en-US" altLang="en-US" dirty="0"/>
              <a:t>.</a:t>
            </a:r>
          </a:p>
          <a:p>
            <a:pPr marL="577850" indent="-514350" eaLnBrk="1" fontAlgn="auto" hangingPunct="1">
              <a:spcAft>
                <a:spcPts val="0"/>
              </a:spcAft>
              <a:defRPr/>
            </a:pPr>
            <a:r>
              <a:rPr lang="en-US" altLang="en-US" dirty="0"/>
              <a:t>When filling cuvettes, do not insert it into the analyzer if the vent patch protrudes.</a:t>
            </a:r>
          </a:p>
          <a:p>
            <a:pPr marL="577850" indent="-514350" eaLnBrk="1" fontAlgn="auto" hangingPunct="1">
              <a:spcAft>
                <a:spcPts val="0"/>
              </a:spcAft>
              <a:defRPr/>
            </a:pPr>
            <a:r>
              <a:rPr lang="en-US" altLang="en-US" dirty="0"/>
              <a:t>If the sample is poorly mixed or contains bubbles, discard the cuvette.</a:t>
            </a:r>
          </a:p>
          <a:p>
            <a:pPr marL="63500" indent="0" eaLnBrk="1" fontAlgn="auto" hangingPunct="1">
              <a:spcAft>
                <a:spcPts val="0"/>
              </a:spcAft>
              <a:buFont typeface="Wingdings 2" panose="05020102010507070707" pitchFamily="18" charset="2"/>
              <a:buNone/>
              <a:defRPr/>
            </a:pPr>
            <a:endParaRPr lang="en-US" alt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746" name="Title 1">
            <a:extLst>
              <a:ext uri="{FF2B5EF4-FFF2-40B4-BE49-F238E27FC236}">
                <a16:creationId xmlns:a16="http://schemas.microsoft.com/office/drawing/2014/main" id="{8537E925-B768-4799-8F9C-3A6DC5DD25C7}"/>
              </a:ext>
            </a:extLst>
          </p:cNvPr>
          <p:cNvSpPr>
            <a:spLocks noGrp="1" noChangeArrowheads="1"/>
          </p:cNvSpPr>
          <p:nvPr>
            <p:ph type="title"/>
          </p:nvPr>
        </p:nvSpPr>
        <p:spPr>
          <a:xfrm>
            <a:off x="401265" y="685800"/>
            <a:ext cx="1979972" cy="5105400"/>
          </a:xfrm>
        </p:spPr>
        <p:txBody>
          <a:bodyPr>
            <a:normAutofit/>
          </a:bodyPr>
          <a:lstStyle/>
          <a:p>
            <a:pPr marL="484188" eaLnBrk="1" hangingPunct="1"/>
            <a:r>
              <a:rPr lang="en-US" altLang="en-US" sz="1900">
                <a:solidFill>
                  <a:srgbClr val="FFFFFF"/>
                </a:solidFill>
              </a:rPr>
              <a:t>Maintenance and Safety</a:t>
            </a:r>
          </a:p>
        </p:txBody>
      </p:sp>
      <p:grpSp>
        <p:nvGrpSpPr>
          <p:cNvPr id="77" name="Group 76">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78"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9"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80"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81"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82"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83"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31748" name="Content Placeholder 2">
            <a:extLst>
              <a:ext uri="{FF2B5EF4-FFF2-40B4-BE49-F238E27FC236}">
                <a16:creationId xmlns:a16="http://schemas.microsoft.com/office/drawing/2014/main" id="{B3ACCAF7-7EB9-E76C-0A85-5C04F0629FB1}"/>
              </a:ext>
            </a:extLst>
          </p:cNvPr>
          <p:cNvGraphicFramePr>
            <a:graphicFrameLocks noGrp="1"/>
          </p:cNvGraphicFramePr>
          <p:nvPr>
            <p:ph idx="1"/>
            <p:extLst>
              <p:ext uri="{D42A27DB-BD31-4B8C-83A1-F6EECF244321}">
                <p14:modId xmlns:p14="http://schemas.microsoft.com/office/powerpoint/2010/main" val="1480220455"/>
              </p:ext>
            </p:extLst>
          </p:nvPr>
        </p:nvGraphicFramePr>
        <p:xfrm>
          <a:off x="3757612" y="685800"/>
          <a:ext cx="4869656"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24DFAAE7-061D-4086-99EC-872CB3050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70" name="Title 1">
            <a:extLst>
              <a:ext uri="{FF2B5EF4-FFF2-40B4-BE49-F238E27FC236}">
                <a16:creationId xmlns:a16="http://schemas.microsoft.com/office/drawing/2014/main" id="{4F809B6C-5710-4555-AFF8-2C8AC0592FA2}"/>
              </a:ext>
            </a:extLst>
          </p:cNvPr>
          <p:cNvSpPr>
            <a:spLocks noGrp="1" noChangeArrowheads="1"/>
          </p:cNvSpPr>
          <p:nvPr>
            <p:ph type="title"/>
          </p:nvPr>
        </p:nvSpPr>
        <p:spPr>
          <a:xfrm>
            <a:off x="2890838" y="685800"/>
            <a:ext cx="5736430" cy="1752599"/>
          </a:xfrm>
        </p:spPr>
        <p:txBody>
          <a:bodyPr>
            <a:normAutofit/>
          </a:bodyPr>
          <a:lstStyle/>
          <a:p>
            <a:pPr eaLnBrk="1" hangingPunct="1"/>
            <a:r>
              <a:rPr lang="en-US" altLang="en-US" dirty="0"/>
              <a:t>Questions/Problems</a:t>
            </a:r>
          </a:p>
        </p:txBody>
      </p:sp>
      <p:sp>
        <p:nvSpPr>
          <p:cNvPr id="74" name="Rectangle 73">
            <a:extLst>
              <a:ext uri="{FF2B5EF4-FFF2-40B4-BE49-F238E27FC236}">
                <a16:creationId xmlns:a16="http://schemas.microsoft.com/office/drawing/2014/main" id="{E7570099-A243-48DD-9EAE-36F4AC095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554794"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76" name="Freeform 6">
            <a:extLst>
              <a:ext uri="{FF2B5EF4-FFF2-40B4-BE49-F238E27FC236}">
                <a16:creationId xmlns:a16="http://schemas.microsoft.com/office/drawing/2014/main" id="{45E4A74B-6514-424A-ADFA-C232FA6B9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1424" y="1"/>
            <a:ext cx="644163" cy="2780957"/>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78" name="Freeform 7">
            <a:extLst>
              <a:ext uri="{FF2B5EF4-FFF2-40B4-BE49-F238E27FC236}">
                <a16:creationId xmlns:a16="http://schemas.microsoft.com/office/drawing/2014/main" id="{F61C5C86-C785-4B92-9F2D-133B8B8C2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1"/>
            <a:ext cx="626857" cy="2671495"/>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80" name="Freeform 12">
            <a:extLst>
              <a:ext uri="{FF2B5EF4-FFF2-40B4-BE49-F238E27FC236}">
                <a16:creationId xmlns:a16="http://schemas.microsoft.com/office/drawing/2014/main" id="{954D0BF9-002C-4D3A-A222-C166094A5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2585830"/>
            <a:ext cx="1631559" cy="4272171"/>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82" name="Freeform 13">
            <a:extLst>
              <a:ext uri="{FF2B5EF4-FFF2-40B4-BE49-F238E27FC236}">
                <a16:creationId xmlns:a16="http://schemas.microsoft.com/office/drawing/2014/main" id="{6080EB6E-D69F-43B1-91EC-75C303342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4308" y="2695292"/>
            <a:ext cx="2018057" cy="4162709"/>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84" name="Freeform: Shape 83">
            <a:extLst>
              <a:ext uri="{FF2B5EF4-FFF2-40B4-BE49-F238E27FC236}">
                <a16:creationId xmlns:a16="http://schemas.microsoft.com/office/drawing/2014/main" id="{21BA816A-EE68-4A96-BA05-73303B2F4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1424" y="2690532"/>
            <a:ext cx="2178240" cy="4167469"/>
          </a:xfrm>
          <a:custGeom>
            <a:avLst/>
            <a:gdLst>
              <a:gd name="connsiteX0" fmla="*/ 0 w 2904320"/>
              <a:gd name="connsiteY0" fmla="*/ 0 h 4167469"/>
              <a:gd name="connsiteX1" fmla="*/ 288431 w 2904320"/>
              <a:gd name="connsiteY1" fmla="*/ 90425 h 4167469"/>
              <a:gd name="connsiteX2" fmla="*/ 2904320 w 2904320"/>
              <a:gd name="connsiteY2" fmla="*/ 3220465 h 4167469"/>
              <a:gd name="connsiteX3" fmla="*/ 2904320 w 2904320"/>
              <a:gd name="connsiteY3" fmla="*/ 4167469 h 4167469"/>
              <a:gd name="connsiteX4" fmla="*/ 2694589 w 2904320"/>
              <a:gd name="connsiteY4" fmla="*/ 4167469 h 4167469"/>
              <a:gd name="connsiteX5" fmla="*/ 3846 w 2904320"/>
              <a:gd name="connsiteY5" fmla="*/ 4759 h 416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4320" h="4167469">
                <a:moveTo>
                  <a:pt x="0" y="0"/>
                </a:moveTo>
                <a:lnTo>
                  <a:pt x="288431" y="90425"/>
                </a:lnTo>
                <a:lnTo>
                  <a:pt x="2904320" y="3220465"/>
                </a:lnTo>
                <a:lnTo>
                  <a:pt x="2904320" y="4167469"/>
                </a:lnTo>
                <a:lnTo>
                  <a:pt x="2694589" y="4167469"/>
                </a:lnTo>
                <a:lnTo>
                  <a:pt x="3846" y="4759"/>
                </a:lnTo>
                <a:close/>
              </a:path>
            </a:pathLst>
          </a:custGeom>
          <a:solidFill>
            <a:schemeClr val="accent1">
              <a:lumMod val="75000"/>
            </a:schemeClr>
          </a:solidFill>
          <a:ln>
            <a:noFill/>
          </a:ln>
        </p:spPr>
      </p:sp>
      <p:sp>
        <p:nvSpPr>
          <p:cNvPr id="86" name="Freeform 15">
            <a:extLst>
              <a:ext uri="{FF2B5EF4-FFF2-40B4-BE49-F238E27FC236}">
                <a16:creationId xmlns:a16="http://schemas.microsoft.com/office/drawing/2014/main" id="{22A94CDB-5D63-4C75-9CB6-6C18CDF37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2581071"/>
            <a:ext cx="2170926" cy="427693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sp>
        <p:nvSpPr>
          <p:cNvPr id="32771" name="Content Placeholder 2">
            <a:extLst>
              <a:ext uri="{FF2B5EF4-FFF2-40B4-BE49-F238E27FC236}">
                <a16:creationId xmlns:a16="http://schemas.microsoft.com/office/drawing/2014/main" id="{183EA73E-ED63-416F-BB74-74E803DC905C}"/>
              </a:ext>
            </a:extLst>
          </p:cNvPr>
          <p:cNvSpPr>
            <a:spLocks noGrp="1" noChangeArrowheads="1"/>
          </p:cNvSpPr>
          <p:nvPr>
            <p:ph idx="1"/>
          </p:nvPr>
        </p:nvSpPr>
        <p:spPr>
          <a:xfrm>
            <a:off x="2583916" y="2057400"/>
            <a:ext cx="6350273" cy="5181599"/>
          </a:xfrm>
        </p:spPr>
        <p:txBody>
          <a:bodyPr anchor="t">
            <a:normAutofit/>
          </a:bodyPr>
          <a:lstStyle/>
          <a:p>
            <a:pPr marL="0" indent="0" eaLnBrk="1" hangingPunct="1">
              <a:spcBef>
                <a:spcPts val="600"/>
              </a:spcBef>
              <a:buFont typeface="Arial" panose="020B0604020202020204" pitchFamily="34" charset="0"/>
              <a:buNone/>
              <a:defRPr/>
            </a:pPr>
            <a:r>
              <a:rPr lang="en-US" altLang="en-US" sz="1600" dirty="0"/>
              <a:t>Contact ancillary at 5885, 3305, or 8036</a:t>
            </a:r>
          </a:p>
          <a:p>
            <a:pPr marL="0" indent="0" eaLnBrk="1" hangingPunct="1">
              <a:spcBef>
                <a:spcPts val="600"/>
              </a:spcBef>
              <a:buFont typeface="Arial" panose="020B0604020202020204" pitchFamily="34" charset="0"/>
              <a:buNone/>
              <a:defRPr/>
            </a:pPr>
            <a:r>
              <a:rPr lang="en-US" altLang="en-US" sz="1600" dirty="0"/>
              <a:t>Policy for this test is in Media lab federal. If you need to review this policy and procedure, Use the link below.</a:t>
            </a:r>
          </a:p>
          <a:p>
            <a:pPr marL="0" indent="0">
              <a:spcBef>
                <a:spcPts val="600"/>
              </a:spcBef>
              <a:buNone/>
              <a:defRPr/>
            </a:pPr>
            <a:r>
              <a:rPr lang="en-US" sz="1800" b="1" u="sng" dirty="0">
                <a:effectLst/>
                <a:latin typeface="Franklin Gothic Book" panose="020B0503020102020204" pitchFamily="34" charset="0"/>
                <a:ea typeface="Calibri" panose="020F0502020204030204" pitchFamily="34" charset="0"/>
                <a:hlinkClick r:id="rId3" action="ppaction://hlinkfile"/>
              </a:rPr>
              <a:t>\\v06.med.va.gov\ric\service\LaboratoryAdministrativeManual</a:t>
            </a:r>
            <a:endParaRPr lang="en-US" sz="1800" b="1" u="sng" dirty="0">
              <a:effectLst/>
              <a:latin typeface="Franklin Gothic Book" panose="020B0503020102020204" pitchFamily="34" charset="0"/>
              <a:ea typeface="Calibri" panose="020F0502020204030204" pitchFamily="34" charset="0"/>
            </a:endParaRPr>
          </a:p>
          <a:p>
            <a:pPr marL="0" indent="0">
              <a:spcBef>
                <a:spcPts val="600"/>
              </a:spcBef>
              <a:buNone/>
              <a:defRPr/>
            </a:pPr>
            <a:r>
              <a:rPr lang="en-US" sz="1800" b="1" dirty="0">
                <a:latin typeface="Franklin Gothic Book" panose="020B0503020102020204" pitchFamily="34" charset="0"/>
                <a:ea typeface="Calibri" panose="020F0502020204030204" pitchFamily="34" charset="0"/>
              </a:rPr>
              <a:t>		</a:t>
            </a:r>
            <a:r>
              <a:rPr lang="en-US" sz="1800" b="1" u="sng" dirty="0">
                <a:latin typeface="Franklin Gothic Book" panose="020B0503020102020204" pitchFamily="34" charset="0"/>
                <a:ea typeface="Calibri" panose="020F0502020204030204" pitchFamily="34" charset="0"/>
              </a:rPr>
              <a:t>Click on “POC Ancillary Backup”</a:t>
            </a:r>
          </a:p>
          <a:p>
            <a:pPr marL="0" indent="0">
              <a:spcBef>
                <a:spcPts val="600"/>
              </a:spcBef>
              <a:buNone/>
              <a:defRPr/>
            </a:pPr>
            <a:r>
              <a:rPr lang="en-US" sz="1800" b="1" dirty="0">
                <a:latin typeface="Franklin Gothic Book" panose="020B0503020102020204" pitchFamily="34" charset="0"/>
                <a:ea typeface="Calibri" panose="020F0502020204030204" pitchFamily="34" charset="0"/>
              </a:rPr>
              <a:t>		</a:t>
            </a:r>
            <a:r>
              <a:rPr lang="en-US" sz="1800" b="1" u="sng" dirty="0">
                <a:latin typeface="Franklin Gothic Book" panose="020B0503020102020204" pitchFamily="34" charset="0"/>
                <a:ea typeface="Calibri" panose="020F0502020204030204" pitchFamily="34" charset="0"/>
              </a:rPr>
              <a:t>“Point of Care Ancillary</a:t>
            </a:r>
          </a:p>
          <a:p>
            <a:pPr marL="0" indent="0">
              <a:spcBef>
                <a:spcPts val="600"/>
              </a:spcBef>
              <a:buNone/>
              <a:defRPr/>
            </a:pPr>
            <a:r>
              <a:rPr lang="en-US" sz="1800" b="1" dirty="0">
                <a:latin typeface="Franklin Gothic Book" panose="020B0503020102020204" pitchFamily="34" charset="0"/>
                <a:ea typeface="Calibri" panose="020F0502020204030204" pitchFamily="34" charset="0"/>
              </a:rPr>
              <a:t>		</a:t>
            </a:r>
            <a:r>
              <a:rPr lang="en-US" sz="1800" b="1" u="sng" dirty="0">
                <a:latin typeface="Franklin Gothic Book" panose="020B0503020102020204" pitchFamily="34" charset="0"/>
                <a:ea typeface="Calibri" panose="020F0502020204030204" pitchFamily="34" charset="0"/>
              </a:rPr>
              <a:t>“Manual tests”</a:t>
            </a:r>
          </a:p>
          <a:p>
            <a:pPr marL="0" indent="0">
              <a:spcBef>
                <a:spcPts val="600"/>
              </a:spcBef>
              <a:buNone/>
              <a:defRPr/>
            </a:pPr>
            <a:r>
              <a:rPr lang="en-US" sz="1800" b="1" dirty="0">
                <a:latin typeface="Franklin Gothic Book" panose="020B0503020102020204" pitchFamily="34" charset="0"/>
                <a:ea typeface="Calibri" panose="020F0502020204030204" pitchFamily="34" charset="0"/>
              </a:rPr>
              <a:t>		</a:t>
            </a:r>
            <a:r>
              <a:rPr lang="en-US" sz="1800" b="1" u="sng" dirty="0">
                <a:latin typeface="Franklin Gothic Book" panose="020B0503020102020204" pitchFamily="34" charset="0"/>
                <a:ea typeface="Calibri" panose="020F0502020204030204" pitchFamily="34" charset="0"/>
              </a:rPr>
              <a:t>And select “</a:t>
            </a:r>
            <a:r>
              <a:rPr lang="en-US" sz="1800" b="1" u="sng" dirty="0" err="1">
                <a:latin typeface="Franklin Gothic Book" panose="020B0503020102020204" pitchFamily="34" charset="0"/>
                <a:ea typeface="Calibri" panose="020F0502020204030204" pitchFamily="34" charset="0"/>
              </a:rPr>
              <a:t>Avoximeter</a:t>
            </a:r>
            <a:r>
              <a:rPr lang="en-US" sz="1800" b="1" u="sng" dirty="0">
                <a:latin typeface="Franklin Gothic Book" panose="020B0503020102020204" pitchFamily="34" charset="0"/>
                <a:ea typeface="Calibri" panose="020F0502020204030204" pitchFamily="34" charset="0"/>
              </a:rPr>
              <a:t> 4000” Procedure</a:t>
            </a:r>
          </a:p>
          <a:p>
            <a:pPr marL="0" indent="0">
              <a:spcBef>
                <a:spcPts val="600"/>
              </a:spcBef>
              <a:buNone/>
              <a:defRPr/>
            </a:pPr>
            <a:endParaRPr lang="en-US" sz="1600" dirty="0">
              <a:effectLst/>
              <a:latin typeface="Arial" panose="020B0604020202020204" pitchFamily="34" charset="0"/>
              <a:ea typeface="Calibri" panose="020F0502020204030204" pitchFamily="34" charset="0"/>
            </a:endParaRPr>
          </a:p>
          <a:p>
            <a:pPr marL="0" indent="0" eaLnBrk="1" hangingPunct="1">
              <a:spcBef>
                <a:spcPts val="600"/>
              </a:spcBef>
              <a:buFont typeface="Arial" panose="020B0604020202020204" pitchFamily="34" charset="0"/>
              <a:buNone/>
              <a:defRPr/>
            </a:pPr>
            <a:endParaRPr lang="en-US" altLang="en-US"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3B85A01D-AC74-4138-8CCD-1B40BB9E52BC}"/>
              </a:ext>
            </a:extLst>
          </p:cNvPr>
          <p:cNvSpPr>
            <a:spLocks noGrp="1" noChangeArrowheads="1"/>
          </p:cNvSpPr>
          <p:nvPr>
            <p:ph type="title"/>
          </p:nvPr>
        </p:nvSpPr>
        <p:spPr/>
        <p:txBody>
          <a:bodyPr/>
          <a:lstStyle/>
          <a:p>
            <a:pPr eaLnBrk="1" hangingPunct="1"/>
            <a:r>
              <a:rPr lang="en-US" altLang="en-US" dirty="0"/>
              <a:t>What’s Next?</a:t>
            </a:r>
          </a:p>
        </p:txBody>
      </p:sp>
      <p:sp>
        <p:nvSpPr>
          <p:cNvPr id="33795" name="Content Placeholder 2">
            <a:extLst>
              <a:ext uri="{FF2B5EF4-FFF2-40B4-BE49-F238E27FC236}">
                <a16:creationId xmlns:a16="http://schemas.microsoft.com/office/drawing/2014/main" id="{5BE48608-3DB2-45A1-9300-44F21D4C776E}"/>
              </a:ext>
            </a:extLst>
          </p:cNvPr>
          <p:cNvSpPr>
            <a:spLocks noGrp="1" noChangeArrowheads="1"/>
          </p:cNvSpPr>
          <p:nvPr>
            <p:ph idx="1"/>
          </p:nvPr>
        </p:nvSpPr>
        <p:spPr>
          <a:xfrm>
            <a:off x="228600" y="2133600"/>
            <a:ext cx="8686800" cy="4583113"/>
          </a:xfrm>
        </p:spPr>
        <p:txBody>
          <a:bodyPr/>
          <a:lstStyle/>
          <a:p>
            <a:pPr marL="457200" indent="-457200" eaLnBrk="1" hangingPunct="1">
              <a:buFont typeface="Trebuchet MS" panose="020B0603020202020204" pitchFamily="34" charset="0"/>
              <a:buAutoNum type="arabicPeriod"/>
            </a:pPr>
            <a:r>
              <a:rPr lang="en-US" altLang="en-US" dirty="0"/>
              <a:t>Take the online exam. Check your email for a message from “</a:t>
            </a:r>
            <a:r>
              <a:rPr lang="en-US" altLang="en-US" dirty="0" err="1"/>
              <a:t>notify@medtraining</a:t>
            </a:r>
            <a:r>
              <a:rPr lang="en-US" altLang="en-US" dirty="0"/>
              <a:t>...” that contains a link to the exam and accompanying PowerPoint.  Passing is ≥80%</a:t>
            </a:r>
          </a:p>
          <a:p>
            <a:pPr marL="457200" indent="-457200" eaLnBrk="1" hangingPunct="1">
              <a:buFont typeface="Trebuchet MS" panose="020B0603020202020204" pitchFamily="34" charset="0"/>
              <a:buAutoNum type="arabicPeriod"/>
            </a:pPr>
            <a:r>
              <a:rPr lang="en-US" altLang="en-US" dirty="0"/>
              <a:t>Contact Ancillary to arrange a time to complete your practical.</a:t>
            </a:r>
          </a:p>
          <a:p>
            <a:pPr marL="457200" indent="-457200" eaLnBrk="1" hangingPunct="1">
              <a:buFont typeface="Trebuchet MS" panose="020B0603020202020204" pitchFamily="34" charset="0"/>
              <a:buAutoNum type="arabicPeriod"/>
            </a:pPr>
            <a:r>
              <a:rPr lang="en-US" altLang="en-US" dirty="0"/>
              <a:t>Please contact Ancillary Testing if you have any questions. Ext. 3305, 5885, or 8036.</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24DFAAE7-061D-4086-99EC-872CB3050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30" name="Title 1">
            <a:extLst>
              <a:ext uri="{FF2B5EF4-FFF2-40B4-BE49-F238E27FC236}">
                <a16:creationId xmlns:a16="http://schemas.microsoft.com/office/drawing/2014/main" id="{0702E028-824A-40D1-853E-963BA2EBF83F}"/>
              </a:ext>
            </a:extLst>
          </p:cNvPr>
          <p:cNvSpPr>
            <a:spLocks noGrp="1" noChangeArrowheads="1"/>
          </p:cNvSpPr>
          <p:nvPr>
            <p:ph type="title"/>
          </p:nvPr>
        </p:nvSpPr>
        <p:spPr>
          <a:xfrm>
            <a:off x="2890838" y="685800"/>
            <a:ext cx="5736430" cy="1752599"/>
          </a:xfrm>
        </p:spPr>
        <p:txBody>
          <a:bodyPr>
            <a:normAutofit/>
          </a:bodyPr>
          <a:lstStyle/>
          <a:p>
            <a:pPr marL="484188" eaLnBrk="1" hangingPunct="1"/>
            <a:r>
              <a:rPr lang="en-US" altLang="en-US"/>
              <a:t>Principle</a:t>
            </a:r>
          </a:p>
        </p:txBody>
      </p:sp>
      <p:sp>
        <p:nvSpPr>
          <p:cNvPr id="74" name="Rectangle 73">
            <a:extLst>
              <a:ext uri="{FF2B5EF4-FFF2-40B4-BE49-F238E27FC236}">
                <a16:creationId xmlns:a16="http://schemas.microsoft.com/office/drawing/2014/main" id="{E7570099-A243-48DD-9EAE-36F4AC095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554794"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76" name="Freeform 6">
            <a:extLst>
              <a:ext uri="{FF2B5EF4-FFF2-40B4-BE49-F238E27FC236}">
                <a16:creationId xmlns:a16="http://schemas.microsoft.com/office/drawing/2014/main" id="{45E4A74B-6514-424A-ADFA-C232FA6B9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1424" y="1"/>
            <a:ext cx="644163" cy="2780957"/>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78" name="Freeform 7">
            <a:extLst>
              <a:ext uri="{FF2B5EF4-FFF2-40B4-BE49-F238E27FC236}">
                <a16:creationId xmlns:a16="http://schemas.microsoft.com/office/drawing/2014/main" id="{F61C5C86-C785-4B92-9F2D-133B8B8C2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1"/>
            <a:ext cx="626857" cy="2671495"/>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80" name="Freeform 12">
            <a:extLst>
              <a:ext uri="{FF2B5EF4-FFF2-40B4-BE49-F238E27FC236}">
                <a16:creationId xmlns:a16="http://schemas.microsoft.com/office/drawing/2014/main" id="{954D0BF9-002C-4D3A-A222-C166094A5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2585830"/>
            <a:ext cx="1631559" cy="4272171"/>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82" name="Freeform 13">
            <a:extLst>
              <a:ext uri="{FF2B5EF4-FFF2-40B4-BE49-F238E27FC236}">
                <a16:creationId xmlns:a16="http://schemas.microsoft.com/office/drawing/2014/main" id="{6080EB6E-D69F-43B1-91EC-75C303342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4308" y="2695292"/>
            <a:ext cx="2018057" cy="4162709"/>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84" name="Freeform: Shape 83">
            <a:extLst>
              <a:ext uri="{FF2B5EF4-FFF2-40B4-BE49-F238E27FC236}">
                <a16:creationId xmlns:a16="http://schemas.microsoft.com/office/drawing/2014/main" id="{21BA816A-EE68-4A96-BA05-73303B2F4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1424" y="2690532"/>
            <a:ext cx="2178240" cy="4167469"/>
          </a:xfrm>
          <a:custGeom>
            <a:avLst/>
            <a:gdLst>
              <a:gd name="connsiteX0" fmla="*/ 0 w 2904320"/>
              <a:gd name="connsiteY0" fmla="*/ 0 h 4167469"/>
              <a:gd name="connsiteX1" fmla="*/ 288431 w 2904320"/>
              <a:gd name="connsiteY1" fmla="*/ 90425 h 4167469"/>
              <a:gd name="connsiteX2" fmla="*/ 2904320 w 2904320"/>
              <a:gd name="connsiteY2" fmla="*/ 3220465 h 4167469"/>
              <a:gd name="connsiteX3" fmla="*/ 2904320 w 2904320"/>
              <a:gd name="connsiteY3" fmla="*/ 4167469 h 4167469"/>
              <a:gd name="connsiteX4" fmla="*/ 2694589 w 2904320"/>
              <a:gd name="connsiteY4" fmla="*/ 4167469 h 4167469"/>
              <a:gd name="connsiteX5" fmla="*/ 3846 w 2904320"/>
              <a:gd name="connsiteY5" fmla="*/ 4759 h 416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4320" h="4167469">
                <a:moveTo>
                  <a:pt x="0" y="0"/>
                </a:moveTo>
                <a:lnTo>
                  <a:pt x="288431" y="90425"/>
                </a:lnTo>
                <a:lnTo>
                  <a:pt x="2904320" y="3220465"/>
                </a:lnTo>
                <a:lnTo>
                  <a:pt x="2904320" y="4167469"/>
                </a:lnTo>
                <a:lnTo>
                  <a:pt x="2694589" y="4167469"/>
                </a:lnTo>
                <a:lnTo>
                  <a:pt x="3846" y="4759"/>
                </a:lnTo>
                <a:close/>
              </a:path>
            </a:pathLst>
          </a:custGeom>
          <a:solidFill>
            <a:schemeClr val="accent1">
              <a:lumMod val="75000"/>
            </a:schemeClr>
          </a:solidFill>
          <a:ln>
            <a:noFill/>
          </a:ln>
        </p:spPr>
      </p:sp>
      <p:sp>
        <p:nvSpPr>
          <p:cNvPr id="86" name="Freeform 15">
            <a:extLst>
              <a:ext uri="{FF2B5EF4-FFF2-40B4-BE49-F238E27FC236}">
                <a16:creationId xmlns:a16="http://schemas.microsoft.com/office/drawing/2014/main" id="{22A94CDB-5D63-4C75-9CB6-6C18CDF37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2581071"/>
            <a:ext cx="2170926" cy="427693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sp>
        <p:nvSpPr>
          <p:cNvPr id="10243" name="Content Placeholder 2">
            <a:extLst>
              <a:ext uri="{FF2B5EF4-FFF2-40B4-BE49-F238E27FC236}">
                <a16:creationId xmlns:a16="http://schemas.microsoft.com/office/drawing/2014/main" id="{88CE086A-AC56-46C7-963D-FFFD0FEFE4FC}"/>
              </a:ext>
            </a:extLst>
          </p:cNvPr>
          <p:cNvSpPr>
            <a:spLocks noGrp="1"/>
          </p:cNvSpPr>
          <p:nvPr>
            <p:ph idx="1"/>
          </p:nvPr>
        </p:nvSpPr>
        <p:spPr>
          <a:xfrm>
            <a:off x="2890838" y="2666999"/>
            <a:ext cx="5736429" cy="3124201"/>
          </a:xfrm>
        </p:spPr>
        <p:txBody>
          <a:bodyPr rtlCol="0" anchor="t">
            <a:normAutofit/>
          </a:bodyPr>
          <a:lstStyle/>
          <a:p>
            <a:pPr marL="65087" indent="0" eaLnBrk="1" fontAlgn="auto" hangingPunct="1">
              <a:spcAft>
                <a:spcPts val="0"/>
              </a:spcAft>
              <a:buFont typeface="Wingdings 2" panose="05020102010507070707" pitchFamily="18" charset="2"/>
              <a:buNone/>
              <a:defRPr/>
            </a:pPr>
            <a:endParaRPr lang="en-US" sz="1700" b="1" i="1"/>
          </a:p>
          <a:p>
            <a:pPr marL="65087" indent="0" eaLnBrk="1" fontAlgn="auto" hangingPunct="1">
              <a:spcAft>
                <a:spcPts val="0"/>
              </a:spcAft>
              <a:buFont typeface="Wingdings 2" panose="05020102010507070707" pitchFamily="18" charset="2"/>
              <a:buNone/>
              <a:defRPr/>
            </a:pPr>
            <a:endParaRPr lang="en-US" sz="1700"/>
          </a:p>
          <a:p>
            <a:pPr eaLnBrk="1" fontAlgn="auto" hangingPunct="1">
              <a:spcAft>
                <a:spcPts val="0"/>
              </a:spcAft>
              <a:defRPr/>
            </a:pPr>
            <a:r>
              <a:rPr lang="en-US" sz="1700"/>
              <a:t>The Avoximeter illuminates the sample with multiple wavelengths of light, records the optical absorbance of the sample at each wavelength, and computes the results. </a:t>
            </a:r>
          </a:p>
          <a:p>
            <a:pPr eaLnBrk="1" fontAlgn="auto" hangingPunct="1">
              <a:spcAft>
                <a:spcPts val="0"/>
              </a:spcAft>
              <a:defRPr/>
            </a:pPr>
            <a:endParaRPr lang="en-US" sz="1700"/>
          </a:p>
          <a:p>
            <a:pPr eaLnBrk="1" fontAlgn="auto" hangingPunct="1">
              <a:spcAft>
                <a:spcPts val="0"/>
              </a:spcAft>
              <a:defRPr/>
            </a:pPr>
            <a:r>
              <a:rPr lang="en-US" sz="1700"/>
              <a:t>In 10 seconds, the total hemoglobin concentration and the relative concentrations of oxy-, carboxy-, and methemoglobin are shown in appropriate units on the liquid-crystal display on the front panel.</a:t>
            </a:r>
            <a:endParaRPr lang="en-US" altLang="en-US" sz="1700"/>
          </a:p>
          <a:p>
            <a:pPr eaLnBrk="1" fontAlgn="auto" hangingPunct="1">
              <a:spcAft>
                <a:spcPts val="0"/>
              </a:spcAft>
              <a:defRPr/>
            </a:pPr>
            <a:endParaRPr lang="en-US" altLang="en-US" sz="17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47D57707-EFC7-4AEB-A2E6-3940637A31C9}"/>
              </a:ext>
            </a:extLst>
          </p:cNvPr>
          <p:cNvSpPr>
            <a:spLocks noGrp="1" noChangeArrowheads="1"/>
          </p:cNvSpPr>
          <p:nvPr>
            <p:ph type="title"/>
          </p:nvPr>
        </p:nvSpPr>
        <p:spPr/>
        <p:txBody>
          <a:bodyPr/>
          <a:lstStyle/>
          <a:p>
            <a:pPr marL="484188" eaLnBrk="1" hangingPunct="1"/>
            <a:r>
              <a:rPr lang="en-US" altLang="en-US"/>
              <a:t>Specimen</a:t>
            </a:r>
          </a:p>
        </p:txBody>
      </p:sp>
      <p:sp>
        <p:nvSpPr>
          <p:cNvPr id="5123" name="Content Placeholder 2">
            <a:extLst>
              <a:ext uri="{FF2B5EF4-FFF2-40B4-BE49-F238E27FC236}">
                <a16:creationId xmlns:a16="http://schemas.microsoft.com/office/drawing/2014/main" id="{85DD6B25-A0B1-4BFA-B7A4-4AB6DF635D27}"/>
              </a:ext>
            </a:extLst>
          </p:cNvPr>
          <p:cNvSpPr>
            <a:spLocks noGrp="1"/>
          </p:cNvSpPr>
          <p:nvPr>
            <p:ph idx="1"/>
          </p:nvPr>
        </p:nvSpPr>
        <p:spPr>
          <a:xfrm>
            <a:off x="342900" y="2209800"/>
            <a:ext cx="8458200" cy="4572000"/>
          </a:xfrm>
        </p:spPr>
        <p:txBody>
          <a:bodyPr rtlCol="0">
            <a:normAutofit/>
          </a:bodyPr>
          <a:lstStyle/>
          <a:p>
            <a:pPr marL="274320" indent="-274320" eaLnBrk="1" fontAlgn="auto" hangingPunct="1">
              <a:spcAft>
                <a:spcPts val="0"/>
              </a:spcAft>
              <a:buClr>
                <a:schemeClr val="tx1"/>
              </a:buClr>
              <a:buFont typeface="Wingdings 2"/>
              <a:buChar char=""/>
              <a:defRPr/>
            </a:pPr>
            <a:r>
              <a:rPr lang="en-US" sz="2800" dirty="0"/>
              <a:t>Heparinized whole blood obtained in a plain syringe by the physician or physician assistant from catheters used in the catheterization lab.</a:t>
            </a:r>
          </a:p>
          <a:p>
            <a:pPr marL="0" indent="0" eaLnBrk="1" fontAlgn="auto" hangingPunct="1">
              <a:spcAft>
                <a:spcPts val="0"/>
              </a:spcAft>
              <a:buClr>
                <a:schemeClr val="tx1"/>
              </a:buClr>
              <a:buFont typeface="Arial" panose="020B0604020202020204" pitchFamily="34" charset="0"/>
              <a:buNone/>
              <a:defRPr/>
            </a:pPr>
            <a:r>
              <a:rPr lang="en-US" sz="2800" dirty="0"/>
              <a:t> </a:t>
            </a:r>
          </a:p>
          <a:p>
            <a:pPr marL="274320" indent="-274320" eaLnBrk="1" fontAlgn="auto" hangingPunct="1">
              <a:spcAft>
                <a:spcPts val="0"/>
              </a:spcAft>
              <a:buClr>
                <a:schemeClr val="tx1"/>
              </a:buClr>
              <a:buFont typeface="Wingdings 2"/>
              <a:buChar char=""/>
              <a:defRPr/>
            </a:pPr>
            <a:r>
              <a:rPr lang="en-US" sz="2800" dirty="0"/>
              <a:t>The minimum acceptable sample size is 50 µL.</a:t>
            </a:r>
          </a:p>
          <a:p>
            <a:pPr marL="0" indent="0" eaLnBrk="1" fontAlgn="auto" hangingPunct="1">
              <a:spcAft>
                <a:spcPts val="0"/>
              </a:spcAft>
              <a:buClr>
                <a:schemeClr val="tx1"/>
              </a:buClr>
              <a:buFont typeface="Arial" panose="020B0604020202020204" pitchFamily="34" charset="0"/>
              <a:buNone/>
              <a:defRPr/>
            </a:pPr>
            <a:r>
              <a:rPr lang="en-US" sz="2800" dirty="0"/>
              <a:t> </a:t>
            </a:r>
          </a:p>
          <a:p>
            <a:pPr marL="274320" indent="-274320" eaLnBrk="1" fontAlgn="auto" hangingPunct="1">
              <a:spcAft>
                <a:spcPts val="0"/>
              </a:spcAft>
              <a:buClr>
                <a:schemeClr val="tx1"/>
              </a:buClr>
              <a:buFont typeface="Wingdings 2"/>
              <a:buChar char=""/>
              <a:defRPr/>
            </a:pPr>
            <a:r>
              <a:rPr lang="en-US" sz="2800" dirty="0"/>
              <a:t>Sample must be rolled between palms to keep the red cells and plasma well mixed.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24582" name="Rectangle 135">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83" name="Freeform: Shape 137">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578" name="Title 1">
            <a:extLst>
              <a:ext uri="{FF2B5EF4-FFF2-40B4-BE49-F238E27FC236}">
                <a16:creationId xmlns:a16="http://schemas.microsoft.com/office/drawing/2014/main" id="{8A6E6D01-EA0C-41F2-8E61-0B052766685D}"/>
              </a:ext>
            </a:extLst>
          </p:cNvPr>
          <p:cNvSpPr>
            <a:spLocks noGrp="1" noChangeArrowheads="1"/>
          </p:cNvSpPr>
          <p:nvPr>
            <p:ph type="title"/>
          </p:nvPr>
        </p:nvSpPr>
        <p:spPr>
          <a:xfrm>
            <a:off x="401265" y="685800"/>
            <a:ext cx="1979972" cy="5105400"/>
          </a:xfrm>
        </p:spPr>
        <p:txBody>
          <a:bodyPr>
            <a:normAutofit/>
          </a:bodyPr>
          <a:lstStyle/>
          <a:p>
            <a:pPr marL="484188" eaLnBrk="1" hangingPunct="1"/>
            <a:r>
              <a:rPr lang="en-US" altLang="en-US" sz="2200">
                <a:solidFill>
                  <a:srgbClr val="FFFFFF"/>
                </a:solidFill>
              </a:rPr>
              <a:t>Quality Control Procedure</a:t>
            </a:r>
          </a:p>
        </p:txBody>
      </p:sp>
      <p:grpSp>
        <p:nvGrpSpPr>
          <p:cNvPr id="24584" name="Group 139">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141"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2"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43"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44"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45"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46"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24585" name="Content Placeholder 2">
            <a:extLst>
              <a:ext uri="{FF2B5EF4-FFF2-40B4-BE49-F238E27FC236}">
                <a16:creationId xmlns:a16="http://schemas.microsoft.com/office/drawing/2014/main" id="{41FB7883-0583-BA7A-F99F-E929820BF844}"/>
              </a:ext>
            </a:extLst>
          </p:cNvPr>
          <p:cNvGraphicFramePr>
            <a:graphicFrameLocks noGrp="1"/>
          </p:cNvGraphicFramePr>
          <p:nvPr>
            <p:ph idx="1"/>
            <p:extLst>
              <p:ext uri="{D42A27DB-BD31-4B8C-83A1-F6EECF244321}">
                <p14:modId xmlns:p14="http://schemas.microsoft.com/office/powerpoint/2010/main" val="853457271"/>
              </p:ext>
            </p:extLst>
          </p:nvPr>
        </p:nvGraphicFramePr>
        <p:xfrm>
          <a:off x="3757612" y="685800"/>
          <a:ext cx="4869656"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25607" name="Rectangle 72">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08" name="Freeform: Shape 74">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602" name="Title 1">
            <a:extLst>
              <a:ext uri="{FF2B5EF4-FFF2-40B4-BE49-F238E27FC236}">
                <a16:creationId xmlns:a16="http://schemas.microsoft.com/office/drawing/2014/main" id="{5BC7F3E4-CDA5-4860-8C8F-AF7D5BFE0B2B}"/>
              </a:ext>
            </a:extLst>
          </p:cNvPr>
          <p:cNvSpPr>
            <a:spLocks noGrp="1" noChangeArrowheads="1"/>
          </p:cNvSpPr>
          <p:nvPr>
            <p:ph type="title"/>
          </p:nvPr>
        </p:nvSpPr>
        <p:spPr>
          <a:xfrm>
            <a:off x="401265" y="685800"/>
            <a:ext cx="1979972" cy="5105400"/>
          </a:xfrm>
        </p:spPr>
        <p:txBody>
          <a:bodyPr>
            <a:normAutofit/>
          </a:bodyPr>
          <a:lstStyle/>
          <a:p>
            <a:pPr eaLnBrk="1" hangingPunct="1"/>
            <a:r>
              <a:rPr lang="en-US" altLang="en-US">
                <a:solidFill>
                  <a:srgbClr val="FFFFFF"/>
                </a:solidFill>
              </a:rPr>
              <a:t>Optical QC</a:t>
            </a:r>
          </a:p>
        </p:txBody>
      </p:sp>
      <p:grpSp>
        <p:nvGrpSpPr>
          <p:cNvPr id="77" name="Group 76">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78"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9"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80"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81"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82"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5609"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25610" name="Content Placeholder 2">
            <a:extLst>
              <a:ext uri="{FF2B5EF4-FFF2-40B4-BE49-F238E27FC236}">
                <a16:creationId xmlns:a16="http://schemas.microsoft.com/office/drawing/2014/main" id="{D6DA577F-4B38-59FE-D412-DBC4F047D306}"/>
              </a:ext>
            </a:extLst>
          </p:cNvPr>
          <p:cNvGraphicFramePr>
            <a:graphicFrameLocks noGrp="1"/>
          </p:cNvGraphicFramePr>
          <p:nvPr>
            <p:ph idx="1"/>
            <p:extLst>
              <p:ext uri="{D42A27DB-BD31-4B8C-83A1-F6EECF244321}">
                <p14:modId xmlns:p14="http://schemas.microsoft.com/office/powerpoint/2010/main" val="2760692076"/>
              </p:ext>
            </p:extLst>
          </p:nvPr>
        </p:nvGraphicFramePr>
        <p:xfrm>
          <a:off x="3757612" y="685800"/>
          <a:ext cx="4869656"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8E1FCB66-CF29-4076-83FD-97E5BFEFDE31}"/>
              </a:ext>
            </a:extLst>
          </p:cNvPr>
          <p:cNvSpPr>
            <a:spLocks noGrp="1" noChangeArrowheads="1"/>
          </p:cNvSpPr>
          <p:nvPr>
            <p:ph type="title"/>
          </p:nvPr>
        </p:nvSpPr>
        <p:spPr>
          <a:xfrm>
            <a:off x="1320529" y="685800"/>
            <a:ext cx="7306739" cy="1752599"/>
          </a:xfrm>
        </p:spPr>
        <p:txBody>
          <a:bodyPr>
            <a:normAutofit/>
          </a:bodyPr>
          <a:lstStyle/>
          <a:p>
            <a:pPr eaLnBrk="1" hangingPunct="1"/>
            <a:r>
              <a:rPr lang="en-US" altLang="en-US"/>
              <a:t>Liquid QC (Aqueous QC)</a:t>
            </a:r>
          </a:p>
        </p:txBody>
      </p:sp>
      <p:graphicFrame>
        <p:nvGraphicFramePr>
          <p:cNvPr id="26628" name="Content Placeholder 2">
            <a:extLst>
              <a:ext uri="{FF2B5EF4-FFF2-40B4-BE49-F238E27FC236}">
                <a16:creationId xmlns:a16="http://schemas.microsoft.com/office/drawing/2014/main" id="{080D1F68-3839-1CDE-6E59-C8C69C379976}"/>
              </a:ext>
            </a:extLst>
          </p:cNvPr>
          <p:cNvGraphicFramePr>
            <a:graphicFrameLocks noGrp="1"/>
          </p:cNvGraphicFramePr>
          <p:nvPr>
            <p:ph idx="1"/>
            <p:extLst>
              <p:ext uri="{D42A27DB-BD31-4B8C-83A1-F6EECF244321}">
                <p14:modId xmlns:p14="http://schemas.microsoft.com/office/powerpoint/2010/main" val="3593361258"/>
              </p:ext>
            </p:extLst>
          </p:nvPr>
        </p:nvGraphicFramePr>
        <p:xfrm>
          <a:off x="1320528" y="2694562"/>
          <a:ext cx="7306740" cy="309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D0931556-CA8B-45B6-BB46-B260C4D1E7D4}"/>
              </a:ext>
            </a:extLst>
          </p:cNvPr>
          <p:cNvSpPr>
            <a:spLocks noGrp="1" noChangeArrowheads="1"/>
          </p:cNvSpPr>
          <p:nvPr>
            <p:ph type="title"/>
          </p:nvPr>
        </p:nvSpPr>
        <p:spPr/>
        <p:txBody>
          <a:bodyPr/>
          <a:lstStyle/>
          <a:p>
            <a:pPr marL="484188" eaLnBrk="1" hangingPunct="1"/>
            <a:r>
              <a:rPr lang="en-US" altLang="en-US"/>
              <a:t>Patient Identification</a:t>
            </a:r>
          </a:p>
        </p:txBody>
      </p:sp>
      <p:sp>
        <p:nvSpPr>
          <p:cNvPr id="27651" name="Content Placeholder 2">
            <a:extLst>
              <a:ext uri="{FF2B5EF4-FFF2-40B4-BE49-F238E27FC236}">
                <a16:creationId xmlns:a16="http://schemas.microsoft.com/office/drawing/2014/main" id="{15559495-593A-4E05-9D36-C806A88717CD}"/>
              </a:ext>
            </a:extLst>
          </p:cNvPr>
          <p:cNvSpPr>
            <a:spLocks noGrp="1" noChangeArrowheads="1"/>
          </p:cNvSpPr>
          <p:nvPr>
            <p:ph idx="1"/>
          </p:nvPr>
        </p:nvSpPr>
        <p:spPr>
          <a:xfrm>
            <a:off x="533400" y="2336800"/>
            <a:ext cx="7696200" cy="3598863"/>
          </a:xfrm>
        </p:spPr>
        <p:txBody>
          <a:bodyPr>
            <a:normAutofit fontScale="92500" lnSpcReduction="10000"/>
          </a:bodyPr>
          <a:lstStyle/>
          <a:p>
            <a:pPr marL="406400" indent="-342900" eaLnBrk="1" hangingPunct="1">
              <a:defRPr/>
            </a:pPr>
            <a:r>
              <a:rPr lang="en-US" altLang="en-US" sz="2800" dirty="0"/>
              <a:t>Before the collection of any type of blood specimen, the patient must be properly identified. </a:t>
            </a:r>
          </a:p>
          <a:p>
            <a:pPr marL="520700" indent="-457200" eaLnBrk="1" hangingPunct="1">
              <a:buFont typeface="Wingdings" panose="05000000000000000000" pitchFamily="2" charset="2"/>
              <a:buChar char="v"/>
              <a:defRPr/>
            </a:pPr>
            <a:endParaRPr lang="en-US" altLang="en-US" sz="2800" dirty="0"/>
          </a:p>
          <a:p>
            <a:pPr marL="406400" indent="-342900" eaLnBrk="1" hangingPunct="1">
              <a:defRPr/>
            </a:pPr>
            <a:r>
              <a:rPr lang="en-US" altLang="en-US" sz="2800" dirty="0"/>
              <a:t>Use at least 2 of these patient identifiers:</a:t>
            </a:r>
          </a:p>
          <a:p>
            <a:pPr marL="895350" lvl="1" indent="-457200" eaLnBrk="1" hangingPunct="1">
              <a:buFont typeface="Wingdings" panose="05000000000000000000" pitchFamily="2" charset="2"/>
              <a:buChar char="ü"/>
              <a:defRPr/>
            </a:pPr>
            <a:r>
              <a:rPr lang="en-US" altLang="en-US" sz="2800" dirty="0"/>
              <a:t>Full name</a:t>
            </a:r>
          </a:p>
          <a:p>
            <a:pPr marL="895350" lvl="1" indent="-457200" eaLnBrk="1" hangingPunct="1">
              <a:buFont typeface="Wingdings" panose="05000000000000000000" pitchFamily="2" charset="2"/>
              <a:buChar char="ü"/>
              <a:defRPr/>
            </a:pPr>
            <a:r>
              <a:rPr lang="en-US" altLang="en-US" sz="2800" dirty="0"/>
              <a:t>Full social security number </a:t>
            </a:r>
          </a:p>
          <a:p>
            <a:pPr marL="895350" lvl="1" indent="-457200" eaLnBrk="1" hangingPunct="1">
              <a:buFont typeface="Wingdings" panose="05000000000000000000" pitchFamily="2" charset="2"/>
              <a:buChar char="ü"/>
              <a:defRPr/>
            </a:pPr>
            <a:r>
              <a:rPr lang="en-US" altLang="en-US" sz="2800" dirty="0"/>
              <a:t>Date of birth</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674" name="Title 1">
            <a:extLst>
              <a:ext uri="{FF2B5EF4-FFF2-40B4-BE49-F238E27FC236}">
                <a16:creationId xmlns:a16="http://schemas.microsoft.com/office/drawing/2014/main" id="{A294F4F6-1926-427B-BDF7-97CEEF2CC03C}"/>
              </a:ext>
            </a:extLst>
          </p:cNvPr>
          <p:cNvSpPr>
            <a:spLocks noGrp="1" noChangeArrowheads="1"/>
          </p:cNvSpPr>
          <p:nvPr>
            <p:ph type="title"/>
          </p:nvPr>
        </p:nvSpPr>
        <p:spPr>
          <a:xfrm>
            <a:off x="401265" y="685800"/>
            <a:ext cx="1979972" cy="5105400"/>
          </a:xfrm>
        </p:spPr>
        <p:txBody>
          <a:bodyPr>
            <a:normAutofit/>
          </a:bodyPr>
          <a:lstStyle/>
          <a:p>
            <a:pPr marL="484188" eaLnBrk="1" hangingPunct="1"/>
            <a:r>
              <a:rPr lang="en-US" altLang="en-US" sz="3400">
                <a:solidFill>
                  <a:srgbClr val="FFFFFF"/>
                </a:solidFill>
              </a:rPr>
              <a:t>Patient Testing</a:t>
            </a:r>
          </a:p>
        </p:txBody>
      </p:sp>
      <p:grpSp>
        <p:nvGrpSpPr>
          <p:cNvPr id="77" name="Group 76">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78"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9"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80"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81"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82"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83"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28676" name="Content Placeholder 2">
            <a:extLst>
              <a:ext uri="{FF2B5EF4-FFF2-40B4-BE49-F238E27FC236}">
                <a16:creationId xmlns:a16="http://schemas.microsoft.com/office/drawing/2014/main" id="{9796BE15-4D13-4659-551D-6C76634FFFFD}"/>
              </a:ext>
            </a:extLst>
          </p:cNvPr>
          <p:cNvGraphicFramePr>
            <a:graphicFrameLocks noGrp="1"/>
          </p:cNvGraphicFramePr>
          <p:nvPr>
            <p:ph idx="1"/>
            <p:extLst>
              <p:ext uri="{D42A27DB-BD31-4B8C-83A1-F6EECF244321}">
                <p14:modId xmlns:p14="http://schemas.microsoft.com/office/powerpoint/2010/main" val="2457276325"/>
              </p:ext>
            </p:extLst>
          </p:nvPr>
        </p:nvGraphicFramePr>
        <p:xfrm>
          <a:off x="3757612" y="685800"/>
          <a:ext cx="4869656"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5420255B-2041-4800-B124-8BA47D46AA55}"/>
              </a:ext>
            </a:extLst>
          </p:cNvPr>
          <p:cNvSpPr>
            <a:spLocks noGrp="1" noChangeArrowheads="1"/>
          </p:cNvSpPr>
          <p:nvPr>
            <p:ph type="title"/>
          </p:nvPr>
        </p:nvSpPr>
        <p:spPr>
          <a:xfrm>
            <a:off x="762000" y="752475"/>
            <a:ext cx="6665913" cy="1081088"/>
          </a:xfrm>
        </p:spPr>
        <p:txBody>
          <a:bodyPr/>
          <a:lstStyle/>
          <a:p>
            <a:pPr eaLnBrk="1" hangingPunct="1"/>
            <a:r>
              <a:rPr lang="en-US" altLang="en-US"/>
              <a:t>Ranges</a:t>
            </a:r>
          </a:p>
        </p:txBody>
      </p:sp>
      <p:sp>
        <p:nvSpPr>
          <p:cNvPr id="3" name="Content Placeholder 2">
            <a:extLst>
              <a:ext uri="{FF2B5EF4-FFF2-40B4-BE49-F238E27FC236}">
                <a16:creationId xmlns:a16="http://schemas.microsoft.com/office/drawing/2014/main" id="{1BFE0CF1-91F6-4AFF-8D08-991B9AA98909}"/>
              </a:ext>
            </a:extLst>
          </p:cNvPr>
          <p:cNvSpPr>
            <a:spLocks noGrp="1"/>
          </p:cNvSpPr>
          <p:nvPr>
            <p:ph idx="1"/>
          </p:nvPr>
        </p:nvSpPr>
        <p:spPr>
          <a:xfrm>
            <a:off x="762000" y="1584325"/>
            <a:ext cx="8305800" cy="4521200"/>
          </a:xfrm>
        </p:spPr>
        <p:txBody>
          <a:bodyPr rtlCol="0">
            <a:noAutofit/>
          </a:bodyPr>
          <a:lstStyle/>
          <a:p>
            <a:pPr eaLnBrk="1" fontAlgn="auto" hangingPunct="1">
              <a:spcAft>
                <a:spcPts val="0"/>
              </a:spcAft>
              <a:defRPr/>
            </a:pPr>
            <a:r>
              <a:rPr lang="en-US" sz="2800" dirty="0"/>
              <a:t>Measurable:</a:t>
            </a:r>
          </a:p>
          <a:p>
            <a:pPr lvl="1" eaLnBrk="1" fontAlgn="auto" hangingPunct="1">
              <a:spcAft>
                <a:spcPts val="0"/>
              </a:spcAft>
              <a:defRPr/>
            </a:pPr>
            <a:r>
              <a:rPr lang="en-US" sz="2800" dirty="0"/>
              <a:t>Total Hemoglobin		4-25 g/dL</a:t>
            </a:r>
          </a:p>
          <a:p>
            <a:pPr lvl="1" eaLnBrk="1" fontAlgn="auto" hangingPunct="1">
              <a:spcAft>
                <a:spcPts val="0"/>
              </a:spcAft>
              <a:defRPr/>
            </a:pPr>
            <a:r>
              <a:rPr lang="en-US" sz="2800" dirty="0"/>
              <a:t>Oxyhemoglobin		0-100%</a:t>
            </a:r>
          </a:p>
          <a:p>
            <a:pPr marL="536575" lvl="1" indent="0" eaLnBrk="1" fontAlgn="auto" hangingPunct="1">
              <a:spcAft>
                <a:spcPts val="0"/>
              </a:spcAft>
              <a:buFont typeface="Verdana" panose="020B0604030504040204" pitchFamily="34" charset="0"/>
              <a:buNone/>
              <a:defRPr/>
            </a:pPr>
            <a:endParaRPr lang="en-US" sz="2800" dirty="0"/>
          </a:p>
          <a:p>
            <a:pPr eaLnBrk="1" fontAlgn="auto" hangingPunct="1">
              <a:spcAft>
                <a:spcPts val="0"/>
              </a:spcAft>
              <a:defRPr/>
            </a:pPr>
            <a:r>
              <a:rPr lang="en-US" sz="2800" dirty="0"/>
              <a:t>Reference (Normal):</a:t>
            </a:r>
          </a:p>
          <a:p>
            <a:pPr lvl="1" eaLnBrk="1" fontAlgn="auto" hangingPunct="1">
              <a:spcAft>
                <a:spcPts val="0"/>
              </a:spcAft>
              <a:defRPr/>
            </a:pPr>
            <a:r>
              <a:rPr lang="en-US" sz="2800" dirty="0"/>
              <a:t>Total Hemoglobin		 </a:t>
            </a:r>
          </a:p>
          <a:p>
            <a:pPr marL="457200" lvl="1" indent="0" eaLnBrk="1" fontAlgn="auto" hangingPunct="1">
              <a:spcAft>
                <a:spcPts val="0"/>
              </a:spcAft>
              <a:buFont typeface="Arial" panose="020B0604020202020204" pitchFamily="34" charset="0"/>
              <a:buNone/>
              <a:defRPr/>
            </a:pPr>
            <a:r>
              <a:rPr lang="en-US" sz="2800" dirty="0"/>
              <a:t>      Men				14-18 g/dL </a:t>
            </a:r>
          </a:p>
          <a:p>
            <a:pPr marL="536575" lvl="1" indent="0" eaLnBrk="1" fontAlgn="auto" hangingPunct="1">
              <a:spcAft>
                <a:spcPts val="0"/>
              </a:spcAft>
              <a:buSzPct val="80000"/>
              <a:buFont typeface="Arial" panose="020B0604020202020204" pitchFamily="34" charset="0"/>
              <a:buNone/>
              <a:defRPr/>
            </a:pPr>
            <a:r>
              <a:rPr lang="en-US" sz="2800" dirty="0"/>
              <a:t>     Women			12-16 g/dL</a:t>
            </a:r>
          </a:p>
          <a:p>
            <a:pPr lvl="1" eaLnBrk="1" fontAlgn="auto" hangingPunct="1">
              <a:spcAft>
                <a:spcPts val="0"/>
              </a:spcAft>
              <a:buSzPct val="80000"/>
              <a:defRPr/>
            </a:pPr>
            <a:r>
              <a:rPr lang="en-US" sz="2800" dirty="0"/>
              <a:t>Oxyhemoglobin		92-100%</a:t>
            </a:r>
          </a:p>
          <a:p>
            <a:pPr marL="536575" lvl="1" indent="0" eaLnBrk="1" fontAlgn="auto" hangingPunct="1">
              <a:spcAft>
                <a:spcPts val="0"/>
              </a:spcAft>
              <a:buFont typeface="Verdana" panose="020B0604030504040204" pitchFamily="34" charset="0"/>
              <a:buNone/>
              <a:defRPr/>
            </a:pPr>
            <a:endParaRPr lang="en-US" sz="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Parallax</Template>
  <TotalTime>1565</TotalTime>
  <Words>979</Words>
  <Application>Microsoft Office PowerPoint</Application>
  <PresentationFormat>On-screen Show (4:3)</PresentationFormat>
  <Paragraphs>100</Paragraphs>
  <Slides>13</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13</vt:i4>
      </vt:variant>
    </vt:vector>
  </HeadingPairs>
  <TitlesOfParts>
    <vt:vector size="23" baseType="lpstr">
      <vt:lpstr>Arial</vt:lpstr>
      <vt:lpstr>Calibri</vt:lpstr>
      <vt:lpstr>Century Gothic</vt:lpstr>
      <vt:lpstr>Corbel</vt:lpstr>
      <vt:lpstr>Franklin Gothic Book</vt:lpstr>
      <vt:lpstr>Trebuchet MS</vt:lpstr>
      <vt:lpstr>Verdana</vt:lpstr>
      <vt:lpstr>Wingdings</vt:lpstr>
      <vt:lpstr>Wingdings 2</vt:lpstr>
      <vt:lpstr>Parallax</vt:lpstr>
      <vt:lpstr>6-month Avoximeter Competency</vt:lpstr>
      <vt:lpstr>Principle</vt:lpstr>
      <vt:lpstr>Specimen</vt:lpstr>
      <vt:lpstr>Quality Control Procedure</vt:lpstr>
      <vt:lpstr>Optical QC</vt:lpstr>
      <vt:lpstr>Liquid QC (Aqueous QC)</vt:lpstr>
      <vt:lpstr>Patient Identification</vt:lpstr>
      <vt:lpstr>Patient Testing</vt:lpstr>
      <vt:lpstr>Ranges</vt:lpstr>
      <vt:lpstr>Sources of Error/Interfering Factors </vt:lpstr>
      <vt:lpstr>Maintenance and Safety</vt:lpstr>
      <vt:lpstr>Questions/Problems</vt:lpstr>
      <vt:lpstr>What’s Next?</vt:lpstr>
    </vt:vector>
  </TitlesOfParts>
  <Company>Department of Veterans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NMP22 Bladdercheck Review</dc:title>
  <dc:creator>EIE Desktop Technologies</dc:creator>
  <cp:lastModifiedBy>Tegegne, Mulu  RICVAMC</cp:lastModifiedBy>
  <cp:revision>124</cp:revision>
  <dcterms:created xsi:type="dcterms:W3CDTF">2012-01-18T16:12:38Z</dcterms:created>
  <dcterms:modified xsi:type="dcterms:W3CDTF">2022-04-05T16:37:11Z</dcterms:modified>
</cp:coreProperties>
</file>