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4" r:id="rId1"/>
  </p:sldMasterIdLst>
  <p:notesMasterIdLst>
    <p:notesMasterId r:id="rId15"/>
  </p:notesMasterIdLst>
  <p:sldIdLst>
    <p:sldId id="256" r:id="rId2"/>
    <p:sldId id="257" r:id="rId3"/>
    <p:sldId id="258" r:id="rId4"/>
    <p:sldId id="273" r:id="rId5"/>
    <p:sldId id="278" r:id="rId6"/>
    <p:sldId id="277" r:id="rId7"/>
    <p:sldId id="259" r:id="rId8"/>
    <p:sldId id="261" r:id="rId9"/>
    <p:sldId id="275" r:id="rId10"/>
    <p:sldId id="274" r:id="rId11"/>
    <p:sldId id="262" r:id="rId12"/>
    <p:sldId id="276"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2" autoAdjust="0"/>
  </p:normalViewPr>
  <p:slideViewPr>
    <p:cSldViewPr>
      <p:cViewPr varScale="1">
        <p:scale>
          <a:sx n="85" d="100"/>
          <a:sy n="85" d="100"/>
        </p:scale>
        <p:origin x="4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028" y="8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BC7C8-A5FA-4BCE-B4B4-D746A7CA692F}"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8C153117-CE1A-4C2E-A187-71C21458D733}">
      <dgm:prSet/>
      <dgm:spPr/>
      <dgm:t>
        <a:bodyPr/>
        <a:lstStyle/>
        <a:p>
          <a:r>
            <a:rPr lang="en-US"/>
            <a:t>Quality Control for the Avoximeter is composed of 3 processes:</a:t>
          </a:r>
        </a:p>
      </dgm:t>
    </dgm:pt>
    <dgm:pt modelId="{2641D89B-7131-40BC-8B86-0AA990F85869}" type="parTrans" cxnId="{7C6325FB-3A0C-403E-972F-A3C1F394F545}">
      <dgm:prSet/>
      <dgm:spPr/>
      <dgm:t>
        <a:bodyPr/>
        <a:lstStyle/>
        <a:p>
          <a:endParaRPr lang="en-US"/>
        </a:p>
      </dgm:t>
    </dgm:pt>
    <dgm:pt modelId="{7D9135B9-C416-4095-B977-FF1A351EC1E5}" type="sibTrans" cxnId="{7C6325FB-3A0C-403E-972F-A3C1F394F545}">
      <dgm:prSet/>
      <dgm:spPr/>
      <dgm:t>
        <a:bodyPr/>
        <a:lstStyle/>
        <a:p>
          <a:endParaRPr lang="en-US"/>
        </a:p>
      </dgm:t>
    </dgm:pt>
    <dgm:pt modelId="{51FE450E-B74E-4BCB-BDF4-8318D9073D03}">
      <dgm:prSet/>
      <dgm:spPr/>
      <dgm:t>
        <a:bodyPr/>
        <a:lstStyle/>
        <a:p>
          <a:r>
            <a:rPr lang="en-US"/>
            <a:t>Setting the path length of test cuvettes</a:t>
          </a:r>
        </a:p>
      </dgm:t>
    </dgm:pt>
    <dgm:pt modelId="{8AF72405-E471-4D77-BF83-E28830058168}" type="parTrans" cxnId="{D36DDD98-5A81-4115-8E0E-7A17C1E9741A}">
      <dgm:prSet/>
      <dgm:spPr/>
      <dgm:t>
        <a:bodyPr/>
        <a:lstStyle/>
        <a:p>
          <a:endParaRPr lang="en-US"/>
        </a:p>
      </dgm:t>
    </dgm:pt>
    <dgm:pt modelId="{DAC65CEE-FC0B-40DA-967E-BD4BA15ADF09}" type="sibTrans" cxnId="{D36DDD98-5A81-4115-8E0E-7A17C1E9741A}">
      <dgm:prSet/>
      <dgm:spPr/>
      <dgm:t>
        <a:bodyPr/>
        <a:lstStyle/>
        <a:p>
          <a:endParaRPr lang="en-US"/>
        </a:p>
      </dgm:t>
    </dgm:pt>
    <dgm:pt modelId="{623AB5A0-129C-4E51-B883-2301F43A01D5}">
      <dgm:prSet/>
      <dgm:spPr/>
      <dgm:t>
        <a:bodyPr/>
        <a:lstStyle/>
        <a:p>
          <a:r>
            <a:rPr lang="en-US" dirty="0"/>
            <a:t>Optical Filters</a:t>
          </a:r>
        </a:p>
      </dgm:t>
    </dgm:pt>
    <dgm:pt modelId="{A3959FA5-64AD-4C7F-B79D-37726F3B250E}" type="parTrans" cxnId="{46A2D2E5-64F2-45EB-966B-ABC3CB3BC8FF}">
      <dgm:prSet/>
      <dgm:spPr/>
      <dgm:t>
        <a:bodyPr/>
        <a:lstStyle/>
        <a:p>
          <a:endParaRPr lang="en-US"/>
        </a:p>
      </dgm:t>
    </dgm:pt>
    <dgm:pt modelId="{37A1DFB9-144C-4A17-B57A-0F391E60B702}" type="sibTrans" cxnId="{46A2D2E5-64F2-45EB-966B-ABC3CB3BC8FF}">
      <dgm:prSet/>
      <dgm:spPr/>
      <dgm:t>
        <a:bodyPr/>
        <a:lstStyle/>
        <a:p>
          <a:endParaRPr lang="en-US"/>
        </a:p>
      </dgm:t>
    </dgm:pt>
    <dgm:pt modelId="{A4BFCE46-9177-4961-803A-9CF47FD33285}">
      <dgm:prSet/>
      <dgm:spPr/>
      <dgm:t>
        <a:bodyPr/>
        <a:lstStyle/>
        <a:p>
          <a:r>
            <a:rPr lang="en-US"/>
            <a:t>Aqueous Control Materials</a:t>
          </a:r>
        </a:p>
      </dgm:t>
    </dgm:pt>
    <dgm:pt modelId="{83548DFB-E5AF-451D-A962-FE717C6F6A31}" type="parTrans" cxnId="{F9D9D232-670F-4084-9216-07A5BBF74232}">
      <dgm:prSet/>
      <dgm:spPr/>
      <dgm:t>
        <a:bodyPr/>
        <a:lstStyle/>
        <a:p>
          <a:endParaRPr lang="en-US"/>
        </a:p>
      </dgm:t>
    </dgm:pt>
    <dgm:pt modelId="{04416907-5141-47FB-9B57-921FABEB73BC}" type="sibTrans" cxnId="{F9D9D232-670F-4084-9216-07A5BBF74232}">
      <dgm:prSet/>
      <dgm:spPr/>
      <dgm:t>
        <a:bodyPr/>
        <a:lstStyle/>
        <a:p>
          <a:endParaRPr lang="en-US"/>
        </a:p>
      </dgm:t>
    </dgm:pt>
    <dgm:pt modelId="{DF50D14F-33BF-4563-833B-113C8FDEC2E0}">
      <dgm:prSet/>
      <dgm:spPr/>
      <dgm:t>
        <a:bodyPr/>
        <a:lstStyle/>
        <a:p>
          <a:r>
            <a:rPr lang="en-US"/>
            <a:t>Each package of cuvettes is labeled with a lot Number and Calibration code. Visually verify these match </a:t>
          </a:r>
          <a:r>
            <a:rPr lang="en-US" u="sng"/>
            <a:t>every time</a:t>
          </a:r>
          <a:r>
            <a:rPr lang="en-US"/>
            <a:t> a sample is analyzed!</a:t>
          </a:r>
        </a:p>
      </dgm:t>
    </dgm:pt>
    <dgm:pt modelId="{976ADC78-BEDD-4BD9-A9E6-C5BE3BBDB9E2}" type="parTrans" cxnId="{A282FFF3-706D-4844-920F-176DEDB7651A}">
      <dgm:prSet/>
      <dgm:spPr/>
      <dgm:t>
        <a:bodyPr/>
        <a:lstStyle/>
        <a:p>
          <a:endParaRPr lang="en-US"/>
        </a:p>
      </dgm:t>
    </dgm:pt>
    <dgm:pt modelId="{57803531-D06F-4D8B-B958-A2392FE6ECA4}" type="sibTrans" cxnId="{A282FFF3-706D-4844-920F-176DEDB7651A}">
      <dgm:prSet/>
      <dgm:spPr/>
      <dgm:t>
        <a:bodyPr/>
        <a:lstStyle/>
        <a:p>
          <a:endParaRPr lang="en-US"/>
        </a:p>
      </dgm:t>
    </dgm:pt>
    <dgm:pt modelId="{F452F579-7C30-40F9-BA0A-831ECAA78491}" type="pres">
      <dgm:prSet presAssocID="{8EEBC7C8-A5FA-4BCE-B4B4-D746A7CA692F}" presName="Name0" presStyleCnt="0">
        <dgm:presLayoutVars>
          <dgm:dir/>
          <dgm:animLvl val="lvl"/>
          <dgm:resizeHandles val="exact"/>
        </dgm:presLayoutVars>
      </dgm:prSet>
      <dgm:spPr/>
    </dgm:pt>
    <dgm:pt modelId="{EFE13F99-97CA-4570-ACCA-E5A4E85E6E4E}" type="pres">
      <dgm:prSet presAssocID="{DF50D14F-33BF-4563-833B-113C8FDEC2E0}" presName="boxAndChildren" presStyleCnt="0"/>
      <dgm:spPr/>
    </dgm:pt>
    <dgm:pt modelId="{068867E3-A40F-4DB8-857F-D294700EDB8E}" type="pres">
      <dgm:prSet presAssocID="{DF50D14F-33BF-4563-833B-113C8FDEC2E0}" presName="parentTextBox" presStyleLbl="node1" presStyleIdx="0" presStyleCnt="2"/>
      <dgm:spPr/>
    </dgm:pt>
    <dgm:pt modelId="{6CAF5793-383F-4DB6-BCCA-DD34AE14BDE4}" type="pres">
      <dgm:prSet presAssocID="{7D9135B9-C416-4095-B977-FF1A351EC1E5}" presName="sp" presStyleCnt="0"/>
      <dgm:spPr/>
    </dgm:pt>
    <dgm:pt modelId="{7B7C08A6-4E53-4D45-A056-72C2D016C43F}" type="pres">
      <dgm:prSet presAssocID="{8C153117-CE1A-4C2E-A187-71C21458D733}" presName="arrowAndChildren" presStyleCnt="0"/>
      <dgm:spPr/>
    </dgm:pt>
    <dgm:pt modelId="{72616756-34D3-4596-B125-3E8F916369AF}" type="pres">
      <dgm:prSet presAssocID="{8C153117-CE1A-4C2E-A187-71C21458D733}" presName="parentTextArrow" presStyleLbl="node1" presStyleIdx="0" presStyleCnt="2"/>
      <dgm:spPr/>
    </dgm:pt>
    <dgm:pt modelId="{F5B8FAE0-461B-4BB0-9976-2B4CC4936C1B}" type="pres">
      <dgm:prSet presAssocID="{8C153117-CE1A-4C2E-A187-71C21458D733}" presName="arrow" presStyleLbl="node1" presStyleIdx="1" presStyleCnt="2"/>
      <dgm:spPr/>
    </dgm:pt>
    <dgm:pt modelId="{1F9FAFCD-0265-42D6-A737-7AD5ADE55E19}" type="pres">
      <dgm:prSet presAssocID="{8C153117-CE1A-4C2E-A187-71C21458D733}" presName="descendantArrow" presStyleCnt="0"/>
      <dgm:spPr/>
    </dgm:pt>
    <dgm:pt modelId="{F138E037-16D3-43C7-826C-CCE69B084977}" type="pres">
      <dgm:prSet presAssocID="{51FE450E-B74E-4BCB-BDF4-8318D9073D03}" presName="childTextArrow" presStyleLbl="fgAccFollowNode1" presStyleIdx="0" presStyleCnt="3">
        <dgm:presLayoutVars>
          <dgm:bulletEnabled val="1"/>
        </dgm:presLayoutVars>
      </dgm:prSet>
      <dgm:spPr/>
    </dgm:pt>
    <dgm:pt modelId="{A3BA5979-2664-44F4-A967-BB9A196A9225}" type="pres">
      <dgm:prSet presAssocID="{623AB5A0-129C-4E51-B883-2301F43A01D5}" presName="childTextArrow" presStyleLbl="fgAccFollowNode1" presStyleIdx="1" presStyleCnt="3">
        <dgm:presLayoutVars>
          <dgm:bulletEnabled val="1"/>
        </dgm:presLayoutVars>
      </dgm:prSet>
      <dgm:spPr/>
    </dgm:pt>
    <dgm:pt modelId="{DA6EF058-8046-4AFD-89F7-0A36A7561F94}" type="pres">
      <dgm:prSet presAssocID="{A4BFCE46-9177-4961-803A-9CF47FD33285}" presName="childTextArrow" presStyleLbl="fgAccFollowNode1" presStyleIdx="2" presStyleCnt="3">
        <dgm:presLayoutVars>
          <dgm:bulletEnabled val="1"/>
        </dgm:presLayoutVars>
      </dgm:prSet>
      <dgm:spPr/>
    </dgm:pt>
  </dgm:ptLst>
  <dgm:cxnLst>
    <dgm:cxn modelId="{F9D9D232-670F-4084-9216-07A5BBF74232}" srcId="{8C153117-CE1A-4C2E-A187-71C21458D733}" destId="{A4BFCE46-9177-4961-803A-9CF47FD33285}" srcOrd="2" destOrd="0" parTransId="{83548DFB-E5AF-451D-A962-FE717C6F6A31}" sibTransId="{04416907-5141-47FB-9B57-921FABEB73BC}"/>
    <dgm:cxn modelId="{900A8C3E-061E-41A0-B448-8D835B2936AC}" type="presOf" srcId="{DF50D14F-33BF-4563-833B-113C8FDEC2E0}" destId="{068867E3-A40F-4DB8-857F-D294700EDB8E}" srcOrd="0" destOrd="0" presId="urn:microsoft.com/office/officeart/2005/8/layout/process4"/>
    <dgm:cxn modelId="{3DDF2742-4B75-4EA0-90DB-B5BF037036A2}" type="presOf" srcId="{8C153117-CE1A-4C2E-A187-71C21458D733}" destId="{F5B8FAE0-461B-4BB0-9976-2B4CC4936C1B}" srcOrd="1" destOrd="0" presId="urn:microsoft.com/office/officeart/2005/8/layout/process4"/>
    <dgm:cxn modelId="{64B10465-A1C5-4589-B3DF-5300051D4B33}" type="presOf" srcId="{51FE450E-B74E-4BCB-BDF4-8318D9073D03}" destId="{F138E037-16D3-43C7-826C-CCE69B084977}" srcOrd="0" destOrd="0" presId="urn:microsoft.com/office/officeart/2005/8/layout/process4"/>
    <dgm:cxn modelId="{A0003A72-4936-46CF-9653-4ABB044B4389}" type="presOf" srcId="{623AB5A0-129C-4E51-B883-2301F43A01D5}" destId="{A3BA5979-2664-44F4-A967-BB9A196A9225}" srcOrd="0" destOrd="0" presId="urn:microsoft.com/office/officeart/2005/8/layout/process4"/>
    <dgm:cxn modelId="{01F55C86-8D0C-476A-B68D-ABE32BB8A9FD}" type="presOf" srcId="{8EEBC7C8-A5FA-4BCE-B4B4-D746A7CA692F}" destId="{F452F579-7C30-40F9-BA0A-831ECAA78491}" srcOrd="0" destOrd="0" presId="urn:microsoft.com/office/officeart/2005/8/layout/process4"/>
    <dgm:cxn modelId="{D36DDD98-5A81-4115-8E0E-7A17C1E9741A}" srcId="{8C153117-CE1A-4C2E-A187-71C21458D733}" destId="{51FE450E-B74E-4BCB-BDF4-8318D9073D03}" srcOrd="0" destOrd="0" parTransId="{8AF72405-E471-4D77-BF83-E28830058168}" sibTransId="{DAC65CEE-FC0B-40DA-967E-BD4BA15ADF09}"/>
    <dgm:cxn modelId="{B0DC5EC4-317B-463D-B8FD-7092E413F99C}" type="presOf" srcId="{8C153117-CE1A-4C2E-A187-71C21458D733}" destId="{72616756-34D3-4596-B125-3E8F916369AF}" srcOrd="0" destOrd="0" presId="urn:microsoft.com/office/officeart/2005/8/layout/process4"/>
    <dgm:cxn modelId="{46A2D2E5-64F2-45EB-966B-ABC3CB3BC8FF}" srcId="{8C153117-CE1A-4C2E-A187-71C21458D733}" destId="{623AB5A0-129C-4E51-B883-2301F43A01D5}" srcOrd="1" destOrd="0" parTransId="{A3959FA5-64AD-4C7F-B79D-37726F3B250E}" sibTransId="{37A1DFB9-144C-4A17-B57A-0F391E60B702}"/>
    <dgm:cxn modelId="{5AEEA6EC-E9A3-45B7-A5D4-2664F915080C}" type="presOf" srcId="{A4BFCE46-9177-4961-803A-9CF47FD33285}" destId="{DA6EF058-8046-4AFD-89F7-0A36A7561F94}" srcOrd="0" destOrd="0" presId="urn:microsoft.com/office/officeart/2005/8/layout/process4"/>
    <dgm:cxn modelId="{A282FFF3-706D-4844-920F-176DEDB7651A}" srcId="{8EEBC7C8-A5FA-4BCE-B4B4-D746A7CA692F}" destId="{DF50D14F-33BF-4563-833B-113C8FDEC2E0}" srcOrd="1" destOrd="0" parTransId="{976ADC78-BEDD-4BD9-A9E6-C5BE3BBDB9E2}" sibTransId="{57803531-D06F-4D8B-B958-A2392FE6ECA4}"/>
    <dgm:cxn modelId="{7C6325FB-3A0C-403E-972F-A3C1F394F545}" srcId="{8EEBC7C8-A5FA-4BCE-B4B4-D746A7CA692F}" destId="{8C153117-CE1A-4C2E-A187-71C21458D733}" srcOrd="0" destOrd="0" parTransId="{2641D89B-7131-40BC-8B86-0AA990F85869}" sibTransId="{7D9135B9-C416-4095-B977-FF1A351EC1E5}"/>
    <dgm:cxn modelId="{6CE79A9A-46C0-4137-B960-5D44A5AA9B24}" type="presParOf" srcId="{F452F579-7C30-40F9-BA0A-831ECAA78491}" destId="{EFE13F99-97CA-4570-ACCA-E5A4E85E6E4E}" srcOrd="0" destOrd="0" presId="urn:microsoft.com/office/officeart/2005/8/layout/process4"/>
    <dgm:cxn modelId="{15BE068B-51F4-4F7A-B590-F133C1D07496}" type="presParOf" srcId="{EFE13F99-97CA-4570-ACCA-E5A4E85E6E4E}" destId="{068867E3-A40F-4DB8-857F-D294700EDB8E}" srcOrd="0" destOrd="0" presId="urn:microsoft.com/office/officeart/2005/8/layout/process4"/>
    <dgm:cxn modelId="{4DEF8CC0-DEB1-44F9-85DC-B5801A703988}" type="presParOf" srcId="{F452F579-7C30-40F9-BA0A-831ECAA78491}" destId="{6CAF5793-383F-4DB6-BCCA-DD34AE14BDE4}" srcOrd="1" destOrd="0" presId="urn:microsoft.com/office/officeart/2005/8/layout/process4"/>
    <dgm:cxn modelId="{F95B8800-DF1B-42CC-917B-50FC5CCA62EA}" type="presParOf" srcId="{F452F579-7C30-40F9-BA0A-831ECAA78491}" destId="{7B7C08A6-4E53-4D45-A056-72C2D016C43F}" srcOrd="2" destOrd="0" presId="urn:microsoft.com/office/officeart/2005/8/layout/process4"/>
    <dgm:cxn modelId="{CACF7DCC-BCC3-4B26-AC45-1B83C7357976}" type="presParOf" srcId="{7B7C08A6-4E53-4D45-A056-72C2D016C43F}" destId="{72616756-34D3-4596-B125-3E8F916369AF}" srcOrd="0" destOrd="0" presId="urn:microsoft.com/office/officeart/2005/8/layout/process4"/>
    <dgm:cxn modelId="{15AFC376-56C6-4B4D-96D8-F17D0BC79857}" type="presParOf" srcId="{7B7C08A6-4E53-4D45-A056-72C2D016C43F}" destId="{F5B8FAE0-461B-4BB0-9976-2B4CC4936C1B}" srcOrd="1" destOrd="0" presId="urn:microsoft.com/office/officeart/2005/8/layout/process4"/>
    <dgm:cxn modelId="{D0BBCC0D-54CE-4265-873A-58D4910B06A4}" type="presParOf" srcId="{7B7C08A6-4E53-4D45-A056-72C2D016C43F}" destId="{1F9FAFCD-0265-42D6-A737-7AD5ADE55E19}" srcOrd="2" destOrd="0" presId="urn:microsoft.com/office/officeart/2005/8/layout/process4"/>
    <dgm:cxn modelId="{08A1D631-EE01-4BD1-B476-225EC2A0467D}" type="presParOf" srcId="{1F9FAFCD-0265-42D6-A737-7AD5ADE55E19}" destId="{F138E037-16D3-43C7-826C-CCE69B084977}" srcOrd="0" destOrd="0" presId="urn:microsoft.com/office/officeart/2005/8/layout/process4"/>
    <dgm:cxn modelId="{4F0776E5-20BC-47F7-912F-6B43D949A273}" type="presParOf" srcId="{1F9FAFCD-0265-42D6-A737-7AD5ADE55E19}" destId="{A3BA5979-2664-44F4-A967-BB9A196A9225}" srcOrd="1" destOrd="0" presId="urn:microsoft.com/office/officeart/2005/8/layout/process4"/>
    <dgm:cxn modelId="{4F8358D3-6575-4C20-8EA9-31BA2CF22F73}" type="presParOf" srcId="{1F9FAFCD-0265-42D6-A737-7AD5ADE55E19}" destId="{DA6EF058-8046-4AFD-89F7-0A36A7561F9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19476-B2C8-4D35-81AC-F3E5F903F55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228D91C6-A0C0-43C5-BF9C-CA3ED701693F}">
      <dgm:prSet/>
      <dgm:spPr/>
      <dgm:t>
        <a:bodyPr/>
        <a:lstStyle/>
        <a:p>
          <a:r>
            <a:rPr lang="en-US"/>
            <a:t>Each Avoximeter is equipped with analyzer-matched cuvette-shaped yellow and orange optical QC filters that can be inserted into the instrument to simulate a blood sample of known composition. </a:t>
          </a:r>
        </a:p>
      </dgm:t>
    </dgm:pt>
    <dgm:pt modelId="{631E20B9-892C-4DA6-B571-4A3065ED132B}" type="parTrans" cxnId="{50540969-F45F-4995-8C81-EC73614E4495}">
      <dgm:prSet/>
      <dgm:spPr/>
      <dgm:t>
        <a:bodyPr/>
        <a:lstStyle/>
        <a:p>
          <a:endParaRPr lang="en-US"/>
        </a:p>
      </dgm:t>
    </dgm:pt>
    <dgm:pt modelId="{351031EC-59FE-466A-B09D-197152DBE54F}" type="sibTrans" cxnId="{50540969-F45F-4995-8C81-EC73614E4495}">
      <dgm:prSet/>
      <dgm:spPr/>
      <dgm:t>
        <a:bodyPr/>
        <a:lstStyle/>
        <a:p>
          <a:endParaRPr lang="en-US"/>
        </a:p>
      </dgm:t>
    </dgm:pt>
    <dgm:pt modelId="{AAA20032-1930-421E-A18F-49D67DA09DEC}">
      <dgm:prSet/>
      <dgm:spPr/>
      <dgm:t>
        <a:bodyPr/>
        <a:lstStyle/>
        <a:p>
          <a:r>
            <a:rPr lang="en-US"/>
            <a:t>The manufacturer recommends that quality control testing with both filters be performed:</a:t>
          </a:r>
        </a:p>
      </dgm:t>
    </dgm:pt>
    <dgm:pt modelId="{1BC1AE14-5B09-44CC-9691-86DDE3405B2A}" type="parTrans" cxnId="{D289ECB9-CE47-47CB-89A0-02806AB3F33D}">
      <dgm:prSet/>
      <dgm:spPr/>
      <dgm:t>
        <a:bodyPr/>
        <a:lstStyle/>
        <a:p>
          <a:endParaRPr lang="en-US"/>
        </a:p>
      </dgm:t>
    </dgm:pt>
    <dgm:pt modelId="{7BBB1C22-7B76-4C99-8274-1972A1C5FCE4}" type="sibTrans" cxnId="{D289ECB9-CE47-47CB-89A0-02806AB3F33D}">
      <dgm:prSet/>
      <dgm:spPr/>
      <dgm:t>
        <a:bodyPr/>
        <a:lstStyle/>
        <a:p>
          <a:endParaRPr lang="en-US"/>
        </a:p>
      </dgm:t>
    </dgm:pt>
    <dgm:pt modelId="{D072535E-889C-43AA-B7B2-8C5B1AF7596F}">
      <dgm:prSet/>
      <dgm:spPr/>
      <dgm:t>
        <a:bodyPr/>
        <a:lstStyle/>
        <a:p>
          <a:r>
            <a:rPr lang="en-US"/>
            <a:t>Once each day of testing</a:t>
          </a:r>
        </a:p>
      </dgm:t>
    </dgm:pt>
    <dgm:pt modelId="{D7CBFADF-8DCF-40E0-A14F-5385E35D763E}" type="parTrans" cxnId="{0108F4E7-E144-40B9-8E9D-8AE29DB0CF05}">
      <dgm:prSet/>
      <dgm:spPr/>
      <dgm:t>
        <a:bodyPr/>
        <a:lstStyle/>
        <a:p>
          <a:endParaRPr lang="en-US"/>
        </a:p>
      </dgm:t>
    </dgm:pt>
    <dgm:pt modelId="{6FB08DFC-D9F3-4DF1-8110-B74A9C3EACDD}" type="sibTrans" cxnId="{0108F4E7-E144-40B9-8E9D-8AE29DB0CF05}">
      <dgm:prSet/>
      <dgm:spPr/>
      <dgm:t>
        <a:bodyPr/>
        <a:lstStyle/>
        <a:p>
          <a:endParaRPr lang="en-US"/>
        </a:p>
      </dgm:t>
    </dgm:pt>
    <dgm:pt modelId="{11AF6A86-D49C-4E5F-9A57-29ED938CDB84}">
      <dgm:prSet/>
      <dgm:spPr/>
      <dgm:t>
        <a:bodyPr/>
        <a:lstStyle/>
        <a:p>
          <a:r>
            <a:rPr lang="en-US"/>
            <a:t>After cleaning optical detector</a:t>
          </a:r>
        </a:p>
      </dgm:t>
    </dgm:pt>
    <dgm:pt modelId="{47782C7D-B0E8-4A83-AEAA-2473F53EF24B}" type="parTrans" cxnId="{21D85EAD-AF2F-4433-BF37-832C57DF7B50}">
      <dgm:prSet/>
      <dgm:spPr/>
    </dgm:pt>
    <dgm:pt modelId="{00FC1EF1-0D75-43B3-992D-6DCB4A1592FA}" type="sibTrans" cxnId="{21D85EAD-AF2F-4433-BF37-832C57DF7B50}">
      <dgm:prSet/>
      <dgm:spPr/>
    </dgm:pt>
    <dgm:pt modelId="{E43B4568-4E69-427C-BA07-9877E784B286}" type="pres">
      <dgm:prSet presAssocID="{55B19476-B2C8-4D35-81AC-F3E5F903F55C}" presName="Name0" presStyleCnt="0">
        <dgm:presLayoutVars>
          <dgm:dir/>
          <dgm:animLvl val="lvl"/>
          <dgm:resizeHandles val="exact"/>
        </dgm:presLayoutVars>
      </dgm:prSet>
      <dgm:spPr/>
    </dgm:pt>
    <dgm:pt modelId="{83D71FCD-2963-45E5-AC61-A112656D58E7}" type="pres">
      <dgm:prSet presAssocID="{AAA20032-1930-421E-A18F-49D67DA09DEC}" presName="boxAndChildren" presStyleCnt="0"/>
      <dgm:spPr/>
    </dgm:pt>
    <dgm:pt modelId="{AF9B07F1-999E-4D45-81F1-7CE2A4EFD225}" type="pres">
      <dgm:prSet presAssocID="{AAA20032-1930-421E-A18F-49D67DA09DEC}" presName="parentTextBox" presStyleLbl="node1" presStyleIdx="0" presStyleCnt="2"/>
      <dgm:spPr/>
    </dgm:pt>
    <dgm:pt modelId="{283A5BDB-3CBF-411E-9473-6099CA8A3367}" type="pres">
      <dgm:prSet presAssocID="{AAA20032-1930-421E-A18F-49D67DA09DEC}" presName="entireBox" presStyleLbl="node1" presStyleIdx="0" presStyleCnt="2"/>
      <dgm:spPr/>
    </dgm:pt>
    <dgm:pt modelId="{F0515614-AE3B-4004-8F63-6A30CF8C9ADC}" type="pres">
      <dgm:prSet presAssocID="{AAA20032-1930-421E-A18F-49D67DA09DEC}" presName="descendantBox" presStyleCnt="0"/>
      <dgm:spPr/>
    </dgm:pt>
    <dgm:pt modelId="{473C7156-947D-45F2-ABDF-4313C9D401BC}" type="pres">
      <dgm:prSet presAssocID="{D072535E-889C-43AA-B7B2-8C5B1AF7596F}" presName="childTextBox" presStyleLbl="fgAccFollowNode1" presStyleIdx="0" presStyleCnt="2">
        <dgm:presLayoutVars>
          <dgm:bulletEnabled val="1"/>
        </dgm:presLayoutVars>
      </dgm:prSet>
      <dgm:spPr/>
    </dgm:pt>
    <dgm:pt modelId="{21A70DED-7DE9-4D80-A697-B68A4E51C26C}" type="pres">
      <dgm:prSet presAssocID="{11AF6A86-D49C-4E5F-9A57-29ED938CDB84}" presName="childTextBox" presStyleLbl="fgAccFollowNode1" presStyleIdx="1" presStyleCnt="2">
        <dgm:presLayoutVars>
          <dgm:bulletEnabled val="1"/>
        </dgm:presLayoutVars>
      </dgm:prSet>
      <dgm:spPr/>
    </dgm:pt>
    <dgm:pt modelId="{D39120A5-61D0-48A2-BD1F-18C9DCED3F34}" type="pres">
      <dgm:prSet presAssocID="{351031EC-59FE-466A-B09D-197152DBE54F}" presName="sp" presStyleCnt="0"/>
      <dgm:spPr/>
    </dgm:pt>
    <dgm:pt modelId="{AC9DED65-00B5-4D1B-AD6A-1030455F3B6A}" type="pres">
      <dgm:prSet presAssocID="{228D91C6-A0C0-43C5-BF9C-CA3ED701693F}" presName="arrowAndChildren" presStyleCnt="0"/>
      <dgm:spPr/>
    </dgm:pt>
    <dgm:pt modelId="{9C37FCA8-BB2E-4AB9-9F15-9A57AB554141}" type="pres">
      <dgm:prSet presAssocID="{228D91C6-A0C0-43C5-BF9C-CA3ED701693F}" presName="parentTextArrow" presStyleLbl="node1" presStyleIdx="1" presStyleCnt="2"/>
      <dgm:spPr/>
    </dgm:pt>
  </dgm:ptLst>
  <dgm:cxnLst>
    <dgm:cxn modelId="{7308490E-1232-4ACE-927B-F3D30776198B}" type="presOf" srcId="{228D91C6-A0C0-43C5-BF9C-CA3ED701693F}" destId="{9C37FCA8-BB2E-4AB9-9F15-9A57AB554141}" srcOrd="0" destOrd="0" presId="urn:microsoft.com/office/officeart/2005/8/layout/process4"/>
    <dgm:cxn modelId="{0BBB9960-719C-4D0A-A4AF-134D4D70BB45}" type="presOf" srcId="{AAA20032-1930-421E-A18F-49D67DA09DEC}" destId="{AF9B07F1-999E-4D45-81F1-7CE2A4EFD225}" srcOrd="0" destOrd="0" presId="urn:microsoft.com/office/officeart/2005/8/layout/process4"/>
    <dgm:cxn modelId="{50540969-F45F-4995-8C81-EC73614E4495}" srcId="{55B19476-B2C8-4D35-81AC-F3E5F903F55C}" destId="{228D91C6-A0C0-43C5-BF9C-CA3ED701693F}" srcOrd="0" destOrd="0" parTransId="{631E20B9-892C-4DA6-B571-4A3065ED132B}" sibTransId="{351031EC-59FE-466A-B09D-197152DBE54F}"/>
    <dgm:cxn modelId="{EB21EA70-052F-4849-9662-A8B920CB64F8}" type="presOf" srcId="{55B19476-B2C8-4D35-81AC-F3E5F903F55C}" destId="{E43B4568-4E69-427C-BA07-9877E784B286}" srcOrd="0" destOrd="0" presId="urn:microsoft.com/office/officeart/2005/8/layout/process4"/>
    <dgm:cxn modelId="{21D85EAD-AF2F-4433-BF37-832C57DF7B50}" srcId="{AAA20032-1930-421E-A18F-49D67DA09DEC}" destId="{11AF6A86-D49C-4E5F-9A57-29ED938CDB84}" srcOrd="1" destOrd="0" parTransId="{47782C7D-B0E8-4A83-AEAA-2473F53EF24B}" sibTransId="{00FC1EF1-0D75-43B3-992D-6DCB4A1592FA}"/>
    <dgm:cxn modelId="{D289ECB9-CE47-47CB-89A0-02806AB3F33D}" srcId="{55B19476-B2C8-4D35-81AC-F3E5F903F55C}" destId="{AAA20032-1930-421E-A18F-49D67DA09DEC}" srcOrd="1" destOrd="0" parTransId="{1BC1AE14-5B09-44CC-9691-86DDE3405B2A}" sibTransId="{7BBB1C22-7B76-4C99-8274-1972A1C5FCE4}"/>
    <dgm:cxn modelId="{602CE6E4-396A-4100-9273-B304F11507FD}" type="presOf" srcId="{D072535E-889C-43AA-B7B2-8C5B1AF7596F}" destId="{473C7156-947D-45F2-ABDF-4313C9D401BC}" srcOrd="0" destOrd="0" presId="urn:microsoft.com/office/officeart/2005/8/layout/process4"/>
    <dgm:cxn modelId="{02564AE7-7D5B-4524-BC36-F8798F1F77DE}" type="presOf" srcId="{AAA20032-1930-421E-A18F-49D67DA09DEC}" destId="{283A5BDB-3CBF-411E-9473-6099CA8A3367}" srcOrd="1" destOrd="0" presId="urn:microsoft.com/office/officeart/2005/8/layout/process4"/>
    <dgm:cxn modelId="{0108F4E7-E144-40B9-8E9D-8AE29DB0CF05}" srcId="{AAA20032-1930-421E-A18F-49D67DA09DEC}" destId="{D072535E-889C-43AA-B7B2-8C5B1AF7596F}" srcOrd="0" destOrd="0" parTransId="{D7CBFADF-8DCF-40E0-A14F-5385E35D763E}" sibTransId="{6FB08DFC-D9F3-4DF1-8110-B74A9C3EACDD}"/>
    <dgm:cxn modelId="{DDB363FB-5159-4547-9584-3A87EB481293}" type="presOf" srcId="{11AF6A86-D49C-4E5F-9A57-29ED938CDB84}" destId="{21A70DED-7DE9-4D80-A697-B68A4E51C26C}" srcOrd="0" destOrd="0" presId="urn:microsoft.com/office/officeart/2005/8/layout/process4"/>
    <dgm:cxn modelId="{C8AD3A63-7684-407C-BC29-6CDF95C320D6}" type="presParOf" srcId="{E43B4568-4E69-427C-BA07-9877E784B286}" destId="{83D71FCD-2963-45E5-AC61-A112656D58E7}" srcOrd="0" destOrd="0" presId="urn:microsoft.com/office/officeart/2005/8/layout/process4"/>
    <dgm:cxn modelId="{5AA4AEAA-9680-4E88-8A70-3D351510E357}" type="presParOf" srcId="{83D71FCD-2963-45E5-AC61-A112656D58E7}" destId="{AF9B07F1-999E-4D45-81F1-7CE2A4EFD225}" srcOrd="0" destOrd="0" presId="urn:microsoft.com/office/officeart/2005/8/layout/process4"/>
    <dgm:cxn modelId="{EEBB4681-E4E9-42C9-B0CC-F38311580CE1}" type="presParOf" srcId="{83D71FCD-2963-45E5-AC61-A112656D58E7}" destId="{283A5BDB-3CBF-411E-9473-6099CA8A3367}" srcOrd="1" destOrd="0" presId="urn:microsoft.com/office/officeart/2005/8/layout/process4"/>
    <dgm:cxn modelId="{335709AE-A9C1-4285-89A3-C8CB9829D20E}" type="presParOf" srcId="{83D71FCD-2963-45E5-AC61-A112656D58E7}" destId="{F0515614-AE3B-4004-8F63-6A30CF8C9ADC}" srcOrd="2" destOrd="0" presId="urn:microsoft.com/office/officeart/2005/8/layout/process4"/>
    <dgm:cxn modelId="{58FF697A-0CE4-4F7E-8C38-14F398DDA7BC}" type="presParOf" srcId="{F0515614-AE3B-4004-8F63-6A30CF8C9ADC}" destId="{473C7156-947D-45F2-ABDF-4313C9D401BC}" srcOrd="0" destOrd="0" presId="urn:microsoft.com/office/officeart/2005/8/layout/process4"/>
    <dgm:cxn modelId="{2C265B91-CE01-4E47-BC72-48B7ADEDB96C}" type="presParOf" srcId="{F0515614-AE3B-4004-8F63-6A30CF8C9ADC}" destId="{21A70DED-7DE9-4D80-A697-B68A4E51C26C}" srcOrd="1" destOrd="0" presId="urn:microsoft.com/office/officeart/2005/8/layout/process4"/>
    <dgm:cxn modelId="{70B0316C-2716-4179-B14F-2B99C96BEF6D}" type="presParOf" srcId="{E43B4568-4E69-427C-BA07-9877E784B286}" destId="{D39120A5-61D0-48A2-BD1F-18C9DCED3F34}" srcOrd="1" destOrd="0" presId="urn:microsoft.com/office/officeart/2005/8/layout/process4"/>
    <dgm:cxn modelId="{ECDF2783-7200-421A-9CD1-4EBAA1870CF6}" type="presParOf" srcId="{E43B4568-4E69-427C-BA07-9877E784B286}" destId="{AC9DED65-00B5-4D1B-AD6A-1030455F3B6A}" srcOrd="2" destOrd="0" presId="urn:microsoft.com/office/officeart/2005/8/layout/process4"/>
    <dgm:cxn modelId="{E70A1389-E255-4BAD-B2A8-7F1D758EC986}" type="presParOf" srcId="{AC9DED65-00B5-4D1B-AD6A-1030455F3B6A}" destId="{9C37FCA8-BB2E-4AB9-9F15-9A57AB55414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E1CD2-6F21-4872-92B1-83972D2A0A7F}"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BA246729-B1BB-4BC4-B7B8-955882CCC7A0}">
      <dgm:prSet/>
      <dgm:spPr/>
      <dgm:t>
        <a:bodyPr/>
        <a:lstStyle/>
        <a:p>
          <a:r>
            <a:rPr lang="en-US"/>
            <a:t>The purpose of liquid controls is to verify that the Avoximeter system is functioning properly throughout the testing process.</a:t>
          </a:r>
        </a:p>
      </dgm:t>
    </dgm:pt>
    <dgm:pt modelId="{3C991975-E04C-432A-9B84-0048FA7E01D7}" type="parTrans" cxnId="{026947D2-FA29-4CFA-82B8-A8002BE3E8A7}">
      <dgm:prSet/>
      <dgm:spPr/>
      <dgm:t>
        <a:bodyPr/>
        <a:lstStyle/>
        <a:p>
          <a:endParaRPr lang="en-US"/>
        </a:p>
      </dgm:t>
    </dgm:pt>
    <dgm:pt modelId="{15BB608B-8E12-4714-9741-5D87A6A67447}" type="sibTrans" cxnId="{026947D2-FA29-4CFA-82B8-A8002BE3E8A7}">
      <dgm:prSet/>
      <dgm:spPr/>
      <dgm:t>
        <a:bodyPr/>
        <a:lstStyle/>
        <a:p>
          <a:endParaRPr lang="en-US"/>
        </a:p>
      </dgm:t>
    </dgm:pt>
    <dgm:pt modelId="{817A6773-EA1D-4682-BF41-F63E3D1E6725}">
      <dgm:prSet/>
      <dgm:spPr/>
      <dgm:t>
        <a:bodyPr/>
        <a:lstStyle/>
        <a:p>
          <a:r>
            <a:rPr lang="en-US" dirty="0"/>
            <a:t>The correct lot numbers of the liquid controls must be entered in to the </a:t>
          </a:r>
          <a:r>
            <a:rPr lang="en-US" dirty="0" err="1"/>
            <a:t>Avaximeter</a:t>
          </a:r>
          <a:r>
            <a:rPr lang="en-US" dirty="0"/>
            <a:t>.</a:t>
          </a:r>
        </a:p>
      </dgm:t>
    </dgm:pt>
    <dgm:pt modelId="{FE0890A2-50C2-40A7-A7E7-29D7A14DC985}" type="parTrans" cxnId="{38DB17A2-93D0-4D51-8360-3F6DCE1BCAAF}">
      <dgm:prSet/>
      <dgm:spPr/>
      <dgm:t>
        <a:bodyPr/>
        <a:lstStyle/>
        <a:p>
          <a:endParaRPr lang="en-US"/>
        </a:p>
      </dgm:t>
    </dgm:pt>
    <dgm:pt modelId="{7387357B-2797-4C3E-A9B3-788E56934D9E}" type="sibTrans" cxnId="{38DB17A2-93D0-4D51-8360-3F6DCE1BCAAF}">
      <dgm:prSet/>
      <dgm:spPr/>
    </dgm:pt>
    <dgm:pt modelId="{9F8BB211-23FB-4456-853C-AD56CCB536D3}" type="pres">
      <dgm:prSet presAssocID="{90BE1CD2-6F21-4872-92B1-83972D2A0A7F}" presName="Name0" presStyleCnt="0">
        <dgm:presLayoutVars>
          <dgm:dir/>
          <dgm:resizeHandles val="exact"/>
        </dgm:presLayoutVars>
      </dgm:prSet>
      <dgm:spPr/>
    </dgm:pt>
    <dgm:pt modelId="{AF2EBC3C-8327-4EF0-BAB5-B0A49E5195ED}" type="pres">
      <dgm:prSet presAssocID="{BA246729-B1BB-4BC4-B7B8-955882CCC7A0}" presName="parTxOnly" presStyleLbl="node1" presStyleIdx="0" presStyleCnt="2">
        <dgm:presLayoutVars>
          <dgm:bulletEnabled val="1"/>
        </dgm:presLayoutVars>
      </dgm:prSet>
      <dgm:spPr/>
    </dgm:pt>
    <dgm:pt modelId="{85E1D7D4-9A49-41BD-A67E-3BFBA8AD9CCC}" type="pres">
      <dgm:prSet presAssocID="{15BB608B-8E12-4714-9741-5D87A6A67447}" presName="parSpace" presStyleCnt="0"/>
      <dgm:spPr/>
    </dgm:pt>
    <dgm:pt modelId="{FEA9CF25-6084-4DFB-A189-CE7C04D5FACE}" type="pres">
      <dgm:prSet presAssocID="{817A6773-EA1D-4682-BF41-F63E3D1E6725}" presName="parTxOnly" presStyleLbl="node1" presStyleIdx="1" presStyleCnt="2">
        <dgm:presLayoutVars>
          <dgm:bulletEnabled val="1"/>
        </dgm:presLayoutVars>
      </dgm:prSet>
      <dgm:spPr/>
    </dgm:pt>
  </dgm:ptLst>
  <dgm:cxnLst>
    <dgm:cxn modelId="{E28E2116-4DBD-428F-BE0F-DD0707EEA8F7}" type="presOf" srcId="{90BE1CD2-6F21-4872-92B1-83972D2A0A7F}" destId="{9F8BB211-23FB-4456-853C-AD56CCB536D3}" srcOrd="0" destOrd="0" presId="urn:microsoft.com/office/officeart/2005/8/layout/hChevron3"/>
    <dgm:cxn modelId="{16E4655D-63E4-4995-893B-15F28FDB023F}" type="presOf" srcId="{817A6773-EA1D-4682-BF41-F63E3D1E6725}" destId="{FEA9CF25-6084-4DFB-A189-CE7C04D5FACE}" srcOrd="0" destOrd="0" presId="urn:microsoft.com/office/officeart/2005/8/layout/hChevron3"/>
    <dgm:cxn modelId="{38DB17A2-93D0-4D51-8360-3F6DCE1BCAAF}" srcId="{90BE1CD2-6F21-4872-92B1-83972D2A0A7F}" destId="{817A6773-EA1D-4682-BF41-F63E3D1E6725}" srcOrd="1" destOrd="0" parTransId="{FE0890A2-50C2-40A7-A7E7-29D7A14DC985}" sibTransId="{7387357B-2797-4C3E-A9B3-788E56934D9E}"/>
    <dgm:cxn modelId="{DBE042CE-F0F0-45F6-A7EB-925508DC74AF}" type="presOf" srcId="{BA246729-B1BB-4BC4-B7B8-955882CCC7A0}" destId="{AF2EBC3C-8327-4EF0-BAB5-B0A49E5195ED}" srcOrd="0" destOrd="0" presId="urn:microsoft.com/office/officeart/2005/8/layout/hChevron3"/>
    <dgm:cxn modelId="{026947D2-FA29-4CFA-82B8-A8002BE3E8A7}" srcId="{90BE1CD2-6F21-4872-92B1-83972D2A0A7F}" destId="{BA246729-B1BB-4BC4-B7B8-955882CCC7A0}" srcOrd="0" destOrd="0" parTransId="{3C991975-E04C-432A-9B84-0048FA7E01D7}" sibTransId="{15BB608B-8E12-4714-9741-5D87A6A67447}"/>
    <dgm:cxn modelId="{9E85D3A8-4F5C-440E-8AA3-CF8946A0029F}" type="presParOf" srcId="{9F8BB211-23FB-4456-853C-AD56CCB536D3}" destId="{AF2EBC3C-8327-4EF0-BAB5-B0A49E5195ED}" srcOrd="0" destOrd="0" presId="urn:microsoft.com/office/officeart/2005/8/layout/hChevron3"/>
    <dgm:cxn modelId="{DE295669-D290-454D-A1BE-017381DAC102}" type="presParOf" srcId="{9F8BB211-23FB-4456-853C-AD56CCB536D3}" destId="{85E1D7D4-9A49-41BD-A67E-3BFBA8AD9CCC}" srcOrd="1" destOrd="0" presId="urn:microsoft.com/office/officeart/2005/8/layout/hChevron3"/>
    <dgm:cxn modelId="{A9D43C92-1D90-4D9A-BD4C-6CC092E76E56}" type="presParOf" srcId="{9F8BB211-23FB-4456-853C-AD56CCB536D3}" destId="{FEA9CF25-6084-4DFB-A189-CE7C04D5FACE}"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C208C-5816-4A10-A219-B1B458396510}"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3C0AEEE5-A43D-4DD8-878A-C9643C0A7E30}">
      <dgm:prSet/>
      <dgm:spPr/>
      <dgm:t>
        <a:bodyPr/>
        <a:lstStyle/>
        <a:p>
          <a:r>
            <a:rPr lang="en-US"/>
            <a:t>Confirm</a:t>
          </a:r>
        </a:p>
      </dgm:t>
    </dgm:pt>
    <dgm:pt modelId="{2C4B5113-4304-4DE1-AC9E-CE04EDFB8DE6}" type="parTrans" cxnId="{5E1CA9A7-B587-4165-8179-53190D0AB8EF}">
      <dgm:prSet/>
      <dgm:spPr/>
      <dgm:t>
        <a:bodyPr/>
        <a:lstStyle/>
        <a:p>
          <a:endParaRPr lang="en-US"/>
        </a:p>
      </dgm:t>
    </dgm:pt>
    <dgm:pt modelId="{68BA6BF3-54D7-48F3-8A79-545B5145C8BF}" type="sibTrans" cxnId="{5E1CA9A7-B587-4165-8179-53190D0AB8EF}">
      <dgm:prSet/>
      <dgm:spPr/>
      <dgm:t>
        <a:bodyPr/>
        <a:lstStyle/>
        <a:p>
          <a:endParaRPr lang="en-US"/>
        </a:p>
      </dgm:t>
    </dgm:pt>
    <dgm:pt modelId="{0AFBF20C-8291-400D-AC5D-674AFF57127B}">
      <dgm:prSet/>
      <dgm:spPr/>
      <dgm:t>
        <a:bodyPr/>
        <a:lstStyle/>
        <a:p>
          <a:r>
            <a:rPr lang="en-US" dirty="0"/>
            <a:t>Confirm the temperature probe is plugged firmly into the rear panel of the instrument.</a:t>
          </a:r>
        </a:p>
      </dgm:t>
    </dgm:pt>
    <dgm:pt modelId="{11D6F409-A59B-4AA7-B6EB-331BAAB2A991}" type="parTrans" cxnId="{B6403EDD-BDAD-4408-A31D-7D02099B72FB}">
      <dgm:prSet/>
      <dgm:spPr/>
      <dgm:t>
        <a:bodyPr/>
        <a:lstStyle/>
        <a:p>
          <a:endParaRPr lang="en-US"/>
        </a:p>
      </dgm:t>
    </dgm:pt>
    <dgm:pt modelId="{8AB4F19F-AEAE-4090-A07E-BB80A65E13EC}" type="sibTrans" cxnId="{B6403EDD-BDAD-4408-A31D-7D02099B72FB}">
      <dgm:prSet/>
      <dgm:spPr/>
      <dgm:t>
        <a:bodyPr/>
        <a:lstStyle/>
        <a:p>
          <a:endParaRPr lang="en-US"/>
        </a:p>
      </dgm:t>
    </dgm:pt>
    <dgm:pt modelId="{6C5097F3-8175-42F4-8E13-EEBB174D66B7}">
      <dgm:prSet/>
      <dgm:spPr/>
      <dgm:t>
        <a:bodyPr/>
        <a:lstStyle/>
        <a:p>
          <a:r>
            <a:rPr lang="en-US"/>
            <a:t>Verify</a:t>
          </a:r>
        </a:p>
      </dgm:t>
    </dgm:pt>
    <dgm:pt modelId="{D53AC204-D1F8-403B-B296-1FBDBE0AAE37}" type="parTrans" cxnId="{990283EA-A7D4-4C76-A300-50D3E596FDCD}">
      <dgm:prSet/>
      <dgm:spPr/>
      <dgm:t>
        <a:bodyPr/>
        <a:lstStyle/>
        <a:p>
          <a:endParaRPr lang="en-US"/>
        </a:p>
      </dgm:t>
    </dgm:pt>
    <dgm:pt modelId="{EB03E77B-9C2A-4317-8DE9-32DF1F215775}" type="sibTrans" cxnId="{990283EA-A7D4-4C76-A300-50D3E596FDCD}">
      <dgm:prSet/>
      <dgm:spPr/>
      <dgm:t>
        <a:bodyPr/>
        <a:lstStyle/>
        <a:p>
          <a:endParaRPr lang="en-US"/>
        </a:p>
      </dgm:t>
    </dgm:pt>
    <dgm:pt modelId="{0550BA41-E9BC-414F-8FA8-281131E37C3D}">
      <dgm:prSet/>
      <dgm:spPr/>
      <dgm:t>
        <a:bodyPr/>
        <a:lstStyle/>
        <a:p>
          <a:r>
            <a:rPr lang="en-US"/>
            <a:t>Verify that the lot # and Cal. code is correct for the cuvettes in use.</a:t>
          </a:r>
        </a:p>
      </dgm:t>
    </dgm:pt>
    <dgm:pt modelId="{7006AF02-E00B-4302-8110-C35F9F3E8C43}" type="parTrans" cxnId="{35A87EDB-CA97-4C15-A7FA-CBE2237C6AC4}">
      <dgm:prSet/>
      <dgm:spPr/>
      <dgm:t>
        <a:bodyPr/>
        <a:lstStyle/>
        <a:p>
          <a:endParaRPr lang="en-US"/>
        </a:p>
      </dgm:t>
    </dgm:pt>
    <dgm:pt modelId="{536A8F18-3ECA-4BB2-89FD-28FAA6EA499C}" type="sibTrans" cxnId="{35A87EDB-CA97-4C15-A7FA-CBE2237C6AC4}">
      <dgm:prSet/>
      <dgm:spPr/>
      <dgm:t>
        <a:bodyPr/>
        <a:lstStyle/>
        <a:p>
          <a:endParaRPr lang="en-US"/>
        </a:p>
      </dgm:t>
    </dgm:pt>
    <dgm:pt modelId="{03371ADE-075B-4B47-90CD-8C9EBE1E734C}">
      <dgm:prSet/>
      <dgm:spPr/>
      <dgm:t>
        <a:bodyPr/>
        <a:lstStyle/>
        <a:p>
          <a:r>
            <a:rPr lang="en-US"/>
            <a:t>Collect</a:t>
          </a:r>
        </a:p>
      </dgm:t>
    </dgm:pt>
    <dgm:pt modelId="{3D67322F-E7AC-4B10-BCDE-1430D3CCD2BD}" type="parTrans" cxnId="{6268CF9B-D0BC-44E5-A0F3-915480EE27A9}">
      <dgm:prSet/>
      <dgm:spPr/>
      <dgm:t>
        <a:bodyPr/>
        <a:lstStyle/>
        <a:p>
          <a:endParaRPr lang="en-US"/>
        </a:p>
      </dgm:t>
    </dgm:pt>
    <dgm:pt modelId="{30AA20C4-8E22-4A98-8A0E-3771DD4DC60B}" type="sibTrans" cxnId="{6268CF9B-D0BC-44E5-A0F3-915480EE27A9}">
      <dgm:prSet/>
      <dgm:spPr/>
      <dgm:t>
        <a:bodyPr/>
        <a:lstStyle/>
        <a:p>
          <a:endParaRPr lang="en-US"/>
        </a:p>
      </dgm:t>
    </dgm:pt>
    <dgm:pt modelId="{5285556B-D9BA-439A-8AD6-FFE52A3385E0}">
      <dgm:prSet/>
      <dgm:spPr/>
      <dgm:t>
        <a:bodyPr/>
        <a:lstStyle/>
        <a:p>
          <a:r>
            <a:rPr lang="en-US"/>
            <a:t>Collect the sample, expel one drop and connect the sample filled syringe to a new disposable cuvette.</a:t>
          </a:r>
        </a:p>
      </dgm:t>
    </dgm:pt>
    <dgm:pt modelId="{39C03B56-4614-4511-9070-D960C59CFA47}" type="parTrans" cxnId="{C146172E-95D2-4103-B97E-2B587BCD015C}">
      <dgm:prSet/>
      <dgm:spPr/>
      <dgm:t>
        <a:bodyPr/>
        <a:lstStyle/>
        <a:p>
          <a:endParaRPr lang="en-US"/>
        </a:p>
      </dgm:t>
    </dgm:pt>
    <dgm:pt modelId="{C545E6B4-B992-4937-9E5C-ED2270D53DA1}" type="sibTrans" cxnId="{C146172E-95D2-4103-B97E-2B587BCD015C}">
      <dgm:prSet/>
      <dgm:spPr/>
      <dgm:t>
        <a:bodyPr/>
        <a:lstStyle/>
        <a:p>
          <a:endParaRPr lang="en-US"/>
        </a:p>
      </dgm:t>
    </dgm:pt>
    <dgm:pt modelId="{7B4C4ADA-FE70-4963-A2A0-3961A2A15BDD}">
      <dgm:prSet/>
      <dgm:spPr/>
      <dgm:t>
        <a:bodyPr/>
        <a:lstStyle/>
        <a:p>
          <a:r>
            <a:rPr lang="en-US" dirty="0"/>
            <a:t>Inject</a:t>
          </a:r>
        </a:p>
      </dgm:t>
    </dgm:pt>
    <dgm:pt modelId="{D50850FF-883F-4C61-9953-EE0B049890D7}" type="parTrans" cxnId="{94963A90-E4FB-4ACB-BDE1-7B9960A6550E}">
      <dgm:prSet/>
      <dgm:spPr/>
      <dgm:t>
        <a:bodyPr/>
        <a:lstStyle/>
        <a:p>
          <a:endParaRPr lang="en-US"/>
        </a:p>
      </dgm:t>
    </dgm:pt>
    <dgm:pt modelId="{750851AF-D33C-4414-9CAC-0DE8DD4B55F2}" type="sibTrans" cxnId="{94963A90-E4FB-4ACB-BDE1-7B9960A6550E}">
      <dgm:prSet/>
      <dgm:spPr/>
      <dgm:t>
        <a:bodyPr/>
        <a:lstStyle/>
        <a:p>
          <a:endParaRPr lang="en-US"/>
        </a:p>
      </dgm:t>
    </dgm:pt>
    <dgm:pt modelId="{4772BBE2-E041-4326-82A7-2F43558F74A6}">
      <dgm:prSet/>
      <dgm:spPr/>
      <dgm:t>
        <a:bodyPr/>
        <a:lstStyle/>
        <a:p>
          <a:r>
            <a:rPr lang="en-US"/>
            <a:t>Hold cuvette at 45° angle and inject sample into cuvette until sample reaches the vent patch.  Leave the syringe attached to the cuvette.</a:t>
          </a:r>
        </a:p>
      </dgm:t>
    </dgm:pt>
    <dgm:pt modelId="{1418A496-355E-468F-A016-ADA7465B3AFC}" type="parTrans" cxnId="{3C8A5AB7-7595-4347-8F9F-DAA95236CB1D}">
      <dgm:prSet/>
      <dgm:spPr/>
      <dgm:t>
        <a:bodyPr/>
        <a:lstStyle/>
        <a:p>
          <a:endParaRPr lang="en-US"/>
        </a:p>
      </dgm:t>
    </dgm:pt>
    <dgm:pt modelId="{5D8CC83D-8AF2-44DB-9010-AC35C7B5774D}" type="sibTrans" cxnId="{3C8A5AB7-7595-4347-8F9F-DAA95236CB1D}">
      <dgm:prSet/>
      <dgm:spPr/>
      <dgm:t>
        <a:bodyPr/>
        <a:lstStyle/>
        <a:p>
          <a:endParaRPr lang="en-US"/>
        </a:p>
      </dgm:t>
    </dgm:pt>
    <dgm:pt modelId="{88DA76BB-EF73-4FCE-9834-D00C4DEE0F76}">
      <dgm:prSet/>
      <dgm:spPr/>
      <dgm:t>
        <a:bodyPr/>
        <a:lstStyle/>
        <a:p>
          <a:r>
            <a:rPr lang="en-US"/>
            <a:t>Confirm</a:t>
          </a:r>
        </a:p>
      </dgm:t>
    </dgm:pt>
    <dgm:pt modelId="{EA606B45-305A-4FDA-8F5E-AD7740FFD058}" type="parTrans" cxnId="{DF923373-77E0-429E-917D-CBDE23C17B22}">
      <dgm:prSet/>
      <dgm:spPr/>
      <dgm:t>
        <a:bodyPr/>
        <a:lstStyle/>
        <a:p>
          <a:endParaRPr lang="en-US"/>
        </a:p>
      </dgm:t>
    </dgm:pt>
    <dgm:pt modelId="{EE80B7B9-81E7-4212-A378-B6CEBA596A86}" type="sibTrans" cxnId="{DF923373-77E0-429E-917D-CBDE23C17B22}">
      <dgm:prSet/>
      <dgm:spPr/>
      <dgm:t>
        <a:bodyPr/>
        <a:lstStyle/>
        <a:p>
          <a:endParaRPr lang="en-US"/>
        </a:p>
      </dgm:t>
    </dgm:pt>
    <dgm:pt modelId="{19C1F1E5-AA99-4AEA-807D-E6DB699C9810}">
      <dgm:prSet/>
      <dgm:spPr/>
      <dgm:t>
        <a:bodyPr/>
        <a:lstStyle/>
        <a:p>
          <a:r>
            <a:rPr lang="en-US"/>
            <a:t>Confirm that the light path at the widest portion of the sample cuvette is free of debris or air bubbles.</a:t>
          </a:r>
        </a:p>
      </dgm:t>
    </dgm:pt>
    <dgm:pt modelId="{C238FD40-5883-4C1C-B43E-D7C775196DE9}" type="parTrans" cxnId="{8BCECDA7-9B6D-4925-B572-AD1BB9EA10DC}">
      <dgm:prSet/>
      <dgm:spPr/>
      <dgm:t>
        <a:bodyPr/>
        <a:lstStyle/>
        <a:p>
          <a:endParaRPr lang="en-US"/>
        </a:p>
      </dgm:t>
    </dgm:pt>
    <dgm:pt modelId="{DE90C542-34F9-4629-ADE6-14FE2E3FF764}" type="sibTrans" cxnId="{8BCECDA7-9B6D-4925-B572-AD1BB9EA10DC}">
      <dgm:prSet/>
      <dgm:spPr/>
      <dgm:t>
        <a:bodyPr/>
        <a:lstStyle/>
        <a:p>
          <a:endParaRPr lang="en-US"/>
        </a:p>
      </dgm:t>
    </dgm:pt>
    <dgm:pt modelId="{A3672031-9088-4656-A7D3-A0D6D9340273}">
      <dgm:prSet/>
      <dgm:spPr/>
      <dgm:t>
        <a:bodyPr/>
        <a:lstStyle/>
        <a:p>
          <a:r>
            <a:rPr lang="en-US" dirty="0"/>
            <a:t>Rotate</a:t>
          </a:r>
        </a:p>
      </dgm:t>
    </dgm:pt>
    <dgm:pt modelId="{8C3F7B3A-E907-44B7-8865-2EBE6670E6CE}" type="parTrans" cxnId="{EC868A50-4BF0-41C7-B1F6-791BA13B4245}">
      <dgm:prSet/>
      <dgm:spPr/>
      <dgm:t>
        <a:bodyPr/>
        <a:lstStyle/>
        <a:p>
          <a:endParaRPr lang="en-US"/>
        </a:p>
      </dgm:t>
    </dgm:pt>
    <dgm:pt modelId="{11840E87-758F-4DC4-90C8-9795179307F6}" type="sibTrans" cxnId="{EC868A50-4BF0-41C7-B1F6-791BA13B4245}">
      <dgm:prSet/>
      <dgm:spPr/>
      <dgm:t>
        <a:bodyPr/>
        <a:lstStyle/>
        <a:p>
          <a:endParaRPr lang="en-US"/>
        </a:p>
      </dgm:t>
    </dgm:pt>
    <dgm:pt modelId="{082E7BC1-01BC-43A2-94B7-CDD0EA799AED}">
      <dgm:prSet/>
      <dgm:spPr/>
      <dgm:t>
        <a:bodyPr/>
        <a:lstStyle/>
        <a:p>
          <a:r>
            <a:rPr lang="en-US"/>
            <a:t>Hold the cuvette by the black cap, rotate it so the textured, black side of the vent patch will be on the left when the cuvette is fully inserted into the slot.  Must be inserted within seconds of filling it!</a:t>
          </a:r>
        </a:p>
      </dgm:t>
    </dgm:pt>
    <dgm:pt modelId="{D95AB16D-9B83-4788-85C4-2A809166E6FA}" type="parTrans" cxnId="{97AA84D6-AF4D-4D4F-BF44-13CC6BA1583F}">
      <dgm:prSet/>
      <dgm:spPr/>
      <dgm:t>
        <a:bodyPr/>
        <a:lstStyle/>
        <a:p>
          <a:endParaRPr lang="en-US"/>
        </a:p>
      </dgm:t>
    </dgm:pt>
    <dgm:pt modelId="{871D5D57-8A66-4B5B-8B30-2A345117AEA4}" type="sibTrans" cxnId="{97AA84D6-AF4D-4D4F-BF44-13CC6BA1583F}">
      <dgm:prSet/>
      <dgm:spPr/>
      <dgm:t>
        <a:bodyPr/>
        <a:lstStyle/>
        <a:p>
          <a:endParaRPr lang="en-US"/>
        </a:p>
      </dgm:t>
    </dgm:pt>
    <dgm:pt modelId="{1863A1CC-3109-490A-8494-9D4AFEF183D1}">
      <dgm:prSet/>
      <dgm:spPr/>
      <dgm:t>
        <a:bodyPr/>
        <a:lstStyle/>
        <a:p>
          <a:r>
            <a:rPr lang="en-US" dirty="0"/>
            <a:t>Analyze</a:t>
          </a:r>
        </a:p>
      </dgm:t>
    </dgm:pt>
    <dgm:pt modelId="{175151EE-D824-49E1-A476-A3F23138B0AB}" type="parTrans" cxnId="{37D186AB-45E6-4253-9900-CC3A79F76F57}">
      <dgm:prSet/>
      <dgm:spPr/>
      <dgm:t>
        <a:bodyPr/>
        <a:lstStyle/>
        <a:p>
          <a:endParaRPr lang="en-US"/>
        </a:p>
      </dgm:t>
    </dgm:pt>
    <dgm:pt modelId="{4ACDA501-8563-4AB7-9A54-9500CE454A75}" type="sibTrans" cxnId="{37D186AB-45E6-4253-9900-CC3A79F76F57}">
      <dgm:prSet/>
      <dgm:spPr/>
      <dgm:t>
        <a:bodyPr/>
        <a:lstStyle/>
        <a:p>
          <a:endParaRPr lang="en-US"/>
        </a:p>
      </dgm:t>
    </dgm:pt>
    <dgm:pt modelId="{1B7FDC78-B242-4408-A74F-62817EFCD450}">
      <dgm:prSet/>
      <dgm:spPr/>
      <dgm:t>
        <a:bodyPr/>
        <a:lstStyle/>
        <a:p>
          <a:r>
            <a:rPr lang="en-US"/>
            <a:t>Results will be displayed after the sample information is entered.</a:t>
          </a:r>
        </a:p>
      </dgm:t>
    </dgm:pt>
    <dgm:pt modelId="{409CB379-4AD1-4399-9009-98E8A80A92A5}" type="parTrans" cxnId="{A915B89B-8488-4521-8837-66F115F55943}">
      <dgm:prSet/>
      <dgm:spPr/>
      <dgm:t>
        <a:bodyPr/>
        <a:lstStyle/>
        <a:p>
          <a:endParaRPr lang="en-US"/>
        </a:p>
      </dgm:t>
    </dgm:pt>
    <dgm:pt modelId="{5566E964-6D84-48C1-A994-1AB6D34333B6}" type="sibTrans" cxnId="{A915B89B-8488-4521-8837-66F115F55943}">
      <dgm:prSet/>
      <dgm:spPr/>
      <dgm:t>
        <a:bodyPr/>
        <a:lstStyle/>
        <a:p>
          <a:endParaRPr lang="en-US"/>
        </a:p>
      </dgm:t>
    </dgm:pt>
    <dgm:pt modelId="{934C6F9A-A022-4A69-B32A-ACCB9E86CCE9}">
      <dgm:prSet/>
      <dgm:spPr/>
      <dgm:t>
        <a:bodyPr/>
        <a:lstStyle/>
        <a:p>
          <a:r>
            <a:rPr lang="en-US"/>
            <a:t>Remove</a:t>
          </a:r>
        </a:p>
      </dgm:t>
    </dgm:pt>
    <dgm:pt modelId="{C33386C4-1D55-45C0-9277-B8B956F6278A}" type="parTrans" cxnId="{01474825-68C6-4406-BC06-258A366BD714}">
      <dgm:prSet/>
      <dgm:spPr/>
      <dgm:t>
        <a:bodyPr/>
        <a:lstStyle/>
        <a:p>
          <a:endParaRPr lang="en-US"/>
        </a:p>
      </dgm:t>
    </dgm:pt>
    <dgm:pt modelId="{7B70C79A-A3B4-4C79-BDF7-389A5AD5FA7E}" type="sibTrans" cxnId="{01474825-68C6-4406-BC06-258A366BD714}">
      <dgm:prSet/>
      <dgm:spPr/>
      <dgm:t>
        <a:bodyPr/>
        <a:lstStyle/>
        <a:p>
          <a:endParaRPr lang="en-US"/>
        </a:p>
      </dgm:t>
    </dgm:pt>
    <dgm:pt modelId="{A11843B2-228D-4BED-A44B-612170EE8D6A}">
      <dgm:prSet/>
      <dgm:spPr/>
      <dgm:t>
        <a:bodyPr/>
        <a:lstStyle/>
        <a:p>
          <a:r>
            <a:rPr lang="en-US"/>
            <a:t>Remove the cuvette as soon as testing is complete.  Press the Enter/On key 2x to return to the Ready screen.</a:t>
          </a:r>
        </a:p>
      </dgm:t>
    </dgm:pt>
    <dgm:pt modelId="{F623FBC7-5FD2-4BE3-9585-193BC83B8DD5}" type="parTrans" cxnId="{0333DD08-DF40-40A0-B050-470D5005AC41}">
      <dgm:prSet/>
      <dgm:spPr/>
      <dgm:t>
        <a:bodyPr/>
        <a:lstStyle/>
        <a:p>
          <a:endParaRPr lang="en-US"/>
        </a:p>
      </dgm:t>
    </dgm:pt>
    <dgm:pt modelId="{143E3139-965C-45E3-830E-07EAF28D8388}" type="sibTrans" cxnId="{0333DD08-DF40-40A0-B050-470D5005AC41}">
      <dgm:prSet/>
      <dgm:spPr/>
      <dgm:t>
        <a:bodyPr/>
        <a:lstStyle/>
        <a:p>
          <a:endParaRPr lang="en-US"/>
        </a:p>
      </dgm:t>
    </dgm:pt>
    <dgm:pt modelId="{0F77DF42-3C93-48B3-ABF2-327B9B98ADB8}" type="pres">
      <dgm:prSet presAssocID="{4B1C208C-5816-4A10-A219-B1B458396510}" presName="Name0" presStyleCnt="0">
        <dgm:presLayoutVars>
          <dgm:dir/>
          <dgm:animLvl val="lvl"/>
          <dgm:resizeHandles val="exact"/>
        </dgm:presLayoutVars>
      </dgm:prSet>
      <dgm:spPr/>
    </dgm:pt>
    <dgm:pt modelId="{AE9B75B6-7EF2-4E8D-BFC4-F62D82C395FD}" type="pres">
      <dgm:prSet presAssocID="{934C6F9A-A022-4A69-B32A-ACCB9E86CCE9}" presName="boxAndChildren" presStyleCnt="0"/>
      <dgm:spPr/>
    </dgm:pt>
    <dgm:pt modelId="{F5824111-4545-479B-B6A2-BE07A514D8D7}" type="pres">
      <dgm:prSet presAssocID="{934C6F9A-A022-4A69-B32A-ACCB9E86CCE9}" presName="parentTextBox" presStyleLbl="alignNode1" presStyleIdx="0" presStyleCnt="8"/>
      <dgm:spPr/>
    </dgm:pt>
    <dgm:pt modelId="{BAB619E6-7FCE-4723-820E-295CE86E5B96}" type="pres">
      <dgm:prSet presAssocID="{934C6F9A-A022-4A69-B32A-ACCB9E86CCE9}" presName="descendantBox" presStyleLbl="bgAccFollowNode1" presStyleIdx="0" presStyleCnt="8"/>
      <dgm:spPr/>
    </dgm:pt>
    <dgm:pt modelId="{E79A984E-633F-4A53-B075-C3C375142643}" type="pres">
      <dgm:prSet presAssocID="{4ACDA501-8563-4AB7-9A54-9500CE454A75}" presName="sp" presStyleCnt="0"/>
      <dgm:spPr/>
    </dgm:pt>
    <dgm:pt modelId="{0F5D7592-4ECC-4453-92E2-D945119E3411}" type="pres">
      <dgm:prSet presAssocID="{1863A1CC-3109-490A-8494-9D4AFEF183D1}" presName="arrowAndChildren" presStyleCnt="0"/>
      <dgm:spPr/>
    </dgm:pt>
    <dgm:pt modelId="{7C1B3B51-8034-4FEF-9202-B596B8CA4A43}" type="pres">
      <dgm:prSet presAssocID="{1863A1CC-3109-490A-8494-9D4AFEF183D1}" presName="parentTextArrow" presStyleLbl="node1" presStyleIdx="0" presStyleCnt="0"/>
      <dgm:spPr/>
    </dgm:pt>
    <dgm:pt modelId="{42194AFF-EC45-43CF-A83B-92DC45C9C942}" type="pres">
      <dgm:prSet presAssocID="{1863A1CC-3109-490A-8494-9D4AFEF183D1}" presName="arrow" presStyleLbl="alignNode1" presStyleIdx="1" presStyleCnt="8"/>
      <dgm:spPr/>
    </dgm:pt>
    <dgm:pt modelId="{E3DA5F2F-924B-40D3-B201-68BB8EFD0AFA}" type="pres">
      <dgm:prSet presAssocID="{1863A1CC-3109-490A-8494-9D4AFEF183D1}" presName="descendantArrow" presStyleLbl="bgAccFollowNode1" presStyleIdx="1" presStyleCnt="8"/>
      <dgm:spPr/>
    </dgm:pt>
    <dgm:pt modelId="{B8071D82-A04E-4202-8255-C5B3D7264F90}" type="pres">
      <dgm:prSet presAssocID="{11840E87-758F-4DC4-90C8-9795179307F6}" presName="sp" presStyleCnt="0"/>
      <dgm:spPr/>
    </dgm:pt>
    <dgm:pt modelId="{FE455C16-7F32-44E0-A352-535131874769}" type="pres">
      <dgm:prSet presAssocID="{A3672031-9088-4656-A7D3-A0D6D9340273}" presName="arrowAndChildren" presStyleCnt="0"/>
      <dgm:spPr/>
    </dgm:pt>
    <dgm:pt modelId="{CAA2F020-ADD8-4820-89C2-63594E526F09}" type="pres">
      <dgm:prSet presAssocID="{A3672031-9088-4656-A7D3-A0D6D9340273}" presName="parentTextArrow" presStyleLbl="node1" presStyleIdx="0" presStyleCnt="0"/>
      <dgm:spPr/>
    </dgm:pt>
    <dgm:pt modelId="{C64B6D01-3CED-4AAF-8F8F-C11335E40D88}" type="pres">
      <dgm:prSet presAssocID="{A3672031-9088-4656-A7D3-A0D6D9340273}" presName="arrow" presStyleLbl="alignNode1" presStyleIdx="2" presStyleCnt="8"/>
      <dgm:spPr/>
    </dgm:pt>
    <dgm:pt modelId="{8CAA696D-1B56-4DA9-9A5C-40EC413F193A}" type="pres">
      <dgm:prSet presAssocID="{A3672031-9088-4656-A7D3-A0D6D9340273}" presName="descendantArrow" presStyleLbl="bgAccFollowNode1" presStyleIdx="2" presStyleCnt="8"/>
      <dgm:spPr/>
    </dgm:pt>
    <dgm:pt modelId="{6725E28F-C41D-4B3C-8804-372E3336152A}" type="pres">
      <dgm:prSet presAssocID="{EE80B7B9-81E7-4212-A378-B6CEBA596A86}" presName="sp" presStyleCnt="0"/>
      <dgm:spPr/>
    </dgm:pt>
    <dgm:pt modelId="{61A5F397-C4AE-4E1D-8C0B-B91D193AF938}" type="pres">
      <dgm:prSet presAssocID="{88DA76BB-EF73-4FCE-9834-D00C4DEE0F76}" presName="arrowAndChildren" presStyleCnt="0"/>
      <dgm:spPr/>
    </dgm:pt>
    <dgm:pt modelId="{ACFF16C8-9493-4BB3-8782-6B323F3F613C}" type="pres">
      <dgm:prSet presAssocID="{88DA76BB-EF73-4FCE-9834-D00C4DEE0F76}" presName="parentTextArrow" presStyleLbl="node1" presStyleIdx="0" presStyleCnt="0"/>
      <dgm:spPr/>
    </dgm:pt>
    <dgm:pt modelId="{7DE2E96D-6515-4BFA-87C0-8340126F07DD}" type="pres">
      <dgm:prSet presAssocID="{88DA76BB-EF73-4FCE-9834-D00C4DEE0F76}" presName="arrow" presStyleLbl="alignNode1" presStyleIdx="3" presStyleCnt="8"/>
      <dgm:spPr/>
    </dgm:pt>
    <dgm:pt modelId="{56BE4533-C2E3-4B83-A39E-4FE6FD80CA55}" type="pres">
      <dgm:prSet presAssocID="{88DA76BB-EF73-4FCE-9834-D00C4DEE0F76}" presName="descendantArrow" presStyleLbl="bgAccFollowNode1" presStyleIdx="3" presStyleCnt="8"/>
      <dgm:spPr/>
    </dgm:pt>
    <dgm:pt modelId="{6CB9F624-5EDA-4BC8-B80F-8BF02F99E54D}" type="pres">
      <dgm:prSet presAssocID="{750851AF-D33C-4414-9CAC-0DE8DD4B55F2}" presName="sp" presStyleCnt="0"/>
      <dgm:spPr/>
    </dgm:pt>
    <dgm:pt modelId="{22E3BEFF-1FBE-4643-AEB2-785125D6E8A5}" type="pres">
      <dgm:prSet presAssocID="{7B4C4ADA-FE70-4963-A2A0-3961A2A15BDD}" presName="arrowAndChildren" presStyleCnt="0"/>
      <dgm:spPr/>
    </dgm:pt>
    <dgm:pt modelId="{07D76475-5FA2-4A65-96B7-FFB720E0F8EE}" type="pres">
      <dgm:prSet presAssocID="{7B4C4ADA-FE70-4963-A2A0-3961A2A15BDD}" presName="parentTextArrow" presStyleLbl="node1" presStyleIdx="0" presStyleCnt="0"/>
      <dgm:spPr/>
    </dgm:pt>
    <dgm:pt modelId="{ECE4C059-1846-485E-9E12-961B48AE2AB1}" type="pres">
      <dgm:prSet presAssocID="{7B4C4ADA-FE70-4963-A2A0-3961A2A15BDD}" presName="arrow" presStyleLbl="alignNode1" presStyleIdx="4" presStyleCnt="8"/>
      <dgm:spPr/>
    </dgm:pt>
    <dgm:pt modelId="{62559FC0-2CD9-470F-9CA9-C7D8AC2DECC8}" type="pres">
      <dgm:prSet presAssocID="{7B4C4ADA-FE70-4963-A2A0-3961A2A15BDD}" presName="descendantArrow" presStyleLbl="bgAccFollowNode1" presStyleIdx="4" presStyleCnt="8"/>
      <dgm:spPr/>
    </dgm:pt>
    <dgm:pt modelId="{6443846A-9EF0-4353-8371-A8711E00BE3C}" type="pres">
      <dgm:prSet presAssocID="{30AA20C4-8E22-4A98-8A0E-3771DD4DC60B}" presName="sp" presStyleCnt="0"/>
      <dgm:spPr/>
    </dgm:pt>
    <dgm:pt modelId="{FBAF6401-7772-4EE1-9A25-15BA67428FCC}" type="pres">
      <dgm:prSet presAssocID="{03371ADE-075B-4B47-90CD-8C9EBE1E734C}" presName="arrowAndChildren" presStyleCnt="0"/>
      <dgm:spPr/>
    </dgm:pt>
    <dgm:pt modelId="{AF4621D3-E4B7-414D-AC3E-F67A08BE51BB}" type="pres">
      <dgm:prSet presAssocID="{03371ADE-075B-4B47-90CD-8C9EBE1E734C}" presName="parentTextArrow" presStyleLbl="node1" presStyleIdx="0" presStyleCnt="0"/>
      <dgm:spPr/>
    </dgm:pt>
    <dgm:pt modelId="{FF8A4921-590B-4076-B86C-9E2801F7376D}" type="pres">
      <dgm:prSet presAssocID="{03371ADE-075B-4B47-90CD-8C9EBE1E734C}" presName="arrow" presStyleLbl="alignNode1" presStyleIdx="5" presStyleCnt="8"/>
      <dgm:spPr/>
    </dgm:pt>
    <dgm:pt modelId="{094AFB9A-77DB-4311-B6F9-72F20896BDBC}" type="pres">
      <dgm:prSet presAssocID="{03371ADE-075B-4B47-90CD-8C9EBE1E734C}" presName="descendantArrow" presStyleLbl="bgAccFollowNode1" presStyleIdx="5" presStyleCnt="8"/>
      <dgm:spPr/>
    </dgm:pt>
    <dgm:pt modelId="{187A97E6-35FD-4109-94D4-42BC44B0C577}" type="pres">
      <dgm:prSet presAssocID="{EB03E77B-9C2A-4317-8DE9-32DF1F215775}" presName="sp" presStyleCnt="0"/>
      <dgm:spPr/>
    </dgm:pt>
    <dgm:pt modelId="{E7ADA546-6082-4ED4-87A3-98CED10C22EB}" type="pres">
      <dgm:prSet presAssocID="{6C5097F3-8175-42F4-8E13-EEBB174D66B7}" presName="arrowAndChildren" presStyleCnt="0"/>
      <dgm:spPr/>
    </dgm:pt>
    <dgm:pt modelId="{7B53588B-4EB2-4015-8F43-F0EABA213B55}" type="pres">
      <dgm:prSet presAssocID="{6C5097F3-8175-42F4-8E13-EEBB174D66B7}" presName="parentTextArrow" presStyleLbl="node1" presStyleIdx="0" presStyleCnt="0"/>
      <dgm:spPr/>
    </dgm:pt>
    <dgm:pt modelId="{24D4FCA7-4A35-4858-80C6-BF245E015BCB}" type="pres">
      <dgm:prSet presAssocID="{6C5097F3-8175-42F4-8E13-EEBB174D66B7}" presName="arrow" presStyleLbl="alignNode1" presStyleIdx="6" presStyleCnt="8"/>
      <dgm:spPr/>
    </dgm:pt>
    <dgm:pt modelId="{76BD1EC4-A010-4CD7-AC83-7C356F1A839C}" type="pres">
      <dgm:prSet presAssocID="{6C5097F3-8175-42F4-8E13-EEBB174D66B7}" presName="descendantArrow" presStyleLbl="bgAccFollowNode1" presStyleIdx="6" presStyleCnt="8"/>
      <dgm:spPr/>
    </dgm:pt>
    <dgm:pt modelId="{B017DBDF-A06E-47B0-958E-C8933597D081}" type="pres">
      <dgm:prSet presAssocID="{68BA6BF3-54D7-48F3-8A79-545B5145C8BF}" presName="sp" presStyleCnt="0"/>
      <dgm:spPr/>
    </dgm:pt>
    <dgm:pt modelId="{06534228-AB20-48A4-B7EC-0FB8EE733BEA}" type="pres">
      <dgm:prSet presAssocID="{3C0AEEE5-A43D-4DD8-878A-C9643C0A7E30}" presName="arrowAndChildren" presStyleCnt="0"/>
      <dgm:spPr/>
    </dgm:pt>
    <dgm:pt modelId="{89CCC40F-4671-4837-B200-877F1F79AC73}" type="pres">
      <dgm:prSet presAssocID="{3C0AEEE5-A43D-4DD8-878A-C9643C0A7E30}" presName="parentTextArrow" presStyleLbl="node1" presStyleIdx="0" presStyleCnt="0"/>
      <dgm:spPr/>
    </dgm:pt>
    <dgm:pt modelId="{EA22A3A1-9F98-4413-887E-E4FCFD6DE994}" type="pres">
      <dgm:prSet presAssocID="{3C0AEEE5-A43D-4DD8-878A-C9643C0A7E30}" presName="arrow" presStyleLbl="alignNode1" presStyleIdx="7" presStyleCnt="8"/>
      <dgm:spPr/>
    </dgm:pt>
    <dgm:pt modelId="{90D2FA1F-2A43-4134-8E58-8F95A60D5E0D}" type="pres">
      <dgm:prSet presAssocID="{3C0AEEE5-A43D-4DD8-878A-C9643C0A7E30}" presName="descendantArrow" presStyleLbl="bgAccFollowNode1" presStyleIdx="7" presStyleCnt="8"/>
      <dgm:spPr/>
    </dgm:pt>
  </dgm:ptLst>
  <dgm:cxnLst>
    <dgm:cxn modelId="{B1125102-BA76-44D4-BD5C-891FEBFDDFFD}" type="presOf" srcId="{7B4C4ADA-FE70-4963-A2A0-3961A2A15BDD}" destId="{07D76475-5FA2-4A65-96B7-FFB720E0F8EE}" srcOrd="0" destOrd="0" presId="urn:microsoft.com/office/officeart/2016/7/layout/VerticalDownArrowProcess"/>
    <dgm:cxn modelId="{0333DD08-DF40-40A0-B050-470D5005AC41}" srcId="{934C6F9A-A022-4A69-B32A-ACCB9E86CCE9}" destId="{A11843B2-228D-4BED-A44B-612170EE8D6A}" srcOrd="0" destOrd="0" parTransId="{F623FBC7-5FD2-4BE3-9585-193BC83B8DD5}" sibTransId="{143E3139-965C-45E3-830E-07EAF28D8388}"/>
    <dgm:cxn modelId="{F193960A-CC28-4B30-B458-6F6C6EE4354D}" type="presOf" srcId="{0550BA41-E9BC-414F-8FA8-281131E37C3D}" destId="{76BD1EC4-A010-4CD7-AC83-7C356F1A839C}" srcOrd="0" destOrd="0" presId="urn:microsoft.com/office/officeart/2016/7/layout/VerticalDownArrowProcess"/>
    <dgm:cxn modelId="{01474825-68C6-4406-BC06-258A366BD714}" srcId="{4B1C208C-5816-4A10-A219-B1B458396510}" destId="{934C6F9A-A022-4A69-B32A-ACCB9E86CCE9}" srcOrd="7" destOrd="0" parTransId="{C33386C4-1D55-45C0-9277-B8B956F6278A}" sibTransId="{7B70C79A-A3B4-4C79-BDF7-389A5AD5FA7E}"/>
    <dgm:cxn modelId="{F658AB25-C4EA-4F81-9C3E-B31650676F3B}" type="presOf" srcId="{6C5097F3-8175-42F4-8E13-EEBB174D66B7}" destId="{7B53588B-4EB2-4015-8F43-F0EABA213B55}" srcOrd="0" destOrd="0" presId="urn:microsoft.com/office/officeart/2016/7/layout/VerticalDownArrowProcess"/>
    <dgm:cxn modelId="{6B682829-0543-4B02-B2CC-176216BBF721}" type="presOf" srcId="{19C1F1E5-AA99-4AEA-807D-E6DB699C9810}" destId="{56BE4533-C2E3-4B83-A39E-4FE6FD80CA55}" srcOrd="0" destOrd="0" presId="urn:microsoft.com/office/officeart/2016/7/layout/VerticalDownArrowProcess"/>
    <dgm:cxn modelId="{C146172E-95D2-4103-B97E-2B587BCD015C}" srcId="{03371ADE-075B-4B47-90CD-8C9EBE1E734C}" destId="{5285556B-D9BA-439A-8AD6-FFE52A3385E0}" srcOrd="0" destOrd="0" parTransId="{39C03B56-4614-4511-9070-D960C59CFA47}" sibTransId="{C545E6B4-B992-4937-9E5C-ED2270D53DA1}"/>
    <dgm:cxn modelId="{9D9B5230-60B3-4A32-9B45-E18A687D76A7}" type="presOf" srcId="{082E7BC1-01BC-43A2-94B7-CDD0EA799AED}" destId="{8CAA696D-1B56-4DA9-9A5C-40EC413F193A}" srcOrd="0" destOrd="0" presId="urn:microsoft.com/office/officeart/2016/7/layout/VerticalDownArrowProcess"/>
    <dgm:cxn modelId="{4524483A-91F1-4C8E-8772-86D7945ADE9C}" type="presOf" srcId="{88DA76BB-EF73-4FCE-9834-D00C4DEE0F76}" destId="{ACFF16C8-9493-4BB3-8782-6B323F3F613C}" srcOrd="0" destOrd="0" presId="urn:microsoft.com/office/officeart/2016/7/layout/VerticalDownArrowProcess"/>
    <dgm:cxn modelId="{559EBA40-05E5-41EB-8E09-16D2D0AE81C1}" type="presOf" srcId="{5285556B-D9BA-439A-8AD6-FFE52A3385E0}" destId="{094AFB9A-77DB-4311-B6F9-72F20896BDBC}" srcOrd="0" destOrd="0" presId="urn:microsoft.com/office/officeart/2016/7/layout/VerticalDownArrowProcess"/>
    <dgm:cxn modelId="{48AAB35D-B93C-4923-8EFE-3D7A60EF59B7}" type="presOf" srcId="{7B4C4ADA-FE70-4963-A2A0-3961A2A15BDD}" destId="{ECE4C059-1846-485E-9E12-961B48AE2AB1}" srcOrd="1" destOrd="0" presId="urn:microsoft.com/office/officeart/2016/7/layout/VerticalDownArrowProcess"/>
    <dgm:cxn modelId="{17A47C5F-74FC-4FD0-9906-F87696E39651}" type="presOf" srcId="{4772BBE2-E041-4326-82A7-2F43558F74A6}" destId="{62559FC0-2CD9-470F-9CA9-C7D8AC2DECC8}" srcOrd="0" destOrd="0" presId="urn:microsoft.com/office/officeart/2016/7/layout/VerticalDownArrowProcess"/>
    <dgm:cxn modelId="{98245947-93E2-4B0B-BDF0-1F4290E0EE62}" type="presOf" srcId="{3C0AEEE5-A43D-4DD8-878A-C9643C0A7E30}" destId="{EA22A3A1-9F98-4413-887E-E4FCFD6DE994}" srcOrd="1" destOrd="0" presId="urn:microsoft.com/office/officeart/2016/7/layout/VerticalDownArrowProcess"/>
    <dgm:cxn modelId="{3685594B-4AD2-4259-8DB5-0486D2FEC4B8}" type="presOf" srcId="{3C0AEEE5-A43D-4DD8-878A-C9643C0A7E30}" destId="{89CCC40F-4671-4837-B200-877F1F79AC73}" srcOrd="0" destOrd="0" presId="urn:microsoft.com/office/officeart/2016/7/layout/VerticalDownArrowProcess"/>
    <dgm:cxn modelId="{EC868A50-4BF0-41C7-B1F6-791BA13B4245}" srcId="{4B1C208C-5816-4A10-A219-B1B458396510}" destId="{A3672031-9088-4656-A7D3-A0D6D9340273}" srcOrd="5" destOrd="0" parTransId="{8C3F7B3A-E907-44B7-8865-2EBE6670E6CE}" sibTransId="{11840E87-758F-4DC4-90C8-9795179307F6}"/>
    <dgm:cxn modelId="{DF923373-77E0-429E-917D-CBDE23C17B22}" srcId="{4B1C208C-5816-4A10-A219-B1B458396510}" destId="{88DA76BB-EF73-4FCE-9834-D00C4DEE0F76}" srcOrd="4" destOrd="0" parTransId="{EA606B45-305A-4FDA-8F5E-AD7740FFD058}" sibTransId="{EE80B7B9-81E7-4212-A378-B6CEBA596A86}"/>
    <dgm:cxn modelId="{50FF8483-244D-4951-A2CC-BBE91E89D786}" type="presOf" srcId="{A11843B2-228D-4BED-A44B-612170EE8D6A}" destId="{BAB619E6-7FCE-4723-820E-295CE86E5B96}" srcOrd="0" destOrd="0" presId="urn:microsoft.com/office/officeart/2016/7/layout/VerticalDownArrowProcess"/>
    <dgm:cxn modelId="{94963A90-E4FB-4ACB-BDE1-7B9960A6550E}" srcId="{4B1C208C-5816-4A10-A219-B1B458396510}" destId="{7B4C4ADA-FE70-4963-A2A0-3961A2A15BDD}" srcOrd="3" destOrd="0" parTransId="{D50850FF-883F-4C61-9953-EE0B049890D7}" sibTransId="{750851AF-D33C-4414-9CAC-0DE8DD4B55F2}"/>
    <dgm:cxn modelId="{A915B89B-8488-4521-8837-66F115F55943}" srcId="{1863A1CC-3109-490A-8494-9D4AFEF183D1}" destId="{1B7FDC78-B242-4408-A74F-62817EFCD450}" srcOrd="0" destOrd="0" parTransId="{409CB379-4AD1-4399-9009-98E8A80A92A5}" sibTransId="{5566E964-6D84-48C1-A994-1AB6D34333B6}"/>
    <dgm:cxn modelId="{6268CF9B-D0BC-44E5-A0F3-915480EE27A9}" srcId="{4B1C208C-5816-4A10-A219-B1B458396510}" destId="{03371ADE-075B-4B47-90CD-8C9EBE1E734C}" srcOrd="2" destOrd="0" parTransId="{3D67322F-E7AC-4B10-BCDE-1430D3CCD2BD}" sibTransId="{30AA20C4-8E22-4A98-8A0E-3771DD4DC60B}"/>
    <dgm:cxn modelId="{7C18D0A3-BADD-4920-B003-831E0B09B9EB}" type="presOf" srcId="{03371ADE-075B-4B47-90CD-8C9EBE1E734C}" destId="{FF8A4921-590B-4076-B86C-9E2801F7376D}" srcOrd="1" destOrd="0" presId="urn:microsoft.com/office/officeart/2016/7/layout/VerticalDownArrowProcess"/>
    <dgm:cxn modelId="{5E1CA9A7-B587-4165-8179-53190D0AB8EF}" srcId="{4B1C208C-5816-4A10-A219-B1B458396510}" destId="{3C0AEEE5-A43D-4DD8-878A-C9643C0A7E30}" srcOrd="0" destOrd="0" parTransId="{2C4B5113-4304-4DE1-AC9E-CE04EDFB8DE6}" sibTransId="{68BA6BF3-54D7-48F3-8A79-545B5145C8BF}"/>
    <dgm:cxn modelId="{8BCECDA7-9B6D-4925-B572-AD1BB9EA10DC}" srcId="{88DA76BB-EF73-4FCE-9834-D00C4DEE0F76}" destId="{19C1F1E5-AA99-4AEA-807D-E6DB699C9810}" srcOrd="0" destOrd="0" parTransId="{C238FD40-5883-4C1C-B43E-D7C775196DE9}" sibTransId="{DE90C542-34F9-4629-ADE6-14FE2E3FF764}"/>
    <dgm:cxn modelId="{37D186AB-45E6-4253-9900-CC3A79F76F57}" srcId="{4B1C208C-5816-4A10-A219-B1B458396510}" destId="{1863A1CC-3109-490A-8494-9D4AFEF183D1}" srcOrd="6" destOrd="0" parTransId="{175151EE-D824-49E1-A476-A3F23138B0AB}" sibTransId="{4ACDA501-8563-4AB7-9A54-9500CE454A75}"/>
    <dgm:cxn modelId="{14D124B4-94F8-4DF2-8AEB-12DAF21CE2A5}" type="presOf" srcId="{6C5097F3-8175-42F4-8E13-EEBB174D66B7}" destId="{24D4FCA7-4A35-4858-80C6-BF245E015BCB}" srcOrd="1" destOrd="0" presId="urn:microsoft.com/office/officeart/2016/7/layout/VerticalDownArrowProcess"/>
    <dgm:cxn modelId="{3C8A5AB7-7595-4347-8F9F-DAA95236CB1D}" srcId="{7B4C4ADA-FE70-4963-A2A0-3961A2A15BDD}" destId="{4772BBE2-E041-4326-82A7-2F43558F74A6}" srcOrd="0" destOrd="0" parTransId="{1418A496-355E-468F-A016-ADA7465B3AFC}" sibTransId="{5D8CC83D-8AF2-44DB-9010-AC35C7B5774D}"/>
    <dgm:cxn modelId="{867E77C4-D910-45B2-999B-DEEDC8461876}" type="presOf" srcId="{1863A1CC-3109-490A-8494-9D4AFEF183D1}" destId="{42194AFF-EC45-43CF-A83B-92DC45C9C942}" srcOrd="1" destOrd="0" presId="urn:microsoft.com/office/officeart/2016/7/layout/VerticalDownArrowProcess"/>
    <dgm:cxn modelId="{3E3FB3CC-AE5D-47CE-B308-D7CD2F293BBE}" type="presOf" srcId="{1B7FDC78-B242-4408-A74F-62817EFCD450}" destId="{E3DA5F2F-924B-40D3-B201-68BB8EFD0AFA}" srcOrd="0" destOrd="0" presId="urn:microsoft.com/office/officeart/2016/7/layout/VerticalDownArrowProcess"/>
    <dgm:cxn modelId="{A3C967CE-97CD-448B-8252-D7BF33C99696}" type="presOf" srcId="{A3672031-9088-4656-A7D3-A0D6D9340273}" destId="{C64B6D01-3CED-4AAF-8F8F-C11335E40D88}" srcOrd="1" destOrd="0" presId="urn:microsoft.com/office/officeart/2016/7/layout/VerticalDownArrowProcess"/>
    <dgm:cxn modelId="{97AA84D6-AF4D-4D4F-BF44-13CC6BA1583F}" srcId="{A3672031-9088-4656-A7D3-A0D6D9340273}" destId="{082E7BC1-01BC-43A2-94B7-CDD0EA799AED}" srcOrd="0" destOrd="0" parTransId="{D95AB16D-9B83-4788-85C4-2A809166E6FA}" sibTransId="{871D5D57-8A66-4B5B-8B30-2A345117AEA4}"/>
    <dgm:cxn modelId="{35A87EDB-CA97-4C15-A7FA-CBE2237C6AC4}" srcId="{6C5097F3-8175-42F4-8E13-EEBB174D66B7}" destId="{0550BA41-E9BC-414F-8FA8-281131E37C3D}" srcOrd="0" destOrd="0" parTransId="{7006AF02-E00B-4302-8110-C35F9F3E8C43}" sibTransId="{536A8F18-3ECA-4BB2-89FD-28FAA6EA499C}"/>
    <dgm:cxn modelId="{B6403EDD-BDAD-4408-A31D-7D02099B72FB}" srcId="{3C0AEEE5-A43D-4DD8-878A-C9643C0A7E30}" destId="{0AFBF20C-8291-400D-AC5D-674AFF57127B}" srcOrd="0" destOrd="0" parTransId="{11D6F409-A59B-4AA7-B6EB-331BAAB2A991}" sibTransId="{8AB4F19F-AEAE-4090-A07E-BB80A65E13EC}"/>
    <dgm:cxn modelId="{C97AC5DD-F495-4458-98FD-B3F07EDDF859}" type="presOf" srcId="{03371ADE-075B-4B47-90CD-8C9EBE1E734C}" destId="{AF4621D3-E4B7-414D-AC3E-F67A08BE51BB}" srcOrd="0" destOrd="0" presId="urn:microsoft.com/office/officeart/2016/7/layout/VerticalDownArrowProcess"/>
    <dgm:cxn modelId="{136A05E4-FFBC-42A4-9EA1-A64B1D9EC51E}" type="presOf" srcId="{934C6F9A-A022-4A69-B32A-ACCB9E86CCE9}" destId="{F5824111-4545-479B-B6A2-BE07A514D8D7}" srcOrd="0" destOrd="0" presId="urn:microsoft.com/office/officeart/2016/7/layout/VerticalDownArrowProcess"/>
    <dgm:cxn modelId="{990283EA-A7D4-4C76-A300-50D3E596FDCD}" srcId="{4B1C208C-5816-4A10-A219-B1B458396510}" destId="{6C5097F3-8175-42F4-8E13-EEBB174D66B7}" srcOrd="1" destOrd="0" parTransId="{D53AC204-D1F8-403B-B296-1FBDBE0AAE37}" sibTransId="{EB03E77B-9C2A-4317-8DE9-32DF1F215775}"/>
    <dgm:cxn modelId="{5AA75AEC-D267-40BE-8232-F5A3D7D0C16F}" type="presOf" srcId="{88DA76BB-EF73-4FCE-9834-D00C4DEE0F76}" destId="{7DE2E96D-6515-4BFA-87C0-8340126F07DD}" srcOrd="1" destOrd="0" presId="urn:microsoft.com/office/officeart/2016/7/layout/VerticalDownArrowProcess"/>
    <dgm:cxn modelId="{0661BEEE-95D3-45E1-A2A5-10980D1EFA5F}" type="presOf" srcId="{0AFBF20C-8291-400D-AC5D-674AFF57127B}" destId="{90D2FA1F-2A43-4134-8E58-8F95A60D5E0D}" srcOrd="0" destOrd="0" presId="urn:microsoft.com/office/officeart/2016/7/layout/VerticalDownArrowProcess"/>
    <dgm:cxn modelId="{10729EEF-DC78-4A27-92E4-A8F883A09E8C}" type="presOf" srcId="{4B1C208C-5816-4A10-A219-B1B458396510}" destId="{0F77DF42-3C93-48B3-ABF2-327B9B98ADB8}" srcOrd="0" destOrd="0" presId="urn:microsoft.com/office/officeart/2016/7/layout/VerticalDownArrowProcess"/>
    <dgm:cxn modelId="{F2A858FB-68EB-4E3F-BFA4-D2BA823C6FAD}" type="presOf" srcId="{1863A1CC-3109-490A-8494-9D4AFEF183D1}" destId="{7C1B3B51-8034-4FEF-9202-B596B8CA4A43}" srcOrd="0" destOrd="0" presId="urn:microsoft.com/office/officeart/2016/7/layout/VerticalDownArrowProcess"/>
    <dgm:cxn modelId="{AF1E6DFE-57D4-4685-8F57-8AB42E5E0EEE}" type="presOf" srcId="{A3672031-9088-4656-A7D3-A0D6D9340273}" destId="{CAA2F020-ADD8-4820-89C2-63594E526F09}" srcOrd="0" destOrd="0" presId="urn:microsoft.com/office/officeart/2016/7/layout/VerticalDownArrowProcess"/>
    <dgm:cxn modelId="{E5F2A980-E1FF-4BEB-953F-6F4102F4392F}" type="presParOf" srcId="{0F77DF42-3C93-48B3-ABF2-327B9B98ADB8}" destId="{AE9B75B6-7EF2-4E8D-BFC4-F62D82C395FD}" srcOrd="0" destOrd="0" presId="urn:microsoft.com/office/officeart/2016/7/layout/VerticalDownArrowProcess"/>
    <dgm:cxn modelId="{41946EC3-2BED-4DCF-BE5A-12894EC387FD}" type="presParOf" srcId="{AE9B75B6-7EF2-4E8D-BFC4-F62D82C395FD}" destId="{F5824111-4545-479B-B6A2-BE07A514D8D7}" srcOrd="0" destOrd="0" presId="urn:microsoft.com/office/officeart/2016/7/layout/VerticalDownArrowProcess"/>
    <dgm:cxn modelId="{B282C4BD-3679-4EB2-9E42-EAA5722521ED}" type="presParOf" srcId="{AE9B75B6-7EF2-4E8D-BFC4-F62D82C395FD}" destId="{BAB619E6-7FCE-4723-820E-295CE86E5B96}" srcOrd="1" destOrd="0" presId="urn:microsoft.com/office/officeart/2016/7/layout/VerticalDownArrowProcess"/>
    <dgm:cxn modelId="{FCE81A0F-F0CB-4BA7-827D-A157F84EE886}" type="presParOf" srcId="{0F77DF42-3C93-48B3-ABF2-327B9B98ADB8}" destId="{E79A984E-633F-4A53-B075-C3C375142643}" srcOrd="1" destOrd="0" presId="urn:microsoft.com/office/officeart/2016/7/layout/VerticalDownArrowProcess"/>
    <dgm:cxn modelId="{E6055F6A-91AE-49A4-8C11-CFA2E77DE431}" type="presParOf" srcId="{0F77DF42-3C93-48B3-ABF2-327B9B98ADB8}" destId="{0F5D7592-4ECC-4453-92E2-D945119E3411}" srcOrd="2" destOrd="0" presId="urn:microsoft.com/office/officeart/2016/7/layout/VerticalDownArrowProcess"/>
    <dgm:cxn modelId="{95D81967-6D08-40A2-8802-DAE764D8885A}" type="presParOf" srcId="{0F5D7592-4ECC-4453-92E2-D945119E3411}" destId="{7C1B3B51-8034-4FEF-9202-B596B8CA4A43}" srcOrd="0" destOrd="0" presId="urn:microsoft.com/office/officeart/2016/7/layout/VerticalDownArrowProcess"/>
    <dgm:cxn modelId="{F9223BF5-80C2-436D-A6A0-B8F5D5512115}" type="presParOf" srcId="{0F5D7592-4ECC-4453-92E2-D945119E3411}" destId="{42194AFF-EC45-43CF-A83B-92DC45C9C942}" srcOrd="1" destOrd="0" presId="urn:microsoft.com/office/officeart/2016/7/layout/VerticalDownArrowProcess"/>
    <dgm:cxn modelId="{D103DFF6-A0D2-46A7-B54C-438C3BA5DD65}" type="presParOf" srcId="{0F5D7592-4ECC-4453-92E2-D945119E3411}" destId="{E3DA5F2F-924B-40D3-B201-68BB8EFD0AFA}" srcOrd="2" destOrd="0" presId="urn:microsoft.com/office/officeart/2016/7/layout/VerticalDownArrowProcess"/>
    <dgm:cxn modelId="{9AEB1C77-42C1-4273-BB5C-59D6E05600FF}" type="presParOf" srcId="{0F77DF42-3C93-48B3-ABF2-327B9B98ADB8}" destId="{B8071D82-A04E-4202-8255-C5B3D7264F90}" srcOrd="3" destOrd="0" presId="urn:microsoft.com/office/officeart/2016/7/layout/VerticalDownArrowProcess"/>
    <dgm:cxn modelId="{4736561B-B573-42E6-BB4C-1CB2FFF7AB32}" type="presParOf" srcId="{0F77DF42-3C93-48B3-ABF2-327B9B98ADB8}" destId="{FE455C16-7F32-44E0-A352-535131874769}" srcOrd="4" destOrd="0" presId="urn:microsoft.com/office/officeart/2016/7/layout/VerticalDownArrowProcess"/>
    <dgm:cxn modelId="{584FAB5F-8D2D-4E31-AA11-945ADC594BFD}" type="presParOf" srcId="{FE455C16-7F32-44E0-A352-535131874769}" destId="{CAA2F020-ADD8-4820-89C2-63594E526F09}" srcOrd="0" destOrd="0" presId="urn:microsoft.com/office/officeart/2016/7/layout/VerticalDownArrowProcess"/>
    <dgm:cxn modelId="{B937837A-FAC8-4856-A6FE-7E6AA3C6D361}" type="presParOf" srcId="{FE455C16-7F32-44E0-A352-535131874769}" destId="{C64B6D01-3CED-4AAF-8F8F-C11335E40D88}" srcOrd="1" destOrd="0" presId="urn:microsoft.com/office/officeart/2016/7/layout/VerticalDownArrowProcess"/>
    <dgm:cxn modelId="{EC3EB4FD-3FE4-46D0-89A3-3A5D56F4A372}" type="presParOf" srcId="{FE455C16-7F32-44E0-A352-535131874769}" destId="{8CAA696D-1B56-4DA9-9A5C-40EC413F193A}" srcOrd="2" destOrd="0" presId="urn:microsoft.com/office/officeart/2016/7/layout/VerticalDownArrowProcess"/>
    <dgm:cxn modelId="{401E6DAC-E56B-484E-B8B7-FFCA0DB36D46}" type="presParOf" srcId="{0F77DF42-3C93-48B3-ABF2-327B9B98ADB8}" destId="{6725E28F-C41D-4B3C-8804-372E3336152A}" srcOrd="5" destOrd="0" presId="urn:microsoft.com/office/officeart/2016/7/layout/VerticalDownArrowProcess"/>
    <dgm:cxn modelId="{4C6155BF-D1A5-4D68-9E18-CA572FAD1F5E}" type="presParOf" srcId="{0F77DF42-3C93-48B3-ABF2-327B9B98ADB8}" destId="{61A5F397-C4AE-4E1D-8C0B-B91D193AF938}" srcOrd="6" destOrd="0" presId="urn:microsoft.com/office/officeart/2016/7/layout/VerticalDownArrowProcess"/>
    <dgm:cxn modelId="{CCA392BC-3CFD-4865-8AE5-3D42C5EC8431}" type="presParOf" srcId="{61A5F397-C4AE-4E1D-8C0B-B91D193AF938}" destId="{ACFF16C8-9493-4BB3-8782-6B323F3F613C}" srcOrd="0" destOrd="0" presId="urn:microsoft.com/office/officeart/2016/7/layout/VerticalDownArrowProcess"/>
    <dgm:cxn modelId="{741CEBA2-FBBF-40A7-A2CC-973C07ACE6D3}" type="presParOf" srcId="{61A5F397-C4AE-4E1D-8C0B-B91D193AF938}" destId="{7DE2E96D-6515-4BFA-87C0-8340126F07DD}" srcOrd="1" destOrd="0" presId="urn:microsoft.com/office/officeart/2016/7/layout/VerticalDownArrowProcess"/>
    <dgm:cxn modelId="{07046C5A-07CA-4C08-B533-4DB61E3E24ED}" type="presParOf" srcId="{61A5F397-C4AE-4E1D-8C0B-B91D193AF938}" destId="{56BE4533-C2E3-4B83-A39E-4FE6FD80CA55}" srcOrd="2" destOrd="0" presId="urn:microsoft.com/office/officeart/2016/7/layout/VerticalDownArrowProcess"/>
    <dgm:cxn modelId="{356B429D-9475-435F-A7C9-7DD2C4D98EC9}" type="presParOf" srcId="{0F77DF42-3C93-48B3-ABF2-327B9B98ADB8}" destId="{6CB9F624-5EDA-4BC8-B80F-8BF02F99E54D}" srcOrd="7" destOrd="0" presId="urn:microsoft.com/office/officeart/2016/7/layout/VerticalDownArrowProcess"/>
    <dgm:cxn modelId="{79A98179-208D-4E1D-8ECE-FD9978A62332}" type="presParOf" srcId="{0F77DF42-3C93-48B3-ABF2-327B9B98ADB8}" destId="{22E3BEFF-1FBE-4643-AEB2-785125D6E8A5}" srcOrd="8" destOrd="0" presId="urn:microsoft.com/office/officeart/2016/7/layout/VerticalDownArrowProcess"/>
    <dgm:cxn modelId="{0851BB12-CF5D-4E2B-A363-97D11E26EBA8}" type="presParOf" srcId="{22E3BEFF-1FBE-4643-AEB2-785125D6E8A5}" destId="{07D76475-5FA2-4A65-96B7-FFB720E0F8EE}" srcOrd="0" destOrd="0" presId="urn:microsoft.com/office/officeart/2016/7/layout/VerticalDownArrowProcess"/>
    <dgm:cxn modelId="{35BC476D-A56F-48FA-B70A-79D008EB84A1}" type="presParOf" srcId="{22E3BEFF-1FBE-4643-AEB2-785125D6E8A5}" destId="{ECE4C059-1846-485E-9E12-961B48AE2AB1}" srcOrd="1" destOrd="0" presId="urn:microsoft.com/office/officeart/2016/7/layout/VerticalDownArrowProcess"/>
    <dgm:cxn modelId="{41FF0ADC-5B94-42F7-AB2D-27726C619AD7}" type="presParOf" srcId="{22E3BEFF-1FBE-4643-AEB2-785125D6E8A5}" destId="{62559FC0-2CD9-470F-9CA9-C7D8AC2DECC8}" srcOrd="2" destOrd="0" presId="urn:microsoft.com/office/officeart/2016/7/layout/VerticalDownArrowProcess"/>
    <dgm:cxn modelId="{FFACFF51-26B1-4FE5-843B-FB516EF3B203}" type="presParOf" srcId="{0F77DF42-3C93-48B3-ABF2-327B9B98ADB8}" destId="{6443846A-9EF0-4353-8371-A8711E00BE3C}" srcOrd="9" destOrd="0" presId="urn:microsoft.com/office/officeart/2016/7/layout/VerticalDownArrowProcess"/>
    <dgm:cxn modelId="{E594DBA5-1BD4-4AD9-82E6-CE147B21307A}" type="presParOf" srcId="{0F77DF42-3C93-48B3-ABF2-327B9B98ADB8}" destId="{FBAF6401-7772-4EE1-9A25-15BA67428FCC}" srcOrd="10" destOrd="0" presId="urn:microsoft.com/office/officeart/2016/7/layout/VerticalDownArrowProcess"/>
    <dgm:cxn modelId="{10DD1DA6-8218-4AE0-B586-DF3A2011E4A7}" type="presParOf" srcId="{FBAF6401-7772-4EE1-9A25-15BA67428FCC}" destId="{AF4621D3-E4B7-414D-AC3E-F67A08BE51BB}" srcOrd="0" destOrd="0" presId="urn:microsoft.com/office/officeart/2016/7/layout/VerticalDownArrowProcess"/>
    <dgm:cxn modelId="{E33BBFFF-26A6-4C7D-82DB-D272F6BA9074}" type="presParOf" srcId="{FBAF6401-7772-4EE1-9A25-15BA67428FCC}" destId="{FF8A4921-590B-4076-B86C-9E2801F7376D}" srcOrd="1" destOrd="0" presId="urn:microsoft.com/office/officeart/2016/7/layout/VerticalDownArrowProcess"/>
    <dgm:cxn modelId="{889ACAD3-D8B1-4C61-8720-2F3DAF2F6747}" type="presParOf" srcId="{FBAF6401-7772-4EE1-9A25-15BA67428FCC}" destId="{094AFB9A-77DB-4311-B6F9-72F20896BDBC}" srcOrd="2" destOrd="0" presId="urn:microsoft.com/office/officeart/2016/7/layout/VerticalDownArrowProcess"/>
    <dgm:cxn modelId="{5C698BB5-A6D6-4F0B-B0D4-B99B04BBD531}" type="presParOf" srcId="{0F77DF42-3C93-48B3-ABF2-327B9B98ADB8}" destId="{187A97E6-35FD-4109-94D4-42BC44B0C577}" srcOrd="11" destOrd="0" presId="urn:microsoft.com/office/officeart/2016/7/layout/VerticalDownArrowProcess"/>
    <dgm:cxn modelId="{400E2BFE-A1F6-49E6-967B-73C13EF42B6F}" type="presParOf" srcId="{0F77DF42-3C93-48B3-ABF2-327B9B98ADB8}" destId="{E7ADA546-6082-4ED4-87A3-98CED10C22EB}" srcOrd="12" destOrd="0" presId="urn:microsoft.com/office/officeart/2016/7/layout/VerticalDownArrowProcess"/>
    <dgm:cxn modelId="{12661F97-881A-47E0-B7C8-C664DA121909}" type="presParOf" srcId="{E7ADA546-6082-4ED4-87A3-98CED10C22EB}" destId="{7B53588B-4EB2-4015-8F43-F0EABA213B55}" srcOrd="0" destOrd="0" presId="urn:microsoft.com/office/officeart/2016/7/layout/VerticalDownArrowProcess"/>
    <dgm:cxn modelId="{6CF092D3-EBEC-437B-A7CE-4EA4766B52E2}" type="presParOf" srcId="{E7ADA546-6082-4ED4-87A3-98CED10C22EB}" destId="{24D4FCA7-4A35-4858-80C6-BF245E015BCB}" srcOrd="1" destOrd="0" presId="urn:microsoft.com/office/officeart/2016/7/layout/VerticalDownArrowProcess"/>
    <dgm:cxn modelId="{3D98485F-7948-47E1-95E1-4BFCEBE9074D}" type="presParOf" srcId="{E7ADA546-6082-4ED4-87A3-98CED10C22EB}" destId="{76BD1EC4-A010-4CD7-AC83-7C356F1A839C}" srcOrd="2" destOrd="0" presId="urn:microsoft.com/office/officeart/2016/7/layout/VerticalDownArrowProcess"/>
    <dgm:cxn modelId="{DCF860A1-CA4D-4DC4-9672-BF8199449B50}" type="presParOf" srcId="{0F77DF42-3C93-48B3-ABF2-327B9B98ADB8}" destId="{B017DBDF-A06E-47B0-958E-C8933597D081}" srcOrd="13" destOrd="0" presId="urn:microsoft.com/office/officeart/2016/7/layout/VerticalDownArrowProcess"/>
    <dgm:cxn modelId="{AA965E7A-678A-46E5-8FFD-7AC9D4D59A34}" type="presParOf" srcId="{0F77DF42-3C93-48B3-ABF2-327B9B98ADB8}" destId="{06534228-AB20-48A4-B7EC-0FB8EE733BEA}" srcOrd="14" destOrd="0" presId="urn:microsoft.com/office/officeart/2016/7/layout/VerticalDownArrowProcess"/>
    <dgm:cxn modelId="{EABCF455-3959-40DD-B688-526DDBFA61BA}" type="presParOf" srcId="{06534228-AB20-48A4-B7EC-0FB8EE733BEA}" destId="{89CCC40F-4671-4837-B200-877F1F79AC73}" srcOrd="0" destOrd="0" presId="urn:microsoft.com/office/officeart/2016/7/layout/VerticalDownArrowProcess"/>
    <dgm:cxn modelId="{F5B33ABF-6752-4882-A639-7C56F82E6106}" type="presParOf" srcId="{06534228-AB20-48A4-B7EC-0FB8EE733BEA}" destId="{EA22A3A1-9F98-4413-887E-E4FCFD6DE994}" srcOrd="1" destOrd="0" presId="urn:microsoft.com/office/officeart/2016/7/layout/VerticalDownArrowProcess"/>
    <dgm:cxn modelId="{1B9EEF06-D852-4BAC-BCD3-54C7A9CEA0AC}" type="presParOf" srcId="{06534228-AB20-48A4-B7EC-0FB8EE733BEA}" destId="{90D2FA1F-2A43-4134-8E58-8F95A60D5E0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9E8DD-1607-4C90-B753-ED8B1273903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5F9FE4F-A0C2-4B11-9FA8-F64B521356D9}">
      <dgm:prSet custT="1"/>
      <dgm:spPr/>
      <dgm:t>
        <a:bodyPr/>
        <a:lstStyle/>
        <a:p>
          <a:pPr>
            <a:lnSpc>
              <a:spcPct val="100000"/>
            </a:lnSpc>
          </a:pPr>
          <a:r>
            <a:rPr lang="en-US" sz="1400" dirty="0"/>
            <a:t>Citrate is known to change the pH of the blood and cause errors in spectrophotometric measurements. Similarly, fluoride, oxalate, and EDTA should be avoided.</a:t>
          </a:r>
        </a:p>
      </dgm:t>
    </dgm:pt>
    <dgm:pt modelId="{B7832D4E-E9ED-489F-84B8-11FD38FA8C16}" type="parTrans" cxnId="{3E176E3F-1037-4593-AD24-A4602301B3DE}">
      <dgm:prSet/>
      <dgm:spPr/>
      <dgm:t>
        <a:bodyPr/>
        <a:lstStyle/>
        <a:p>
          <a:endParaRPr lang="en-US"/>
        </a:p>
      </dgm:t>
    </dgm:pt>
    <dgm:pt modelId="{6941CF1A-4F32-43A9-AD86-D34DE781F5AD}" type="sibTrans" cxnId="{3E176E3F-1037-4593-AD24-A4602301B3DE}">
      <dgm:prSet/>
      <dgm:spPr/>
      <dgm:t>
        <a:bodyPr/>
        <a:lstStyle/>
        <a:p>
          <a:pPr>
            <a:lnSpc>
              <a:spcPct val="100000"/>
            </a:lnSpc>
          </a:pPr>
          <a:endParaRPr lang="en-US"/>
        </a:p>
      </dgm:t>
    </dgm:pt>
    <dgm:pt modelId="{F4BFC38A-D946-4DAC-BF84-C5295AD6E01B}">
      <dgm:prSet custT="1"/>
      <dgm:spPr/>
      <dgm:t>
        <a:bodyPr/>
        <a:lstStyle/>
        <a:p>
          <a:pPr>
            <a:lnSpc>
              <a:spcPct val="100000"/>
            </a:lnSpc>
          </a:pPr>
          <a:r>
            <a:rPr lang="en-US" sz="1400" dirty="0"/>
            <a:t>Excessive volumes of anticoagulant or saline may oxygenate the sample or cause dilution errors.</a:t>
          </a:r>
        </a:p>
      </dgm:t>
    </dgm:pt>
    <dgm:pt modelId="{2358E2AA-0635-4B75-9E89-D34F2FA6D6CE}" type="parTrans" cxnId="{B0075E1A-A476-4F36-852C-C49C8A4475FE}">
      <dgm:prSet/>
      <dgm:spPr/>
      <dgm:t>
        <a:bodyPr/>
        <a:lstStyle/>
        <a:p>
          <a:endParaRPr lang="en-US"/>
        </a:p>
      </dgm:t>
    </dgm:pt>
    <dgm:pt modelId="{3D06F70D-257F-4905-A280-5A2691BD0D5D}" type="sibTrans" cxnId="{B0075E1A-A476-4F36-852C-C49C8A4475FE}">
      <dgm:prSet/>
      <dgm:spPr/>
      <dgm:t>
        <a:bodyPr/>
        <a:lstStyle/>
        <a:p>
          <a:pPr>
            <a:lnSpc>
              <a:spcPct val="100000"/>
            </a:lnSpc>
          </a:pPr>
          <a:endParaRPr lang="en-US"/>
        </a:p>
      </dgm:t>
    </dgm:pt>
    <dgm:pt modelId="{B7A85A28-A12F-408C-979C-5CB7B3E327AA}">
      <dgm:prSet custT="1"/>
      <dgm:spPr/>
      <dgm:t>
        <a:bodyPr/>
        <a:lstStyle/>
        <a:p>
          <a:pPr>
            <a:lnSpc>
              <a:spcPct val="100000"/>
            </a:lnSpc>
          </a:pPr>
          <a:r>
            <a:rPr lang="en-US" sz="1400" dirty="0"/>
            <a:t>Cuvettes should be stored in a </a:t>
          </a:r>
          <a:r>
            <a:rPr lang="en-US" sz="1400" b="1" u="sng" dirty="0"/>
            <a:t>sealed</a:t>
          </a:r>
          <a:r>
            <a:rPr lang="en-US" sz="1400" dirty="0"/>
            <a:t> bag with a desiccant pouch.  Desiccant should be checked prior to using the cuvettes to ensure that the color indicator has not changed from blue to pink.  </a:t>
          </a:r>
          <a:r>
            <a:rPr lang="en-US" sz="1400" u="sng" dirty="0"/>
            <a:t>If the indicator has changed, do not use the cuvettes until a new desiccant pouch can be added to the bag</a:t>
          </a:r>
          <a:r>
            <a:rPr lang="en-US" sz="1400" dirty="0"/>
            <a:t>.</a:t>
          </a:r>
        </a:p>
      </dgm:t>
    </dgm:pt>
    <dgm:pt modelId="{E7BC7B16-919C-4B8D-903E-548AD94328E7}" type="parTrans" cxnId="{D61B414A-5E9C-4682-A5B0-E9278008EEAD}">
      <dgm:prSet/>
      <dgm:spPr/>
      <dgm:t>
        <a:bodyPr/>
        <a:lstStyle/>
        <a:p>
          <a:endParaRPr lang="en-US"/>
        </a:p>
      </dgm:t>
    </dgm:pt>
    <dgm:pt modelId="{90239813-7AD8-4A8B-B46C-00AFAA6DBD57}" type="sibTrans" cxnId="{D61B414A-5E9C-4682-A5B0-E9278008EEAD}">
      <dgm:prSet/>
      <dgm:spPr/>
      <dgm:t>
        <a:bodyPr/>
        <a:lstStyle/>
        <a:p>
          <a:pPr>
            <a:lnSpc>
              <a:spcPct val="100000"/>
            </a:lnSpc>
          </a:pPr>
          <a:endParaRPr lang="en-US"/>
        </a:p>
      </dgm:t>
    </dgm:pt>
    <dgm:pt modelId="{ADB1F314-D612-4E69-ACF7-896210902265}">
      <dgm:prSet/>
      <dgm:spPr/>
      <dgm:t>
        <a:bodyPr/>
        <a:lstStyle/>
        <a:p>
          <a:pPr>
            <a:lnSpc>
              <a:spcPct val="100000"/>
            </a:lnSpc>
          </a:pPr>
          <a:r>
            <a:rPr lang="en-US" dirty="0"/>
            <a:t>When filling cuvettes, do not insert it into the analyzer if the vent patch protrudes.</a:t>
          </a:r>
        </a:p>
      </dgm:t>
    </dgm:pt>
    <dgm:pt modelId="{BDB26013-53E4-455F-8AA4-4A74EB2B20E1}" type="parTrans" cxnId="{3262AB78-9BA1-425F-BABF-E63B6005C525}">
      <dgm:prSet/>
      <dgm:spPr/>
      <dgm:t>
        <a:bodyPr/>
        <a:lstStyle/>
        <a:p>
          <a:endParaRPr lang="en-US"/>
        </a:p>
      </dgm:t>
    </dgm:pt>
    <dgm:pt modelId="{4D3DF391-5A9F-445A-819C-12A963B2C27A}" type="sibTrans" cxnId="{3262AB78-9BA1-425F-BABF-E63B6005C525}">
      <dgm:prSet/>
      <dgm:spPr/>
      <dgm:t>
        <a:bodyPr/>
        <a:lstStyle/>
        <a:p>
          <a:pPr>
            <a:lnSpc>
              <a:spcPct val="100000"/>
            </a:lnSpc>
          </a:pPr>
          <a:endParaRPr lang="en-US"/>
        </a:p>
      </dgm:t>
    </dgm:pt>
    <dgm:pt modelId="{48701A9A-7469-49FF-B9B4-0A4FF65579FF}">
      <dgm:prSet/>
      <dgm:spPr/>
      <dgm:t>
        <a:bodyPr/>
        <a:lstStyle/>
        <a:p>
          <a:pPr>
            <a:lnSpc>
              <a:spcPct val="100000"/>
            </a:lnSpc>
          </a:pPr>
          <a:r>
            <a:rPr lang="en-US" dirty="0"/>
            <a:t>If the sample is poorly mixed or contains bubbles, discard the cuvette.</a:t>
          </a:r>
        </a:p>
      </dgm:t>
    </dgm:pt>
    <dgm:pt modelId="{74E22D40-7786-4D5D-9120-3F61C40DDF87}" type="parTrans" cxnId="{91A4AC10-A03C-42EB-8A08-61272D4FA384}">
      <dgm:prSet/>
      <dgm:spPr/>
      <dgm:t>
        <a:bodyPr/>
        <a:lstStyle/>
        <a:p>
          <a:endParaRPr lang="en-US"/>
        </a:p>
      </dgm:t>
    </dgm:pt>
    <dgm:pt modelId="{213738CA-5512-43BE-A19B-221EB8A60D69}" type="sibTrans" cxnId="{91A4AC10-A03C-42EB-8A08-61272D4FA384}">
      <dgm:prSet/>
      <dgm:spPr/>
      <dgm:t>
        <a:bodyPr/>
        <a:lstStyle/>
        <a:p>
          <a:endParaRPr lang="en-US"/>
        </a:p>
      </dgm:t>
    </dgm:pt>
    <dgm:pt modelId="{1883CD68-9C17-4861-ABE7-05F5670CF9F5}" type="pres">
      <dgm:prSet presAssocID="{8959E8DD-1607-4C90-B753-ED8B1273903A}" presName="root" presStyleCnt="0">
        <dgm:presLayoutVars>
          <dgm:dir/>
          <dgm:resizeHandles val="exact"/>
        </dgm:presLayoutVars>
      </dgm:prSet>
      <dgm:spPr/>
    </dgm:pt>
    <dgm:pt modelId="{7DDE24BD-FF3E-4341-8652-175097DF82AD}" type="pres">
      <dgm:prSet presAssocID="{A5F9FE4F-A0C2-4B11-9FA8-F64B521356D9}" presName="compNode" presStyleCnt="0"/>
      <dgm:spPr/>
    </dgm:pt>
    <dgm:pt modelId="{FBC32C5A-F4C6-4F91-B397-43BBD3C3FE5D}" type="pres">
      <dgm:prSet presAssocID="{A5F9FE4F-A0C2-4B11-9FA8-F64B521356D9}" presName="iconRect" presStyleLbl="node1" presStyleIdx="0" presStyleCnt="5" custLinFactNeighborX="13393" custLinFactNeighborY="-685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9E64B599-2586-4173-8A08-4CAC9DF019BB}" type="pres">
      <dgm:prSet presAssocID="{A5F9FE4F-A0C2-4B11-9FA8-F64B521356D9}" presName="spaceRect" presStyleCnt="0"/>
      <dgm:spPr/>
    </dgm:pt>
    <dgm:pt modelId="{B0A3955D-9396-4B31-82A0-EE502392DE1E}" type="pres">
      <dgm:prSet presAssocID="{A5F9FE4F-A0C2-4B11-9FA8-F64B521356D9}" presName="textRect" presStyleLbl="revTx" presStyleIdx="0" presStyleCnt="5" custScaleY="142155">
        <dgm:presLayoutVars>
          <dgm:chMax val="1"/>
          <dgm:chPref val="1"/>
        </dgm:presLayoutVars>
      </dgm:prSet>
      <dgm:spPr/>
    </dgm:pt>
    <dgm:pt modelId="{293104B8-020A-497A-A22B-A1737B1489C3}" type="pres">
      <dgm:prSet presAssocID="{6941CF1A-4F32-43A9-AD86-D34DE781F5AD}" presName="sibTrans" presStyleCnt="0"/>
      <dgm:spPr/>
    </dgm:pt>
    <dgm:pt modelId="{6824060E-C4E5-4925-892D-71727D83FE11}" type="pres">
      <dgm:prSet presAssocID="{F4BFC38A-D946-4DAC-BF84-C5295AD6E01B}" presName="compNode" presStyleCnt="0"/>
      <dgm:spPr/>
    </dgm:pt>
    <dgm:pt modelId="{68622C05-C308-4BCD-B8F7-9D2E788C3943}" type="pres">
      <dgm:prSet presAssocID="{F4BFC38A-D946-4DAC-BF84-C5295AD6E01B}" presName="iconRect" presStyleLbl="node1" presStyleIdx="1" presStyleCnt="5" custLinFactNeighborX="-10632" custLinFactNeighborY="-5727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CE1CCE3-194E-4175-9AA8-1AAEFB66A734}" type="pres">
      <dgm:prSet presAssocID="{F4BFC38A-D946-4DAC-BF84-C5295AD6E01B}" presName="spaceRect" presStyleCnt="0"/>
      <dgm:spPr/>
    </dgm:pt>
    <dgm:pt modelId="{8407CB6E-3347-4551-A0C7-5B72CA05EC7C}" type="pres">
      <dgm:prSet presAssocID="{F4BFC38A-D946-4DAC-BF84-C5295AD6E01B}" presName="textRect" presStyleLbl="revTx" presStyleIdx="1" presStyleCnt="5" custScaleX="91427" custScaleY="149834">
        <dgm:presLayoutVars>
          <dgm:chMax val="1"/>
          <dgm:chPref val="1"/>
        </dgm:presLayoutVars>
      </dgm:prSet>
      <dgm:spPr/>
    </dgm:pt>
    <dgm:pt modelId="{ED45D1A4-43FD-42EB-B73F-04ED864B5DD8}" type="pres">
      <dgm:prSet presAssocID="{3D06F70D-257F-4905-A280-5A2691BD0D5D}" presName="sibTrans" presStyleCnt="0"/>
      <dgm:spPr/>
    </dgm:pt>
    <dgm:pt modelId="{05A62E83-8045-417A-BBB5-1272BEA54F75}" type="pres">
      <dgm:prSet presAssocID="{B7A85A28-A12F-408C-979C-5CB7B3E327AA}" presName="compNode" presStyleCnt="0"/>
      <dgm:spPr/>
    </dgm:pt>
    <dgm:pt modelId="{CABCB772-FE51-42EA-A5C5-99B99DA98A11}" type="pres">
      <dgm:prSet presAssocID="{B7A85A28-A12F-408C-979C-5CB7B3E327AA}" presName="iconRect" presStyleLbl="node1" presStyleIdx="2" presStyleCnt="5" custLinFactNeighborX="1263" custLinFactNeighborY="-667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2DEB7BB6-0596-4595-9048-BF11648539C0}" type="pres">
      <dgm:prSet presAssocID="{B7A85A28-A12F-408C-979C-5CB7B3E327AA}" presName="spaceRect" presStyleCnt="0"/>
      <dgm:spPr/>
    </dgm:pt>
    <dgm:pt modelId="{071B03C0-BC2D-4C4D-BD34-F278B4C6EC20}" type="pres">
      <dgm:prSet presAssocID="{B7A85A28-A12F-408C-979C-5CB7B3E327AA}" presName="textRect" presStyleLbl="revTx" presStyleIdx="2" presStyleCnt="5" custScaleX="158341" custScaleY="157513">
        <dgm:presLayoutVars>
          <dgm:chMax val="1"/>
          <dgm:chPref val="1"/>
        </dgm:presLayoutVars>
      </dgm:prSet>
      <dgm:spPr/>
    </dgm:pt>
    <dgm:pt modelId="{2A29864D-7148-4C12-9B63-FE0CBC8C1258}" type="pres">
      <dgm:prSet presAssocID="{90239813-7AD8-4A8B-B46C-00AFAA6DBD57}" presName="sibTrans" presStyleCnt="0"/>
      <dgm:spPr/>
    </dgm:pt>
    <dgm:pt modelId="{83B19B4F-CEB7-4FF4-8222-BC4F59E275E7}" type="pres">
      <dgm:prSet presAssocID="{ADB1F314-D612-4E69-ACF7-896210902265}" presName="compNode" presStyleCnt="0"/>
      <dgm:spPr/>
    </dgm:pt>
    <dgm:pt modelId="{470DD1E1-2A01-499D-AEC6-6A08DA52A68E}" type="pres">
      <dgm:prSet presAssocID="{ADB1F314-D612-4E69-ACF7-896210902265}" presName="iconRect" presStyleLbl="node1" presStyleIdx="3" presStyleCnt="5" custLinFactNeighborX="-21247" custLinFactNeighborY="-685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1E00EA0C-8D91-443A-ABA6-6A27847E23A4}" type="pres">
      <dgm:prSet presAssocID="{ADB1F314-D612-4E69-ACF7-896210902265}" presName="spaceRect" presStyleCnt="0"/>
      <dgm:spPr/>
    </dgm:pt>
    <dgm:pt modelId="{37AC8E18-C1A3-4459-86E4-0A562D8550C4}" type="pres">
      <dgm:prSet presAssocID="{ADB1F314-D612-4E69-ACF7-896210902265}" presName="textRect" presStyleLbl="revTx" presStyleIdx="3" presStyleCnt="5" custScaleY="155139">
        <dgm:presLayoutVars>
          <dgm:chMax val="1"/>
          <dgm:chPref val="1"/>
        </dgm:presLayoutVars>
      </dgm:prSet>
      <dgm:spPr/>
    </dgm:pt>
    <dgm:pt modelId="{C3EAEC70-CC91-4344-8848-062BEEA02539}" type="pres">
      <dgm:prSet presAssocID="{4D3DF391-5A9F-445A-819C-12A963B2C27A}" presName="sibTrans" presStyleCnt="0"/>
      <dgm:spPr/>
    </dgm:pt>
    <dgm:pt modelId="{065D01BE-6EAE-4A7A-8A9B-F6BE5C1CD440}" type="pres">
      <dgm:prSet presAssocID="{48701A9A-7469-49FF-B9B4-0A4FF65579FF}" presName="compNode" presStyleCnt="0"/>
      <dgm:spPr/>
    </dgm:pt>
    <dgm:pt modelId="{03DC1043-E504-438A-9C24-2BBC3BB82F4C}" type="pres">
      <dgm:prSet presAssocID="{48701A9A-7469-49FF-B9B4-0A4FF65579FF}" presName="iconRect" presStyleLbl="node1" presStyleIdx="4" presStyleCnt="5" custScaleY="86646" custLinFactNeighborX="-12503" custLinFactNeighborY="-8400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lash"/>
        </a:ext>
      </dgm:extLst>
    </dgm:pt>
    <dgm:pt modelId="{E7EEAA6C-F4D5-40F6-958C-B0CC0F520584}" type="pres">
      <dgm:prSet presAssocID="{48701A9A-7469-49FF-B9B4-0A4FF65579FF}" presName="spaceRect" presStyleCnt="0"/>
      <dgm:spPr/>
    </dgm:pt>
    <dgm:pt modelId="{4DDE17FF-B2DA-4308-9609-78CAEF666544}" type="pres">
      <dgm:prSet presAssocID="{48701A9A-7469-49FF-B9B4-0A4FF65579FF}" presName="textRect" presStyleLbl="revTx" presStyleIdx="4" presStyleCnt="5" custScaleY="133089">
        <dgm:presLayoutVars>
          <dgm:chMax val="1"/>
          <dgm:chPref val="1"/>
        </dgm:presLayoutVars>
      </dgm:prSet>
      <dgm:spPr/>
    </dgm:pt>
  </dgm:ptLst>
  <dgm:cxnLst>
    <dgm:cxn modelId="{91A4AC10-A03C-42EB-8A08-61272D4FA384}" srcId="{8959E8DD-1607-4C90-B753-ED8B1273903A}" destId="{48701A9A-7469-49FF-B9B4-0A4FF65579FF}" srcOrd="4" destOrd="0" parTransId="{74E22D40-7786-4D5D-9120-3F61C40DDF87}" sibTransId="{213738CA-5512-43BE-A19B-221EB8A60D69}"/>
    <dgm:cxn modelId="{B0075E1A-A476-4F36-852C-C49C8A4475FE}" srcId="{8959E8DD-1607-4C90-B753-ED8B1273903A}" destId="{F4BFC38A-D946-4DAC-BF84-C5295AD6E01B}" srcOrd="1" destOrd="0" parTransId="{2358E2AA-0635-4B75-9E89-D34F2FA6D6CE}" sibTransId="{3D06F70D-257F-4905-A280-5A2691BD0D5D}"/>
    <dgm:cxn modelId="{93DD811D-1EA6-40A3-BAC0-AE0D5D25042C}" type="presOf" srcId="{A5F9FE4F-A0C2-4B11-9FA8-F64B521356D9}" destId="{B0A3955D-9396-4B31-82A0-EE502392DE1E}" srcOrd="0" destOrd="0" presId="urn:microsoft.com/office/officeart/2018/2/layout/IconLabelList"/>
    <dgm:cxn modelId="{3799CC3B-0E2C-407D-87E1-873E126D1FEA}" type="presOf" srcId="{48701A9A-7469-49FF-B9B4-0A4FF65579FF}" destId="{4DDE17FF-B2DA-4308-9609-78CAEF666544}" srcOrd="0" destOrd="0" presId="urn:microsoft.com/office/officeart/2018/2/layout/IconLabelList"/>
    <dgm:cxn modelId="{3E176E3F-1037-4593-AD24-A4602301B3DE}" srcId="{8959E8DD-1607-4C90-B753-ED8B1273903A}" destId="{A5F9FE4F-A0C2-4B11-9FA8-F64B521356D9}" srcOrd="0" destOrd="0" parTransId="{B7832D4E-E9ED-489F-84B8-11FD38FA8C16}" sibTransId="{6941CF1A-4F32-43A9-AD86-D34DE781F5AD}"/>
    <dgm:cxn modelId="{42D37864-6155-4ED1-A0BF-63E050856CAC}" type="presOf" srcId="{8959E8DD-1607-4C90-B753-ED8B1273903A}" destId="{1883CD68-9C17-4861-ABE7-05F5670CF9F5}" srcOrd="0" destOrd="0" presId="urn:microsoft.com/office/officeart/2018/2/layout/IconLabelList"/>
    <dgm:cxn modelId="{639D7366-6559-4ECA-BAC0-6841888D256C}" type="presOf" srcId="{F4BFC38A-D946-4DAC-BF84-C5295AD6E01B}" destId="{8407CB6E-3347-4551-A0C7-5B72CA05EC7C}" srcOrd="0" destOrd="0" presId="urn:microsoft.com/office/officeart/2018/2/layout/IconLabelList"/>
    <dgm:cxn modelId="{1E493D68-0ACB-4B72-891A-846901A5426D}" type="presOf" srcId="{ADB1F314-D612-4E69-ACF7-896210902265}" destId="{37AC8E18-C1A3-4459-86E4-0A562D8550C4}" srcOrd="0" destOrd="0" presId="urn:microsoft.com/office/officeart/2018/2/layout/IconLabelList"/>
    <dgm:cxn modelId="{D61B414A-5E9C-4682-A5B0-E9278008EEAD}" srcId="{8959E8DD-1607-4C90-B753-ED8B1273903A}" destId="{B7A85A28-A12F-408C-979C-5CB7B3E327AA}" srcOrd="2" destOrd="0" parTransId="{E7BC7B16-919C-4B8D-903E-548AD94328E7}" sibTransId="{90239813-7AD8-4A8B-B46C-00AFAA6DBD57}"/>
    <dgm:cxn modelId="{3262AB78-9BA1-425F-BABF-E63B6005C525}" srcId="{8959E8DD-1607-4C90-B753-ED8B1273903A}" destId="{ADB1F314-D612-4E69-ACF7-896210902265}" srcOrd="3" destOrd="0" parTransId="{BDB26013-53E4-455F-8AA4-4A74EB2B20E1}" sibTransId="{4D3DF391-5A9F-445A-819C-12A963B2C27A}"/>
    <dgm:cxn modelId="{BF331AC5-A7B8-4F1E-964D-E96E79EDEF7C}" type="presOf" srcId="{B7A85A28-A12F-408C-979C-5CB7B3E327AA}" destId="{071B03C0-BC2D-4C4D-BD34-F278B4C6EC20}" srcOrd="0" destOrd="0" presId="urn:microsoft.com/office/officeart/2018/2/layout/IconLabelList"/>
    <dgm:cxn modelId="{3FAE9175-E870-4D66-B0A3-9F8CBED3F878}" type="presParOf" srcId="{1883CD68-9C17-4861-ABE7-05F5670CF9F5}" destId="{7DDE24BD-FF3E-4341-8652-175097DF82AD}" srcOrd="0" destOrd="0" presId="urn:microsoft.com/office/officeart/2018/2/layout/IconLabelList"/>
    <dgm:cxn modelId="{009551E3-24A9-4709-8BE2-4208058F29E0}" type="presParOf" srcId="{7DDE24BD-FF3E-4341-8652-175097DF82AD}" destId="{FBC32C5A-F4C6-4F91-B397-43BBD3C3FE5D}" srcOrd="0" destOrd="0" presId="urn:microsoft.com/office/officeart/2018/2/layout/IconLabelList"/>
    <dgm:cxn modelId="{84C85CFC-3D6D-4072-8F66-7D69F9B768C7}" type="presParOf" srcId="{7DDE24BD-FF3E-4341-8652-175097DF82AD}" destId="{9E64B599-2586-4173-8A08-4CAC9DF019BB}" srcOrd="1" destOrd="0" presId="urn:microsoft.com/office/officeart/2018/2/layout/IconLabelList"/>
    <dgm:cxn modelId="{1277921C-F628-4370-B647-D1C2AEE55281}" type="presParOf" srcId="{7DDE24BD-FF3E-4341-8652-175097DF82AD}" destId="{B0A3955D-9396-4B31-82A0-EE502392DE1E}" srcOrd="2" destOrd="0" presId="urn:microsoft.com/office/officeart/2018/2/layout/IconLabelList"/>
    <dgm:cxn modelId="{D5AF62DC-C040-4F5F-BB48-A7F0D5863E05}" type="presParOf" srcId="{1883CD68-9C17-4861-ABE7-05F5670CF9F5}" destId="{293104B8-020A-497A-A22B-A1737B1489C3}" srcOrd="1" destOrd="0" presId="urn:microsoft.com/office/officeart/2018/2/layout/IconLabelList"/>
    <dgm:cxn modelId="{99BED723-C488-4568-B61A-17DAD3FA4008}" type="presParOf" srcId="{1883CD68-9C17-4861-ABE7-05F5670CF9F5}" destId="{6824060E-C4E5-4925-892D-71727D83FE11}" srcOrd="2" destOrd="0" presId="urn:microsoft.com/office/officeart/2018/2/layout/IconLabelList"/>
    <dgm:cxn modelId="{E71A2597-C911-4EDF-AA52-220F9C00A7FA}" type="presParOf" srcId="{6824060E-C4E5-4925-892D-71727D83FE11}" destId="{68622C05-C308-4BCD-B8F7-9D2E788C3943}" srcOrd="0" destOrd="0" presId="urn:microsoft.com/office/officeart/2018/2/layout/IconLabelList"/>
    <dgm:cxn modelId="{CC75D033-8194-4774-A22D-27D0E4A6BA2D}" type="presParOf" srcId="{6824060E-C4E5-4925-892D-71727D83FE11}" destId="{5CE1CCE3-194E-4175-9AA8-1AAEFB66A734}" srcOrd="1" destOrd="0" presId="urn:microsoft.com/office/officeart/2018/2/layout/IconLabelList"/>
    <dgm:cxn modelId="{EFF2E500-5588-4A60-A4BE-6D9A7F06DB07}" type="presParOf" srcId="{6824060E-C4E5-4925-892D-71727D83FE11}" destId="{8407CB6E-3347-4551-A0C7-5B72CA05EC7C}" srcOrd="2" destOrd="0" presId="urn:microsoft.com/office/officeart/2018/2/layout/IconLabelList"/>
    <dgm:cxn modelId="{9F58B669-BB1B-4BA7-BE6A-07B2AD03E1B4}" type="presParOf" srcId="{1883CD68-9C17-4861-ABE7-05F5670CF9F5}" destId="{ED45D1A4-43FD-42EB-B73F-04ED864B5DD8}" srcOrd="3" destOrd="0" presId="urn:microsoft.com/office/officeart/2018/2/layout/IconLabelList"/>
    <dgm:cxn modelId="{A0E6DFDC-23EB-4D52-AF64-56FF400B5369}" type="presParOf" srcId="{1883CD68-9C17-4861-ABE7-05F5670CF9F5}" destId="{05A62E83-8045-417A-BBB5-1272BEA54F75}" srcOrd="4" destOrd="0" presId="urn:microsoft.com/office/officeart/2018/2/layout/IconLabelList"/>
    <dgm:cxn modelId="{EAA04B09-76BF-4A21-A00C-DF919F00D22B}" type="presParOf" srcId="{05A62E83-8045-417A-BBB5-1272BEA54F75}" destId="{CABCB772-FE51-42EA-A5C5-99B99DA98A11}" srcOrd="0" destOrd="0" presId="urn:microsoft.com/office/officeart/2018/2/layout/IconLabelList"/>
    <dgm:cxn modelId="{66FA5250-9532-4277-B1FF-D95DA74FBBAC}" type="presParOf" srcId="{05A62E83-8045-417A-BBB5-1272BEA54F75}" destId="{2DEB7BB6-0596-4595-9048-BF11648539C0}" srcOrd="1" destOrd="0" presId="urn:microsoft.com/office/officeart/2018/2/layout/IconLabelList"/>
    <dgm:cxn modelId="{3E06D4B9-D23E-43E7-9F04-EA2930E58581}" type="presParOf" srcId="{05A62E83-8045-417A-BBB5-1272BEA54F75}" destId="{071B03C0-BC2D-4C4D-BD34-F278B4C6EC20}" srcOrd="2" destOrd="0" presId="urn:microsoft.com/office/officeart/2018/2/layout/IconLabelList"/>
    <dgm:cxn modelId="{71E09146-747F-49B5-91C9-9C47708ACFCA}" type="presParOf" srcId="{1883CD68-9C17-4861-ABE7-05F5670CF9F5}" destId="{2A29864D-7148-4C12-9B63-FE0CBC8C1258}" srcOrd="5" destOrd="0" presId="urn:microsoft.com/office/officeart/2018/2/layout/IconLabelList"/>
    <dgm:cxn modelId="{122E2B16-E6C6-459E-92CC-809AD3A12291}" type="presParOf" srcId="{1883CD68-9C17-4861-ABE7-05F5670CF9F5}" destId="{83B19B4F-CEB7-4FF4-8222-BC4F59E275E7}" srcOrd="6" destOrd="0" presId="urn:microsoft.com/office/officeart/2018/2/layout/IconLabelList"/>
    <dgm:cxn modelId="{FBE1968C-0A75-4B63-82F3-0D373A76F90A}" type="presParOf" srcId="{83B19B4F-CEB7-4FF4-8222-BC4F59E275E7}" destId="{470DD1E1-2A01-499D-AEC6-6A08DA52A68E}" srcOrd="0" destOrd="0" presId="urn:microsoft.com/office/officeart/2018/2/layout/IconLabelList"/>
    <dgm:cxn modelId="{AFE93DB8-924C-4BF5-8F2E-40942928A6F6}" type="presParOf" srcId="{83B19B4F-CEB7-4FF4-8222-BC4F59E275E7}" destId="{1E00EA0C-8D91-443A-ABA6-6A27847E23A4}" srcOrd="1" destOrd="0" presId="urn:microsoft.com/office/officeart/2018/2/layout/IconLabelList"/>
    <dgm:cxn modelId="{3592A3E6-F0B5-4F4D-A083-336024B47F5D}" type="presParOf" srcId="{83B19B4F-CEB7-4FF4-8222-BC4F59E275E7}" destId="{37AC8E18-C1A3-4459-86E4-0A562D8550C4}" srcOrd="2" destOrd="0" presId="urn:microsoft.com/office/officeart/2018/2/layout/IconLabelList"/>
    <dgm:cxn modelId="{B8E46F8A-9B24-4F04-9D36-C784C71D1C30}" type="presParOf" srcId="{1883CD68-9C17-4861-ABE7-05F5670CF9F5}" destId="{C3EAEC70-CC91-4344-8848-062BEEA02539}" srcOrd="7" destOrd="0" presId="urn:microsoft.com/office/officeart/2018/2/layout/IconLabelList"/>
    <dgm:cxn modelId="{C28974C0-C41E-446D-9FC1-3F79A67E8755}" type="presParOf" srcId="{1883CD68-9C17-4861-ABE7-05F5670CF9F5}" destId="{065D01BE-6EAE-4A7A-8A9B-F6BE5C1CD440}" srcOrd="8" destOrd="0" presId="urn:microsoft.com/office/officeart/2018/2/layout/IconLabelList"/>
    <dgm:cxn modelId="{88490356-4A5C-4031-897F-D1966F8A7223}" type="presParOf" srcId="{065D01BE-6EAE-4A7A-8A9B-F6BE5C1CD440}" destId="{03DC1043-E504-438A-9C24-2BBC3BB82F4C}" srcOrd="0" destOrd="0" presId="urn:microsoft.com/office/officeart/2018/2/layout/IconLabelList"/>
    <dgm:cxn modelId="{B97FB5AB-8776-4CEE-8C1C-F77C023FC8D5}" type="presParOf" srcId="{065D01BE-6EAE-4A7A-8A9B-F6BE5C1CD440}" destId="{E7EEAA6C-F4D5-40F6-958C-B0CC0F520584}" srcOrd="1" destOrd="0" presId="urn:microsoft.com/office/officeart/2018/2/layout/IconLabelList"/>
    <dgm:cxn modelId="{C622621D-111A-4784-8FA3-9F0D3DD9EDA2}" type="presParOf" srcId="{065D01BE-6EAE-4A7A-8A9B-F6BE5C1CD440}" destId="{4DDE17FF-B2DA-4308-9609-78CAEF666544}"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A2F71-79DD-4242-B8B6-163AB74FDA9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7BFDA7D-63EB-4E1F-A379-30377BE8213A}">
      <dgm:prSet/>
      <dgm:spPr/>
      <dgm:t>
        <a:bodyPr/>
        <a:lstStyle/>
        <a:p>
          <a:r>
            <a:rPr lang="en-US"/>
            <a:t>Analyzer Cleaning: </a:t>
          </a:r>
        </a:p>
      </dgm:t>
    </dgm:pt>
    <dgm:pt modelId="{2CC890E9-5C9B-4E9D-A4FF-2B487FC57DEA}" type="parTrans" cxnId="{9D464B48-6132-4E8E-89EF-AD28CA9650B8}">
      <dgm:prSet/>
      <dgm:spPr/>
      <dgm:t>
        <a:bodyPr/>
        <a:lstStyle/>
        <a:p>
          <a:endParaRPr lang="en-US"/>
        </a:p>
      </dgm:t>
    </dgm:pt>
    <dgm:pt modelId="{C4FC6724-9234-49B7-9EBA-F9848EA8C1AF}" type="sibTrans" cxnId="{9D464B48-6132-4E8E-89EF-AD28CA9650B8}">
      <dgm:prSet/>
      <dgm:spPr/>
      <dgm:t>
        <a:bodyPr/>
        <a:lstStyle/>
        <a:p>
          <a:endParaRPr lang="en-US"/>
        </a:p>
      </dgm:t>
    </dgm:pt>
    <dgm:pt modelId="{CE6FCD52-6B15-4D47-B60D-992C02EB730C}">
      <dgm:prSet/>
      <dgm:spPr/>
      <dgm:t>
        <a:bodyPr/>
        <a:lstStyle/>
        <a:p>
          <a:r>
            <a:rPr lang="en-US"/>
            <a:t>Clean the analyzer surface and screen with a soft cloth damped with isopropyl alcohol, distilled water, or Sani Wipes(Purple top)</a:t>
          </a:r>
        </a:p>
      </dgm:t>
    </dgm:pt>
    <dgm:pt modelId="{4164E125-6D02-439B-B5A3-292F352CD3EB}" type="parTrans" cxnId="{3E0DCBF3-6F2F-4081-A595-C5CB22A69BF9}">
      <dgm:prSet/>
      <dgm:spPr/>
      <dgm:t>
        <a:bodyPr/>
        <a:lstStyle/>
        <a:p>
          <a:endParaRPr lang="en-US"/>
        </a:p>
      </dgm:t>
    </dgm:pt>
    <dgm:pt modelId="{4543BD37-F6F1-4D57-9E3C-6DCAA530DC7C}" type="sibTrans" cxnId="{3E0DCBF3-6F2F-4081-A595-C5CB22A69BF9}">
      <dgm:prSet/>
      <dgm:spPr/>
      <dgm:t>
        <a:bodyPr/>
        <a:lstStyle/>
        <a:p>
          <a:endParaRPr lang="en-US"/>
        </a:p>
      </dgm:t>
    </dgm:pt>
    <dgm:pt modelId="{3291160F-9C1D-49C4-B41C-F5777B09CD80}">
      <dgm:prSet/>
      <dgm:spPr/>
      <dgm:t>
        <a:bodyPr/>
        <a:lstStyle/>
        <a:p>
          <a:r>
            <a:rPr lang="en-US"/>
            <a:t>A cotton swab may be used to clean the outside of the cuvette slot.  </a:t>
          </a:r>
        </a:p>
      </dgm:t>
    </dgm:pt>
    <dgm:pt modelId="{91FB0A6E-AEAC-4E15-B889-6BD75F60003F}" type="parTrans" cxnId="{A48E3761-8DBC-402A-93B4-C8C2219A925E}">
      <dgm:prSet/>
      <dgm:spPr/>
      <dgm:t>
        <a:bodyPr/>
        <a:lstStyle/>
        <a:p>
          <a:endParaRPr lang="en-US"/>
        </a:p>
      </dgm:t>
    </dgm:pt>
    <dgm:pt modelId="{131C21CE-36D0-4759-BF2D-D7529AC2E1A9}" type="sibTrans" cxnId="{A48E3761-8DBC-402A-93B4-C8C2219A925E}">
      <dgm:prSet/>
      <dgm:spPr/>
      <dgm:t>
        <a:bodyPr/>
        <a:lstStyle/>
        <a:p>
          <a:endParaRPr lang="en-US"/>
        </a:p>
      </dgm:t>
    </dgm:pt>
    <dgm:pt modelId="{64321796-DBE3-4F2E-B1A4-E97A3705E34D}">
      <dgm:prSet/>
      <dgm:spPr/>
      <dgm:t>
        <a:bodyPr/>
        <a:lstStyle/>
        <a:p>
          <a:r>
            <a:rPr lang="en-US" u="sng"/>
            <a:t>Do Not insert the cotton swab into the analyzer</a:t>
          </a:r>
          <a:r>
            <a:rPr lang="en-US"/>
            <a:t>.</a:t>
          </a:r>
        </a:p>
      </dgm:t>
    </dgm:pt>
    <dgm:pt modelId="{CEF364F3-6247-4B20-A0AB-E48C81E6AB42}" type="parTrans" cxnId="{E67433CB-17EC-43DD-9EED-49DA69879B43}">
      <dgm:prSet/>
      <dgm:spPr/>
      <dgm:t>
        <a:bodyPr/>
        <a:lstStyle/>
        <a:p>
          <a:endParaRPr lang="en-US"/>
        </a:p>
      </dgm:t>
    </dgm:pt>
    <dgm:pt modelId="{35FEED02-0506-4D07-B59D-A53DDD050587}" type="sibTrans" cxnId="{E67433CB-17EC-43DD-9EED-49DA69879B43}">
      <dgm:prSet/>
      <dgm:spPr/>
      <dgm:t>
        <a:bodyPr/>
        <a:lstStyle/>
        <a:p>
          <a:endParaRPr lang="en-US"/>
        </a:p>
      </dgm:t>
    </dgm:pt>
    <dgm:pt modelId="{DC887BEF-4D0C-457D-981C-CFEECF98D3D7}">
      <dgm:prSet/>
      <dgm:spPr/>
      <dgm:t>
        <a:bodyPr/>
        <a:lstStyle/>
        <a:p>
          <a:r>
            <a:rPr lang="en-US"/>
            <a:t>Safety: </a:t>
          </a:r>
        </a:p>
      </dgm:t>
    </dgm:pt>
    <dgm:pt modelId="{018E26C0-EC52-4C34-B357-622A198D08CF}" type="parTrans" cxnId="{84162027-8CC4-47F8-AA67-61F546F325C8}">
      <dgm:prSet/>
      <dgm:spPr/>
      <dgm:t>
        <a:bodyPr/>
        <a:lstStyle/>
        <a:p>
          <a:endParaRPr lang="en-US"/>
        </a:p>
      </dgm:t>
    </dgm:pt>
    <dgm:pt modelId="{935D3E11-FECF-4083-9F2F-FD5FC5E96A1D}" type="sibTrans" cxnId="{84162027-8CC4-47F8-AA67-61F546F325C8}">
      <dgm:prSet/>
      <dgm:spPr/>
      <dgm:t>
        <a:bodyPr/>
        <a:lstStyle/>
        <a:p>
          <a:endParaRPr lang="en-US"/>
        </a:p>
      </dgm:t>
    </dgm:pt>
    <dgm:pt modelId="{E6682BC9-62BE-461F-AE89-B5AB28C39BE2}">
      <dgm:prSet/>
      <dgm:spPr/>
      <dgm:t>
        <a:bodyPr/>
        <a:lstStyle/>
        <a:p>
          <a:r>
            <a:rPr lang="en-US"/>
            <a:t>Use universal precautions when performing testing.  </a:t>
          </a:r>
        </a:p>
      </dgm:t>
    </dgm:pt>
    <dgm:pt modelId="{DE3FB6E0-EBBA-46A8-9806-F6B158E543F5}" type="parTrans" cxnId="{D50E9A4E-4D21-4A5B-9A11-8A24D56B0E13}">
      <dgm:prSet/>
      <dgm:spPr/>
      <dgm:t>
        <a:bodyPr/>
        <a:lstStyle/>
        <a:p>
          <a:endParaRPr lang="en-US"/>
        </a:p>
      </dgm:t>
    </dgm:pt>
    <dgm:pt modelId="{0A96F080-16A4-4DA8-9CBA-43A080AF5F96}" type="sibTrans" cxnId="{D50E9A4E-4D21-4A5B-9A11-8A24D56B0E13}">
      <dgm:prSet/>
      <dgm:spPr/>
      <dgm:t>
        <a:bodyPr/>
        <a:lstStyle/>
        <a:p>
          <a:endParaRPr lang="en-US"/>
        </a:p>
      </dgm:t>
    </dgm:pt>
    <dgm:pt modelId="{738593AA-3C1A-415F-9C8E-380E5CF6B7FC}">
      <dgm:prSet/>
      <dgm:spPr/>
      <dgm:t>
        <a:bodyPr/>
        <a:lstStyle/>
        <a:p>
          <a:r>
            <a:rPr lang="en-US"/>
            <a:t>All contaminated items should be disposed of in a red/orange lined trash container.  </a:t>
          </a:r>
        </a:p>
      </dgm:t>
    </dgm:pt>
    <dgm:pt modelId="{D1F3986A-C460-438D-8EDD-60DE4213BA81}" type="parTrans" cxnId="{DBDB24D0-98D0-4C5D-9214-B9B17AFA7D72}">
      <dgm:prSet/>
      <dgm:spPr/>
      <dgm:t>
        <a:bodyPr/>
        <a:lstStyle/>
        <a:p>
          <a:endParaRPr lang="en-US"/>
        </a:p>
      </dgm:t>
    </dgm:pt>
    <dgm:pt modelId="{2BFCC022-A812-4B77-B521-FB2F3504DA1E}" type="sibTrans" cxnId="{DBDB24D0-98D0-4C5D-9214-B9B17AFA7D72}">
      <dgm:prSet/>
      <dgm:spPr/>
      <dgm:t>
        <a:bodyPr/>
        <a:lstStyle/>
        <a:p>
          <a:endParaRPr lang="en-US"/>
        </a:p>
      </dgm:t>
    </dgm:pt>
    <dgm:pt modelId="{616646D9-FE04-49A2-A818-0B46845F1003}">
      <dgm:prSet/>
      <dgm:spPr/>
      <dgm:t>
        <a:bodyPr/>
        <a:lstStyle/>
        <a:p>
          <a:r>
            <a:rPr lang="en-US"/>
            <a:t>All sharps should be disposed of in sharps containers.</a:t>
          </a:r>
        </a:p>
      </dgm:t>
    </dgm:pt>
    <dgm:pt modelId="{F18F704D-EB88-43B2-97ED-2F51E0AE1378}" type="parTrans" cxnId="{C1826D2F-7408-43C9-B3A6-5BFEDD359BC6}">
      <dgm:prSet/>
      <dgm:spPr/>
      <dgm:t>
        <a:bodyPr/>
        <a:lstStyle/>
        <a:p>
          <a:endParaRPr lang="en-US"/>
        </a:p>
      </dgm:t>
    </dgm:pt>
    <dgm:pt modelId="{86CC758C-5D63-4C60-AC56-EE2DDA22CEB4}" type="sibTrans" cxnId="{C1826D2F-7408-43C9-B3A6-5BFEDD359BC6}">
      <dgm:prSet/>
      <dgm:spPr/>
      <dgm:t>
        <a:bodyPr/>
        <a:lstStyle/>
        <a:p>
          <a:endParaRPr lang="en-US"/>
        </a:p>
      </dgm:t>
    </dgm:pt>
    <dgm:pt modelId="{4E02CC61-3112-4282-B840-1B43F9FF26AB}" type="pres">
      <dgm:prSet presAssocID="{7DBA2F71-79DD-4242-B8B6-163AB74FDA95}" presName="Name0" presStyleCnt="0">
        <dgm:presLayoutVars>
          <dgm:dir/>
          <dgm:animLvl val="lvl"/>
          <dgm:resizeHandles val="exact"/>
        </dgm:presLayoutVars>
      </dgm:prSet>
      <dgm:spPr/>
    </dgm:pt>
    <dgm:pt modelId="{0D4E7E7E-6A71-46BD-A5E3-DBA9DE3D8550}" type="pres">
      <dgm:prSet presAssocID="{B7BFDA7D-63EB-4E1F-A379-30377BE8213A}" presName="composite" presStyleCnt="0"/>
      <dgm:spPr/>
    </dgm:pt>
    <dgm:pt modelId="{50D1BBDE-7534-4114-A0A7-41288D6AE173}" type="pres">
      <dgm:prSet presAssocID="{B7BFDA7D-63EB-4E1F-A379-30377BE8213A}" presName="parTx" presStyleLbl="alignNode1" presStyleIdx="0" presStyleCnt="2">
        <dgm:presLayoutVars>
          <dgm:chMax val="0"/>
          <dgm:chPref val="0"/>
          <dgm:bulletEnabled val="1"/>
        </dgm:presLayoutVars>
      </dgm:prSet>
      <dgm:spPr/>
    </dgm:pt>
    <dgm:pt modelId="{01E91007-A1A9-47C0-A416-C3F63635667C}" type="pres">
      <dgm:prSet presAssocID="{B7BFDA7D-63EB-4E1F-A379-30377BE8213A}" presName="desTx" presStyleLbl="alignAccFollowNode1" presStyleIdx="0" presStyleCnt="2">
        <dgm:presLayoutVars>
          <dgm:bulletEnabled val="1"/>
        </dgm:presLayoutVars>
      </dgm:prSet>
      <dgm:spPr/>
    </dgm:pt>
    <dgm:pt modelId="{64357EA2-E842-4158-B9E2-9B8CF37C9BFD}" type="pres">
      <dgm:prSet presAssocID="{C4FC6724-9234-49B7-9EBA-F9848EA8C1AF}" presName="space" presStyleCnt="0"/>
      <dgm:spPr/>
    </dgm:pt>
    <dgm:pt modelId="{93A7A524-7707-4709-BFD1-5F2DB7C4EB96}" type="pres">
      <dgm:prSet presAssocID="{DC887BEF-4D0C-457D-981C-CFEECF98D3D7}" presName="composite" presStyleCnt="0"/>
      <dgm:spPr/>
    </dgm:pt>
    <dgm:pt modelId="{0028FE8B-0A94-4444-9610-724CA2B3FC28}" type="pres">
      <dgm:prSet presAssocID="{DC887BEF-4D0C-457D-981C-CFEECF98D3D7}" presName="parTx" presStyleLbl="alignNode1" presStyleIdx="1" presStyleCnt="2">
        <dgm:presLayoutVars>
          <dgm:chMax val="0"/>
          <dgm:chPref val="0"/>
          <dgm:bulletEnabled val="1"/>
        </dgm:presLayoutVars>
      </dgm:prSet>
      <dgm:spPr/>
    </dgm:pt>
    <dgm:pt modelId="{2CD38EDB-5C32-48C3-8F23-CD853843C666}" type="pres">
      <dgm:prSet presAssocID="{DC887BEF-4D0C-457D-981C-CFEECF98D3D7}" presName="desTx" presStyleLbl="alignAccFollowNode1" presStyleIdx="1" presStyleCnt="2">
        <dgm:presLayoutVars>
          <dgm:bulletEnabled val="1"/>
        </dgm:presLayoutVars>
      </dgm:prSet>
      <dgm:spPr/>
    </dgm:pt>
  </dgm:ptLst>
  <dgm:cxnLst>
    <dgm:cxn modelId="{84162027-8CC4-47F8-AA67-61F546F325C8}" srcId="{7DBA2F71-79DD-4242-B8B6-163AB74FDA95}" destId="{DC887BEF-4D0C-457D-981C-CFEECF98D3D7}" srcOrd="1" destOrd="0" parTransId="{018E26C0-EC52-4C34-B357-622A198D08CF}" sibTransId="{935D3E11-FECF-4083-9F2F-FD5FC5E96A1D}"/>
    <dgm:cxn modelId="{C1826D2F-7408-43C9-B3A6-5BFEDD359BC6}" srcId="{DC887BEF-4D0C-457D-981C-CFEECF98D3D7}" destId="{616646D9-FE04-49A2-A818-0B46845F1003}" srcOrd="2" destOrd="0" parTransId="{F18F704D-EB88-43B2-97ED-2F51E0AE1378}" sibTransId="{86CC758C-5D63-4C60-AC56-EE2DDA22CEB4}"/>
    <dgm:cxn modelId="{9601F32F-5779-4186-AB0C-EF313AB53CC1}" type="presOf" srcId="{DC887BEF-4D0C-457D-981C-CFEECF98D3D7}" destId="{0028FE8B-0A94-4444-9610-724CA2B3FC28}" srcOrd="0" destOrd="0" presId="urn:microsoft.com/office/officeart/2005/8/layout/hList1"/>
    <dgm:cxn modelId="{EEAE7340-8319-470F-A29B-073BEE100CA2}" type="presOf" srcId="{738593AA-3C1A-415F-9C8E-380E5CF6B7FC}" destId="{2CD38EDB-5C32-48C3-8F23-CD853843C666}" srcOrd="0" destOrd="1" presId="urn:microsoft.com/office/officeart/2005/8/layout/hList1"/>
    <dgm:cxn modelId="{A48E3761-8DBC-402A-93B4-C8C2219A925E}" srcId="{B7BFDA7D-63EB-4E1F-A379-30377BE8213A}" destId="{3291160F-9C1D-49C4-B41C-F5777B09CD80}" srcOrd="1" destOrd="0" parTransId="{91FB0A6E-AEAC-4E15-B889-6BD75F60003F}" sibTransId="{131C21CE-36D0-4759-BF2D-D7529AC2E1A9}"/>
    <dgm:cxn modelId="{4570B241-3AB7-4264-92BA-F1550C84DE0E}" type="presOf" srcId="{B7BFDA7D-63EB-4E1F-A379-30377BE8213A}" destId="{50D1BBDE-7534-4114-A0A7-41288D6AE173}" srcOrd="0" destOrd="0" presId="urn:microsoft.com/office/officeart/2005/8/layout/hList1"/>
    <dgm:cxn modelId="{9D464B48-6132-4E8E-89EF-AD28CA9650B8}" srcId="{7DBA2F71-79DD-4242-B8B6-163AB74FDA95}" destId="{B7BFDA7D-63EB-4E1F-A379-30377BE8213A}" srcOrd="0" destOrd="0" parTransId="{2CC890E9-5C9B-4E9D-A4FF-2B487FC57DEA}" sibTransId="{C4FC6724-9234-49B7-9EBA-F9848EA8C1AF}"/>
    <dgm:cxn modelId="{D50E9A4E-4D21-4A5B-9A11-8A24D56B0E13}" srcId="{DC887BEF-4D0C-457D-981C-CFEECF98D3D7}" destId="{E6682BC9-62BE-461F-AE89-B5AB28C39BE2}" srcOrd="0" destOrd="0" parTransId="{DE3FB6E0-EBBA-46A8-9806-F6B158E543F5}" sibTransId="{0A96F080-16A4-4DA8-9CBA-43A080AF5F96}"/>
    <dgm:cxn modelId="{03529BBB-CF98-4E29-B785-CD4D46FD781A}" type="presOf" srcId="{64321796-DBE3-4F2E-B1A4-E97A3705E34D}" destId="{01E91007-A1A9-47C0-A416-C3F63635667C}" srcOrd="0" destOrd="2" presId="urn:microsoft.com/office/officeart/2005/8/layout/hList1"/>
    <dgm:cxn modelId="{252151C0-105F-43BC-B1AA-71FE639D5EE4}" type="presOf" srcId="{7DBA2F71-79DD-4242-B8B6-163AB74FDA95}" destId="{4E02CC61-3112-4282-B840-1B43F9FF26AB}" srcOrd="0" destOrd="0" presId="urn:microsoft.com/office/officeart/2005/8/layout/hList1"/>
    <dgm:cxn modelId="{E67433CB-17EC-43DD-9EED-49DA69879B43}" srcId="{B7BFDA7D-63EB-4E1F-A379-30377BE8213A}" destId="{64321796-DBE3-4F2E-B1A4-E97A3705E34D}" srcOrd="2" destOrd="0" parTransId="{CEF364F3-6247-4B20-A0AB-E48C81E6AB42}" sibTransId="{35FEED02-0506-4D07-B59D-A53DDD050587}"/>
    <dgm:cxn modelId="{DBDB24D0-98D0-4C5D-9214-B9B17AFA7D72}" srcId="{DC887BEF-4D0C-457D-981C-CFEECF98D3D7}" destId="{738593AA-3C1A-415F-9C8E-380E5CF6B7FC}" srcOrd="1" destOrd="0" parTransId="{D1F3986A-C460-438D-8EDD-60DE4213BA81}" sibTransId="{2BFCC022-A812-4B77-B521-FB2F3504DA1E}"/>
    <dgm:cxn modelId="{0A5600D1-945B-446E-B265-1C03554C1FD6}" type="presOf" srcId="{3291160F-9C1D-49C4-B41C-F5777B09CD80}" destId="{01E91007-A1A9-47C0-A416-C3F63635667C}" srcOrd="0" destOrd="1" presId="urn:microsoft.com/office/officeart/2005/8/layout/hList1"/>
    <dgm:cxn modelId="{600A34D2-757B-43ED-9A9C-573B471053FA}" type="presOf" srcId="{E6682BC9-62BE-461F-AE89-B5AB28C39BE2}" destId="{2CD38EDB-5C32-48C3-8F23-CD853843C666}" srcOrd="0" destOrd="0" presId="urn:microsoft.com/office/officeart/2005/8/layout/hList1"/>
    <dgm:cxn modelId="{1EB24CE2-3B97-4F39-B071-DF2457F8812E}" type="presOf" srcId="{CE6FCD52-6B15-4D47-B60D-992C02EB730C}" destId="{01E91007-A1A9-47C0-A416-C3F63635667C}" srcOrd="0" destOrd="0" presId="urn:microsoft.com/office/officeart/2005/8/layout/hList1"/>
    <dgm:cxn modelId="{3E0DCBF3-6F2F-4081-A595-C5CB22A69BF9}" srcId="{B7BFDA7D-63EB-4E1F-A379-30377BE8213A}" destId="{CE6FCD52-6B15-4D47-B60D-992C02EB730C}" srcOrd="0" destOrd="0" parTransId="{4164E125-6D02-439B-B5A3-292F352CD3EB}" sibTransId="{4543BD37-F6F1-4D57-9E3C-6DCAA530DC7C}"/>
    <dgm:cxn modelId="{25E41DF9-F774-43E1-8658-8D521231D53F}" type="presOf" srcId="{616646D9-FE04-49A2-A818-0B46845F1003}" destId="{2CD38EDB-5C32-48C3-8F23-CD853843C666}" srcOrd="0" destOrd="2" presId="urn:microsoft.com/office/officeart/2005/8/layout/hList1"/>
    <dgm:cxn modelId="{ADE7AD8E-AA68-4DCD-BF22-056396591A53}" type="presParOf" srcId="{4E02CC61-3112-4282-B840-1B43F9FF26AB}" destId="{0D4E7E7E-6A71-46BD-A5E3-DBA9DE3D8550}" srcOrd="0" destOrd="0" presId="urn:microsoft.com/office/officeart/2005/8/layout/hList1"/>
    <dgm:cxn modelId="{E417C00E-C378-49A3-B0BB-932F1F85D08C}" type="presParOf" srcId="{0D4E7E7E-6A71-46BD-A5E3-DBA9DE3D8550}" destId="{50D1BBDE-7534-4114-A0A7-41288D6AE173}" srcOrd="0" destOrd="0" presId="urn:microsoft.com/office/officeart/2005/8/layout/hList1"/>
    <dgm:cxn modelId="{32F132EC-45AF-4B88-890C-046C740BCD20}" type="presParOf" srcId="{0D4E7E7E-6A71-46BD-A5E3-DBA9DE3D8550}" destId="{01E91007-A1A9-47C0-A416-C3F63635667C}" srcOrd="1" destOrd="0" presId="urn:microsoft.com/office/officeart/2005/8/layout/hList1"/>
    <dgm:cxn modelId="{67D3E360-07BB-4D65-8F98-53E7DE0AF29E}" type="presParOf" srcId="{4E02CC61-3112-4282-B840-1B43F9FF26AB}" destId="{64357EA2-E842-4158-B9E2-9B8CF37C9BFD}" srcOrd="1" destOrd="0" presId="urn:microsoft.com/office/officeart/2005/8/layout/hList1"/>
    <dgm:cxn modelId="{C335B41F-B4C8-4513-BA2F-F1121370B55B}" type="presParOf" srcId="{4E02CC61-3112-4282-B840-1B43F9FF26AB}" destId="{93A7A524-7707-4709-BFD1-5F2DB7C4EB96}" srcOrd="2" destOrd="0" presId="urn:microsoft.com/office/officeart/2005/8/layout/hList1"/>
    <dgm:cxn modelId="{2730CA54-3FE6-44DD-8EB4-84F1AAC6BF22}" type="presParOf" srcId="{93A7A524-7707-4709-BFD1-5F2DB7C4EB96}" destId="{0028FE8B-0A94-4444-9610-724CA2B3FC28}" srcOrd="0" destOrd="0" presId="urn:microsoft.com/office/officeart/2005/8/layout/hList1"/>
    <dgm:cxn modelId="{E5468D8C-06D8-444B-B467-77940573F86A}" type="presParOf" srcId="{93A7A524-7707-4709-BFD1-5F2DB7C4EB96}" destId="{2CD38EDB-5C32-48C3-8F23-CD853843C66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1C557A-E08A-408C-A2AB-D0414D96B243}"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E83003CD-B60A-49C7-BE67-4B006F22AFC2}">
      <dgm:prSet/>
      <dgm:spPr/>
      <dgm:t>
        <a:bodyPr/>
        <a:lstStyle/>
        <a:p>
          <a:r>
            <a:rPr lang="en-US"/>
            <a:t>Take</a:t>
          </a:r>
        </a:p>
      </dgm:t>
    </dgm:pt>
    <dgm:pt modelId="{B923ABFB-248B-4379-8B1A-D2151CA87EA3}" type="parTrans" cxnId="{83B27DCB-D444-4FB3-8D9B-20C8FCC115E8}">
      <dgm:prSet/>
      <dgm:spPr/>
      <dgm:t>
        <a:bodyPr/>
        <a:lstStyle/>
        <a:p>
          <a:endParaRPr lang="en-US"/>
        </a:p>
      </dgm:t>
    </dgm:pt>
    <dgm:pt modelId="{23ED6707-3198-469F-A690-C7E91230458C}" type="sibTrans" cxnId="{83B27DCB-D444-4FB3-8D9B-20C8FCC115E8}">
      <dgm:prSet/>
      <dgm:spPr/>
      <dgm:t>
        <a:bodyPr/>
        <a:lstStyle/>
        <a:p>
          <a:endParaRPr lang="en-US"/>
        </a:p>
      </dgm:t>
    </dgm:pt>
    <dgm:pt modelId="{6C00FBE8-E45F-4695-ABAA-C530738591E2}">
      <dgm:prSet/>
      <dgm:spPr/>
      <dgm:t>
        <a:bodyPr/>
        <a:lstStyle/>
        <a:p>
          <a:r>
            <a:rPr lang="en-US"/>
            <a:t>Take the online exam. Check your email for a message from “notify@medtraining...” that contains a link to the exam and accompanying PowerPoint.  Passing is ≥80%</a:t>
          </a:r>
        </a:p>
      </dgm:t>
    </dgm:pt>
    <dgm:pt modelId="{55F7A686-E90C-4153-878D-9A4FF5E8D20C}" type="parTrans" cxnId="{12915D2A-414C-4B57-A535-CD535A5A3CFA}">
      <dgm:prSet/>
      <dgm:spPr/>
      <dgm:t>
        <a:bodyPr/>
        <a:lstStyle/>
        <a:p>
          <a:endParaRPr lang="en-US"/>
        </a:p>
      </dgm:t>
    </dgm:pt>
    <dgm:pt modelId="{C47C966F-09BF-444D-B845-CEB044601D8A}" type="sibTrans" cxnId="{12915D2A-414C-4B57-A535-CD535A5A3CFA}">
      <dgm:prSet/>
      <dgm:spPr/>
      <dgm:t>
        <a:bodyPr/>
        <a:lstStyle/>
        <a:p>
          <a:endParaRPr lang="en-US"/>
        </a:p>
      </dgm:t>
    </dgm:pt>
    <dgm:pt modelId="{9D576AC5-78F0-4C20-A99B-EE8AFC5F79AB}">
      <dgm:prSet/>
      <dgm:spPr/>
      <dgm:t>
        <a:bodyPr/>
        <a:lstStyle/>
        <a:p>
          <a:r>
            <a:rPr lang="en-US"/>
            <a:t>Contact</a:t>
          </a:r>
        </a:p>
      </dgm:t>
    </dgm:pt>
    <dgm:pt modelId="{03BCC1B3-1C90-4DAC-82DF-54132582E1B2}" type="parTrans" cxnId="{592947A3-9ED4-4FC5-A8CB-F67B7381ACE6}">
      <dgm:prSet/>
      <dgm:spPr/>
      <dgm:t>
        <a:bodyPr/>
        <a:lstStyle/>
        <a:p>
          <a:endParaRPr lang="en-US"/>
        </a:p>
      </dgm:t>
    </dgm:pt>
    <dgm:pt modelId="{CF9FE97F-50C7-4E9C-9E32-C5AD73439FCE}" type="sibTrans" cxnId="{592947A3-9ED4-4FC5-A8CB-F67B7381ACE6}">
      <dgm:prSet/>
      <dgm:spPr/>
      <dgm:t>
        <a:bodyPr/>
        <a:lstStyle/>
        <a:p>
          <a:endParaRPr lang="en-US"/>
        </a:p>
      </dgm:t>
    </dgm:pt>
    <dgm:pt modelId="{E013ECC8-B898-4102-9568-4A69AECC3BC0}">
      <dgm:prSet/>
      <dgm:spPr/>
      <dgm:t>
        <a:bodyPr/>
        <a:lstStyle/>
        <a:p>
          <a:r>
            <a:rPr lang="en-US"/>
            <a:t>Contact Ancillary to arrange a time to complete your practical.</a:t>
          </a:r>
        </a:p>
      </dgm:t>
    </dgm:pt>
    <dgm:pt modelId="{4D2C6461-2548-43C8-8E52-BB472C75B190}" type="parTrans" cxnId="{F773FB51-2254-46CF-A16D-009AFB607062}">
      <dgm:prSet/>
      <dgm:spPr/>
      <dgm:t>
        <a:bodyPr/>
        <a:lstStyle/>
        <a:p>
          <a:endParaRPr lang="en-US"/>
        </a:p>
      </dgm:t>
    </dgm:pt>
    <dgm:pt modelId="{0FA0EF37-5053-4EEE-8436-832080319E55}" type="sibTrans" cxnId="{F773FB51-2254-46CF-A16D-009AFB607062}">
      <dgm:prSet/>
      <dgm:spPr/>
      <dgm:t>
        <a:bodyPr/>
        <a:lstStyle/>
        <a:p>
          <a:endParaRPr lang="en-US"/>
        </a:p>
      </dgm:t>
    </dgm:pt>
    <dgm:pt modelId="{0E483A75-E7FF-47F6-826A-2C4FDB098257}">
      <dgm:prSet/>
      <dgm:spPr/>
      <dgm:t>
        <a:bodyPr/>
        <a:lstStyle/>
        <a:p>
          <a:r>
            <a:rPr lang="en-US"/>
            <a:t>Contact</a:t>
          </a:r>
        </a:p>
      </dgm:t>
    </dgm:pt>
    <dgm:pt modelId="{A88AB574-4596-4A42-9460-F120E2CD817E}" type="parTrans" cxnId="{28077C97-DD9C-4A13-8A78-49838A16A8B6}">
      <dgm:prSet/>
      <dgm:spPr/>
      <dgm:t>
        <a:bodyPr/>
        <a:lstStyle/>
        <a:p>
          <a:endParaRPr lang="en-US"/>
        </a:p>
      </dgm:t>
    </dgm:pt>
    <dgm:pt modelId="{C23D9F8F-6367-45A2-8901-59070D46D774}" type="sibTrans" cxnId="{28077C97-DD9C-4A13-8A78-49838A16A8B6}">
      <dgm:prSet/>
      <dgm:spPr/>
      <dgm:t>
        <a:bodyPr/>
        <a:lstStyle/>
        <a:p>
          <a:endParaRPr lang="en-US"/>
        </a:p>
      </dgm:t>
    </dgm:pt>
    <dgm:pt modelId="{BA130FD3-2207-4DFF-AEC8-EAE81EF40229}">
      <dgm:prSet/>
      <dgm:spPr/>
      <dgm:t>
        <a:bodyPr/>
        <a:lstStyle/>
        <a:p>
          <a:r>
            <a:rPr lang="en-US"/>
            <a:t>Please contact Ancillary Testing if you have any questions. Ext. 3305, 5885, or 8036.</a:t>
          </a:r>
        </a:p>
      </dgm:t>
    </dgm:pt>
    <dgm:pt modelId="{CA41F7E9-33FD-4E54-BE5E-DE6F10F984BD}" type="parTrans" cxnId="{78386366-FDB2-4E54-A114-093CA786B3DF}">
      <dgm:prSet/>
      <dgm:spPr/>
      <dgm:t>
        <a:bodyPr/>
        <a:lstStyle/>
        <a:p>
          <a:endParaRPr lang="en-US"/>
        </a:p>
      </dgm:t>
    </dgm:pt>
    <dgm:pt modelId="{ECF9D50E-0517-438A-A04C-94B2C3E938E8}" type="sibTrans" cxnId="{78386366-FDB2-4E54-A114-093CA786B3DF}">
      <dgm:prSet/>
      <dgm:spPr/>
      <dgm:t>
        <a:bodyPr/>
        <a:lstStyle/>
        <a:p>
          <a:endParaRPr lang="en-US"/>
        </a:p>
      </dgm:t>
    </dgm:pt>
    <dgm:pt modelId="{113BEFE2-D705-499B-B55A-F87AB848144E}" type="pres">
      <dgm:prSet presAssocID="{651C557A-E08A-408C-A2AB-D0414D96B243}" presName="Name0" presStyleCnt="0">
        <dgm:presLayoutVars>
          <dgm:dir/>
          <dgm:animLvl val="lvl"/>
          <dgm:resizeHandles val="exact"/>
        </dgm:presLayoutVars>
      </dgm:prSet>
      <dgm:spPr/>
    </dgm:pt>
    <dgm:pt modelId="{D55E3AB3-98BF-4D96-A9CA-FFC046AE84CD}" type="pres">
      <dgm:prSet presAssocID="{E83003CD-B60A-49C7-BE67-4B006F22AFC2}" presName="composite" presStyleCnt="0"/>
      <dgm:spPr/>
    </dgm:pt>
    <dgm:pt modelId="{7688DDDC-7349-4DD3-88D5-6FABE40C6958}" type="pres">
      <dgm:prSet presAssocID="{E83003CD-B60A-49C7-BE67-4B006F22AFC2}" presName="parTx" presStyleLbl="alignNode1" presStyleIdx="0" presStyleCnt="3">
        <dgm:presLayoutVars>
          <dgm:chMax val="0"/>
          <dgm:chPref val="0"/>
        </dgm:presLayoutVars>
      </dgm:prSet>
      <dgm:spPr/>
    </dgm:pt>
    <dgm:pt modelId="{29D52407-7AA9-4768-9B07-6675DCB1263D}" type="pres">
      <dgm:prSet presAssocID="{E83003CD-B60A-49C7-BE67-4B006F22AFC2}" presName="desTx" presStyleLbl="alignAccFollowNode1" presStyleIdx="0" presStyleCnt="3">
        <dgm:presLayoutVars/>
      </dgm:prSet>
      <dgm:spPr/>
    </dgm:pt>
    <dgm:pt modelId="{9CB1B066-E640-4F33-9790-8F0D1E8B0941}" type="pres">
      <dgm:prSet presAssocID="{23ED6707-3198-469F-A690-C7E91230458C}" presName="space" presStyleCnt="0"/>
      <dgm:spPr/>
    </dgm:pt>
    <dgm:pt modelId="{5B758C4E-A6E7-43E3-8851-5D4E761332BD}" type="pres">
      <dgm:prSet presAssocID="{9D576AC5-78F0-4C20-A99B-EE8AFC5F79AB}" presName="composite" presStyleCnt="0"/>
      <dgm:spPr/>
    </dgm:pt>
    <dgm:pt modelId="{277F4B90-9A90-42AC-8DDD-26EE61F2541C}" type="pres">
      <dgm:prSet presAssocID="{9D576AC5-78F0-4C20-A99B-EE8AFC5F79AB}" presName="parTx" presStyleLbl="alignNode1" presStyleIdx="1" presStyleCnt="3">
        <dgm:presLayoutVars>
          <dgm:chMax val="0"/>
          <dgm:chPref val="0"/>
        </dgm:presLayoutVars>
      </dgm:prSet>
      <dgm:spPr/>
    </dgm:pt>
    <dgm:pt modelId="{6DDE37D2-2503-4622-9C26-8A21F53EAC86}" type="pres">
      <dgm:prSet presAssocID="{9D576AC5-78F0-4C20-A99B-EE8AFC5F79AB}" presName="desTx" presStyleLbl="alignAccFollowNode1" presStyleIdx="1" presStyleCnt="3">
        <dgm:presLayoutVars/>
      </dgm:prSet>
      <dgm:spPr/>
    </dgm:pt>
    <dgm:pt modelId="{3D91A015-84A9-41CC-9079-C11EE42613F8}" type="pres">
      <dgm:prSet presAssocID="{CF9FE97F-50C7-4E9C-9E32-C5AD73439FCE}" presName="space" presStyleCnt="0"/>
      <dgm:spPr/>
    </dgm:pt>
    <dgm:pt modelId="{00631AF2-615A-451C-A9B0-64908797D6D6}" type="pres">
      <dgm:prSet presAssocID="{0E483A75-E7FF-47F6-826A-2C4FDB098257}" presName="composite" presStyleCnt="0"/>
      <dgm:spPr/>
    </dgm:pt>
    <dgm:pt modelId="{8608FE58-AE78-4B8D-9AEA-F0E5B00A1032}" type="pres">
      <dgm:prSet presAssocID="{0E483A75-E7FF-47F6-826A-2C4FDB098257}" presName="parTx" presStyleLbl="alignNode1" presStyleIdx="2" presStyleCnt="3">
        <dgm:presLayoutVars>
          <dgm:chMax val="0"/>
          <dgm:chPref val="0"/>
        </dgm:presLayoutVars>
      </dgm:prSet>
      <dgm:spPr/>
    </dgm:pt>
    <dgm:pt modelId="{138F8712-7D34-43E2-8058-928D033FB3B7}" type="pres">
      <dgm:prSet presAssocID="{0E483A75-E7FF-47F6-826A-2C4FDB098257}" presName="desTx" presStyleLbl="alignAccFollowNode1" presStyleIdx="2" presStyleCnt="3">
        <dgm:presLayoutVars/>
      </dgm:prSet>
      <dgm:spPr/>
    </dgm:pt>
  </dgm:ptLst>
  <dgm:cxnLst>
    <dgm:cxn modelId="{51DF9905-6450-411C-AE65-B670BD60CD7D}" type="presOf" srcId="{0E483A75-E7FF-47F6-826A-2C4FDB098257}" destId="{8608FE58-AE78-4B8D-9AEA-F0E5B00A1032}" srcOrd="0" destOrd="0" presId="urn:microsoft.com/office/officeart/2016/7/layout/HorizontalActionList"/>
    <dgm:cxn modelId="{12915D2A-414C-4B57-A535-CD535A5A3CFA}" srcId="{E83003CD-B60A-49C7-BE67-4B006F22AFC2}" destId="{6C00FBE8-E45F-4695-ABAA-C530738591E2}" srcOrd="0" destOrd="0" parTransId="{55F7A686-E90C-4153-878D-9A4FF5E8D20C}" sibTransId="{C47C966F-09BF-444D-B845-CEB044601D8A}"/>
    <dgm:cxn modelId="{7EB98A2A-FF4A-4B84-A457-7E1B6DC81636}" type="presOf" srcId="{E83003CD-B60A-49C7-BE67-4B006F22AFC2}" destId="{7688DDDC-7349-4DD3-88D5-6FABE40C6958}" srcOrd="0" destOrd="0" presId="urn:microsoft.com/office/officeart/2016/7/layout/HorizontalActionList"/>
    <dgm:cxn modelId="{78386366-FDB2-4E54-A114-093CA786B3DF}" srcId="{0E483A75-E7FF-47F6-826A-2C4FDB098257}" destId="{BA130FD3-2207-4DFF-AEC8-EAE81EF40229}" srcOrd="0" destOrd="0" parTransId="{CA41F7E9-33FD-4E54-BE5E-DE6F10F984BD}" sibTransId="{ECF9D50E-0517-438A-A04C-94B2C3E938E8}"/>
    <dgm:cxn modelId="{379A4D6B-71BF-488F-A8EB-7E676EFE97DD}" type="presOf" srcId="{6C00FBE8-E45F-4695-ABAA-C530738591E2}" destId="{29D52407-7AA9-4768-9B07-6675DCB1263D}" srcOrd="0" destOrd="0" presId="urn:microsoft.com/office/officeart/2016/7/layout/HorizontalActionList"/>
    <dgm:cxn modelId="{5AE6C66C-A502-4063-A606-8FDF2D9DC6EC}" type="presOf" srcId="{BA130FD3-2207-4DFF-AEC8-EAE81EF40229}" destId="{138F8712-7D34-43E2-8058-928D033FB3B7}" srcOrd="0" destOrd="0" presId="urn:microsoft.com/office/officeart/2016/7/layout/HorizontalActionList"/>
    <dgm:cxn modelId="{F773FB51-2254-46CF-A16D-009AFB607062}" srcId="{9D576AC5-78F0-4C20-A99B-EE8AFC5F79AB}" destId="{E013ECC8-B898-4102-9568-4A69AECC3BC0}" srcOrd="0" destOrd="0" parTransId="{4D2C6461-2548-43C8-8E52-BB472C75B190}" sibTransId="{0FA0EF37-5053-4EEE-8436-832080319E55}"/>
    <dgm:cxn modelId="{E751BE72-74A8-4AB0-9371-14DB034073B5}" type="presOf" srcId="{9D576AC5-78F0-4C20-A99B-EE8AFC5F79AB}" destId="{277F4B90-9A90-42AC-8DDD-26EE61F2541C}" srcOrd="0" destOrd="0" presId="urn:microsoft.com/office/officeart/2016/7/layout/HorizontalActionList"/>
    <dgm:cxn modelId="{28077C97-DD9C-4A13-8A78-49838A16A8B6}" srcId="{651C557A-E08A-408C-A2AB-D0414D96B243}" destId="{0E483A75-E7FF-47F6-826A-2C4FDB098257}" srcOrd="2" destOrd="0" parTransId="{A88AB574-4596-4A42-9460-F120E2CD817E}" sibTransId="{C23D9F8F-6367-45A2-8901-59070D46D774}"/>
    <dgm:cxn modelId="{592947A3-9ED4-4FC5-A8CB-F67B7381ACE6}" srcId="{651C557A-E08A-408C-A2AB-D0414D96B243}" destId="{9D576AC5-78F0-4C20-A99B-EE8AFC5F79AB}" srcOrd="1" destOrd="0" parTransId="{03BCC1B3-1C90-4DAC-82DF-54132582E1B2}" sibTransId="{CF9FE97F-50C7-4E9C-9E32-C5AD73439FCE}"/>
    <dgm:cxn modelId="{52D196AB-EE6E-4883-A884-24601B09C759}" type="presOf" srcId="{E013ECC8-B898-4102-9568-4A69AECC3BC0}" destId="{6DDE37D2-2503-4622-9C26-8A21F53EAC86}" srcOrd="0" destOrd="0" presId="urn:microsoft.com/office/officeart/2016/7/layout/HorizontalActionList"/>
    <dgm:cxn modelId="{BE5716BA-F5F2-4F9D-8467-3886623DE770}" type="presOf" srcId="{651C557A-E08A-408C-A2AB-D0414D96B243}" destId="{113BEFE2-D705-499B-B55A-F87AB848144E}" srcOrd="0" destOrd="0" presId="urn:microsoft.com/office/officeart/2016/7/layout/HorizontalActionList"/>
    <dgm:cxn modelId="{83B27DCB-D444-4FB3-8D9B-20C8FCC115E8}" srcId="{651C557A-E08A-408C-A2AB-D0414D96B243}" destId="{E83003CD-B60A-49C7-BE67-4B006F22AFC2}" srcOrd="0" destOrd="0" parTransId="{B923ABFB-248B-4379-8B1A-D2151CA87EA3}" sibTransId="{23ED6707-3198-469F-A690-C7E91230458C}"/>
    <dgm:cxn modelId="{6B4E8156-F420-4391-A585-FC9AD131E3BD}" type="presParOf" srcId="{113BEFE2-D705-499B-B55A-F87AB848144E}" destId="{D55E3AB3-98BF-4D96-A9CA-FFC046AE84CD}" srcOrd="0" destOrd="0" presId="urn:microsoft.com/office/officeart/2016/7/layout/HorizontalActionList"/>
    <dgm:cxn modelId="{4E5E3C4E-0EB2-4227-BD29-DB550B06D9A4}" type="presParOf" srcId="{D55E3AB3-98BF-4D96-A9CA-FFC046AE84CD}" destId="{7688DDDC-7349-4DD3-88D5-6FABE40C6958}" srcOrd="0" destOrd="0" presId="urn:microsoft.com/office/officeart/2016/7/layout/HorizontalActionList"/>
    <dgm:cxn modelId="{DC8638CD-3E78-419F-99A6-211ADC01E8A2}" type="presParOf" srcId="{D55E3AB3-98BF-4D96-A9CA-FFC046AE84CD}" destId="{29D52407-7AA9-4768-9B07-6675DCB1263D}" srcOrd="1" destOrd="0" presId="urn:microsoft.com/office/officeart/2016/7/layout/HorizontalActionList"/>
    <dgm:cxn modelId="{B9F970E2-0F28-4388-B215-46295B6CFFEB}" type="presParOf" srcId="{113BEFE2-D705-499B-B55A-F87AB848144E}" destId="{9CB1B066-E640-4F33-9790-8F0D1E8B0941}" srcOrd="1" destOrd="0" presId="urn:microsoft.com/office/officeart/2016/7/layout/HorizontalActionList"/>
    <dgm:cxn modelId="{4516EB90-7773-4556-965E-E37D52C70C81}" type="presParOf" srcId="{113BEFE2-D705-499B-B55A-F87AB848144E}" destId="{5B758C4E-A6E7-43E3-8851-5D4E761332BD}" srcOrd="2" destOrd="0" presId="urn:microsoft.com/office/officeart/2016/7/layout/HorizontalActionList"/>
    <dgm:cxn modelId="{5D77F3B9-B2BA-4361-A919-EF5109DF93F4}" type="presParOf" srcId="{5B758C4E-A6E7-43E3-8851-5D4E761332BD}" destId="{277F4B90-9A90-42AC-8DDD-26EE61F2541C}" srcOrd="0" destOrd="0" presId="urn:microsoft.com/office/officeart/2016/7/layout/HorizontalActionList"/>
    <dgm:cxn modelId="{2899FC3F-B013-4680-8CA2-3BA9F4055AA4}" type="presParOf" srcId="{5B758C4E-A6E7-43E3-8851-5D4E761332BD}" destId="{6DDE37D2-2503-4622-9C26-8A21F53EAC86}" srcOrd="1" destOrd="0" presId="urn:microsoft.com/office/officeart/2016/7/layout/HorizontalActionList"/>
    <dgm:cxn modelId="{86D54123-EEE0-40FA-A39D-4DABE17C1D81}" type="presParOf" srcId="{113BEFE2-D705-499B-B55A-F87AB848144E}" destId="{3D91A015-84A9-41CC-9079-C11EE42613F8}" srcOrd="3" destOrd="0" presId="urn:microsoft.com/office/officeart/2016/7/layout/HorizontalActionList"/>
    <dgm:cxn modelId="{D2AF057D-6037-4F52-B4C9-C02E3D55F88B}" type="presParOf" srcId="{113BEFE2-D705-499B-B55A-F87AB848144E}" destId="{00631AF2-615A-451C-A9B0-64908797D6D6}" srcOrd="4" destOrd="0" presId="urn:microsoft.com/office/officeart/2016/7/layout/HorizontalActionList"/>
    <dgm:cxn modelId="{E59A0335-0B37-402D-8159-8487B958A898}" type="presParOf" srcId="{00631AF2-615A-451C-A9B0-64908797D6D6}" destId="{8608FE58-AE78-4B8D-9AEA-F0E5B00A1032}" srcOrd="0" destOrd="0" presId="urn:microsoft.com/office/officeart/2016/7/layout/HorizontalActionList"/>
    <dgm:cxn modelId="{D3FC1F3F-3506-4A13-819B-8913D7A18E4B}" type="presParOf" srcId="{00631AF2-615A-451C-A9B0-64908797D6D6}" destId="{138F8712-7D34-43E2-8058-928D033FB3B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867E3-A40F-4DB8-857F-D294700EDB8E}">
      <dsp:nvSpPr>
        <dsp:cNvPr id="0" name=""/>
        <dsp:cNvSpPr/>
      </dsp:nvSpPr>
      <dsp:spPr>
        <a:xfrm>
          <a:off x="0" y="1735144"/>
          <a:ext cx="7200897" cy="113844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Each package of cuvettes is labeled with a lot Number and Calibration code. Visually verify these match </a:t>
          </a:r>
          <a:r>
            <a:rPr lang="en-US" sz="2100" u="sng" kern="1200"/>
            <a:t>every time</a:t>
          </a:r>
          <a:r>
            <a:rPr lang="en-US" sz="2100" kern="1200"/>
            <a:t> a sample is analyzed!</a:t>
          </a:r>
        </a:p>
      </dsp:txBody>
      <dsp:txXfrm>
        <a:off x="0" y="1735144"/>
        <a:ext cx="7200897" cy="1138442"/>
      </dsp:txXfrm>
    </dsp:sp>
    <dsp:sp modelId="{F5B8FAE0-461B-4BB0-9976-2B4CC4936C1B}">
      <dsp:nvSpPr>
        <dsp:cNvPr id="0" name=""/>
        <dsp:cNvSpPr/>
      </dsp:nvSpPr>
      <dsp:spPr>
        <a:xfrm rot="10800000">
          <a:off x="0" y="1296"/>
          <a:ext cx="7200897" cy="1750924"/>
        </a:xfrm>
        <a:prstGeom prst="upArrowCallou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Quality Control for the Avoximeter is composed of 3 processes:</a:t>
          </a:r>
        </a:p>
      </dsp:txBody>
      <dsp:txXfrm rot="-10800000">
        <a:off x="0" y="1296"/>
        <a:ext cx="7200897" cy="614574"/>
      </dsp:txXfrm>
    </dsp:sp>
    <dsp:sp modelId="{F138E037-16D3-43C7-826C-CCE69B084977}">
      <dsp:nvSpPr>
        <dsp:cNvPr id="0" name=""/>
        <dsp:cNvSpPr/>
      </dsp:nvSpPr>
      <dsp:spPr>
        <a:xfrm>
          <a:off x="3516" y="615870"/>
          <a:ext cx="2397954" cy="523526"/>
        </a:xfrm>
        <a:prstGeom prst="rect">
          <a:avLst/>
        </a:prstGeom>
        <a:solidFill>
          <a:schemeClr val="accent6">
            <a:alpha val="90000"/>
            <a:tint val="40000"/>
            <a:hueOff val="0"/>
            <a:satOff val="0"/>
            <a:lumOff val="0"/>
            <a:alphaOff val="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Setting the path length of test cuvettes</a:t>
          </a:r>
        </a:p>
      </dsp:txBody>
      <dsp:txXfrm>
        <a:off x="3516" y="615870"/>
        <a:ext cx="2397954" cy="523526"/>
      </dsp:txXfrm>
    </dsp:sp>
    <dsp:sp modelId="{A3BA5979-2664-44F4-A967-BB9A196A9225}">
      <dsp:nvSpPr>
        <dsp:cNvPr id="0" name=""/>
        <dsp:cNvSpPr/>
      </dsp:nvSpPr>
      <dsp:spPr>
        <a:xfrm>
          <a:off x="2401471" y="615870"/>
          <a:ext cx="2397954" cy="523526"/>
        </a:xfrm>
        <a:prstGeom prst="rect">
          <a:avLst/>
        </a:prstGeom>
        <a:solidFill>
          <a:schemeClr val="accent6">
            <a:alpha val="90000"/>
            <a:tint val="40000"/>
            <a:hueOff val="0"/>
            <a:satOff val="0"/>
            <a:lumOff val="0"/>
            <a:alphaOff val="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Optical Filters</a:t>
          </a:r>
        </a:p>
      </dsp:txBody>
      <dsp:txXfrm>
        <a:off x="2401471" y="615870"/>
        <a:ext cx="2397954" cy="523526"/>
      </dsp:txXfrm>
    </dsp:sp>
    <dsp:sp modelId="{DA6EF058-8046-4AFD-89F7-0A36A7561F94}">
      <dsp:nvSpPr>
        <dsp:cNvPr id="0" name=""/>
        <dsp:cNvSpPr/>
      </dsp:nvSpPr>
      <dsp:spPr>
        <a:xfrm>
          <a:off x="4799425" y="615870"/>
          <a:ext cx="2397954" cy="523526"/>
        </a:xfrm>
        <a:prstGeom prst="rect">
          <a:avLst/>
        </a:prstGeom>
        <a:solidFill>
          <a:schemeClr val="accent6">
            <a:alpha val="90000"/>
            <a:tint val="40000"/>
            <a:hueOff val="0"/>
            <a:satOff val="0"/>
            <a:lumOff val="0"/>
            <a:alphaOff val="0"/>
          </a:schemeClr>
        </a:solidFill>
        <a:ln w="1587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Aqueous Control Materials</a:t>
          </a:r>
        </a:p>
      </dsp:txBody>
      <dsp:txXfrm>
        <a:off x="4799425" y="615870"/>
        <a:ext cx="2397954" cy="523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A5BDB-3CBF-411E-9473-6099CA8A3367}">
      <dsp:nvSpPr>
        <dsp:cNvPr id="0" name=""/>
        <dsp:cNvSpPr/>
      </dsp:nvSpPr>
      <dsp:spPr>
        <a:xfrm>
          <a:off x="0" y="3167842"/>
          <a:ext cx="4435656" cy="2078447"/>
        </a:xfrm>
        <a:prstGeom prst="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The manufacturer recommends that quality control testing with both filters be performed:</a:t>
          </a:r>
        </a:p>
      </dsp:txBody>
      <dsp:txXfrm>
        <a:off x="0" y="3167842"/>
        <a:ext cx="4435656" cy="1122361"/>
      </dsp:txXfrm>
    </dsp:sp>
    <dsp:sp modelId="{473C7156-947D-45F2-ABDF-4313C9D401BC}">
      <dsp:nvSpPr>
        <dsp:cNvPr id="0" name=""/>
        <dsp:cNvSpPr/>
      </dsp:nvSpPr>
      <dsp:spPr>
        <a:xfrm>
          <a:off x="0" y="4248635"/>
          <a:ext cx="2217827" cy="95608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Once each day of testing</a:t>
          </a:r>
        </a:p>
      </dsp:txBody>
      <dsp:txXfrm>
        <a:off x="0" y="4248635"/>
        <a:ext cx="2217827" cy="956085"/>
      </dsp:txXfrm>
    </dsp:sp>
    <dsp:sp modelId="{21A70DED-7DE9-4D80-A697-B68A4E51C26C}">
      <dsp:nvSpPr>
        <dsp:cNvPr id="0" name=""/>
        <dsp:cNvSpPr/>
      </dsp:nvSpPr>
      <dsp:spPr>
        <a:xfrm>
          <a:off x="2217828" y="4248635"/>
          <a:ext cx="2217827" cy="956085"/>
        </a:xfrm>
        <a:prstGeom prst="rect">
          <a:avLst/>
        </a:prstGeom>
        <a:solidFill>
          <a:schemeClr val="accent2">
            <a:tint val="40000"/>
            <a:alpha val="90000"/>
            <a:hueOff val="4183470"/>
            <a:satOff val="1428"/>
            <a:lumOff val="439"/>
            <a:alphaOff val="0"/>
          </a:schemeClr>
        </a:solidFill>
        <a:ln w="9525" cap="rnd"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After cleaning optical detector</a:t>
          </a:r>
        </a:p>
      </dsp:txBody>
      <dsp:txXfrm>
        <a:off x="2217828" y="4248635"/>
        <a:ext cx="2217827" cy="956085"/>
      </dsp:txXfrm>
    </dsp:sp>
    <dsp:sp modelId="{9C37FCA8-BB2E-4AB9-9F15-9A57AB554141}">
      <dsp:nvSpPr>
        <dsp:cNvPr id="0" name=""/>
        <dsp:cNvSpPr/>
      </dsp:nvSpPr>
      <dsp:spPr>
        <a:xfrm rot="10800000">
          <a:off x="0" y="2366"/>
          <a:ext cx="4435656" cy="3196652"/>
        </a:xfrm>
        <a:prstGeom prst="upArrowCallou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Each Avoximeter is equipped with analyzer-matched cuvette-shaped yellow and orange optical QC filters that can be inserted into the instrument to simulate a blood sample of known composition. </a:t>
          </a:r>
        </a:p>
      </dsp:txBody>
      <dsp:txXfrm rot="10800000">
        <a:off x="0" y="2366"/>
        <a:ext cx="4435656" cy="2077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BC3C-8327-4EF0-BAB5-B0A49E5195ED}">
      <dsp:nvSpPr>
        <dsp:cNvPr id="0" name=""/>
        <dsp:cNvSpPr/>
      </dsp:nvSpPr>
      <dsp:spPr>
        <a:xfrm>
          <a:off x="5625" y="638591"/>
          <a:ext cx="3994247" cy="1597699"/>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a:t>The purpose of liquid controls is to verify that the Avoximeter system is functioning properly throughout the testing process.</a:t>
          </a:r>
        </a:p>
      </dsp:txBody>
      <dsp:txXfrm>
        <a:off x="5625" y="638591"/>
        <a:ext cx="3594822" cy="1597699"/>
      </dsp:txXfrm>
    </dsp:sp>
    <dsp:sp modelId="{FEA9CF25-6084-4DFB-A189-CE7C04D5FACE}">
      <dsp:nvSpPr>
        <dsp:cNvPr id="0" name=""/>
        <dsp:cNvSpPr/>
      </dsp:nvSpPr>
      <dsp:spPr>
        <a:xfrm>
          <a:off x="3201023" y="638591"/>
          <a:ext cx="3994247" cy="1597699"/>
        </a:xfrm>
        <a:prstGeom prst="chevron">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The correct lot numbers of the liquid controls must be entered in to the </a:t>
          </a:r>
          <a:r>
            <a:rPr lang="en-US" sz="2200" kern="1200" dirty="0" err="1"/>
            <a:t>Avaximeter</a:t>
          </a:r>
          <a:r>
            <a:rPr lang="en-US" sz="2200" kern="1200" dirty="0"/>
            <a:t>.</a:t>
          </a:r>
        </a:p>
      </dsp:txBody>
      <dsp:txXfrm>
        <a:off x="3999873" y="638591"/>
        <a:ext cx="2396548" cy="1597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24111-4545-479B-B6A2-BE07A514D8D7}">
      <dsp:nvSpPr>
        <dsp:cNvPr id="0" name=""/>
        <dsp:cNvSpPr/>
      </dsp:nvSpPr>
      <dsp:spPr>
        <a:xfrm>
          <a:off x="0" y="4944607"/>
          <a:ext cx="1471017" cy="463618"/>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a:t>Remove</a:t>
          </a:r>
        </a:p>
      </dsp:txBody>
      <dsp:txXfrm>
        <a:off x="0" y="4944607"/>
        <a:ext cx="1471017" cy="463618"/>
      </dsp:txXfrm>
    </dsp:sp>
    <dsp:sp modelId="{BAB619E6-7FCE-4723-820E-295CE86E5B96}">
      <dsp:nvSpPr>
        <dsp:cNvPr id="0" name=""/>
        <dsp:cNvSpPr/>
      </dsp:nvSpPr>
      <dsp:spPr>
        <a:xfrm>
          <a:off x="1471016" y="4944607"/>
          <a:ext cx="4413051" cy="463618"/>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Remove the cuvette as soon as testing is complete.  Press the Enter/On key 2x to return to the Ready screen.</a:t>
          </a:r>
        </a:p>
      </dsp:txBody>
      <dsp:txXfrm>
        <a:off x="1471016" y="4944607"/>
        <a:ext cx="4413051" cy="463618"/>
      </dsp:txXfrm>
    </dsp:sp>
    <dsp:sp modelId="{42194AFF-EC45-43CF-A83B-92DC45C9C942}">
      <dsp:nvSpPr>
        <dsp:cNvPr id="0" name=""/>
        <dsp:cNvSpPr/>
      </dsp:nvSpPr>
      <dsp:spPr>
        <a:xfrm rot="10800000">
          <a:off x="0" y="4238517"/>
          <a:ext cx="1471017" cy="713044"/>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Analyze</a:t>
          </a:r>
        </a:p>
      </dsp:txBody>
      <dsp:txXfrm rot="-10800000">
        <a:off x="0" y="4238517"/>
        <a:ext cx="1471017" cy="463479"/>
      </dsp:txXfrm>
    </dsp:sp>
    <dsp:sp modelId="{E3DA5F2F-924B-40D3-B201-68BB8EFD0AFA}">
      <dsp:nvSpPr>
        <dsp:cNvPr id="0" name=""/>
        <dsp:cNvSpPr/>
      </dsp:nvSpPr>
      <dsp:spPr>
        <a:xfrm>
          <a:off x="1471016" y="4238517"/>
          <a:ext cx="4413051" cy="46347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Results will be displayed after the sample information is entered.</a:t>
          </a:r>
        </a:p>
      </dsp:txBody>
      <dsp:txXfrm>
        <a:off x="1471016" y="4238517"/>
        <a:ext cx="4413051" cy="463479"/>
      </dsp:txXfrm>
    </dsp:sp>
    <dsp:sp modelId="{C64B6D01-3CED-4AAF-8F8F-C11335E40D88}">
      <dsp:nvSpPr>
        <dsp:cNvPr id="0" name=""/>
        <dsp:cNvSpPr/>
      </dsp:nvSpPr>
      <dsp:spPr>
        <a:xfrm rot="10800000">
          <a:off x="0" y="3532426"/>
          <a:ext cx="1471017" cy="713044"/>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Rotate</a:t>
          </a:r>
        </a:p>
      </dsp:txBody>
      <dsp:txXfrm rot="-10800000">
        <a:off x="0" y="3532426"/>
        <a:ext cx="1471017" cy="463479"/>
      </dsp:txXfrm>
    </dsp:sp>
    <dsp:sp modelId="{8CAA696D-1B56-4DA9-9A5C-40EC413F193A}">
      <dsp:nvSpPr>
        <dsp:cNvPr id="0" name=""/>
        <dsp:cNvSpPr/>
      </dsp:nvSpPr>
      <dsp:spPr>
        <a:xfrm>
          <a:off x="1471016" y="3532426"/>
          <a:ext cx="4413051" cy="463479"/>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Hold the cuvette by the black cap, rotate it so the textured, black side of the vent patch will be on the left when the cuvette is fully inserted into the slot.  Must be inserted within seconds of filling it!</a:t>
          </a:r>
        </a:p>
      </dsp:txBody>
      <dsp:txXfrm>
        <a:off x="1471016" y="3532426"/>
        <a:ext cx="4413051" cy="463479"/>
      </dsp:txXfrm>
    </dsp:sp>
    <dsp:sp modelId="{7DE2E96D-6515-4BFA-87C0-8340126F07DD}">
      <dsp:nvSpPr>
        <dsp:cNvPr id="0" name=""/>
        <dsp:cNvSpPr/>
      </dsp:nvSpPr>
      <dsp:spPr>
        <a:xfrm rot="10800000">
          <a:off x="0" y="2826336"/>
          <a:ext cx="1471017" cy="713044"/>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a:t>Confirm</a:t>
          </a:r>
        </a:p>
      </dsp:txBody>
      <dsp:txXfrm rot="-10800000">
        <a:off x="0" y="2826336"/>
        <a:ext cx="1471017" cy="463479"/>
      </dsp:txXfrm>
    </dsp:sp>
    <dsp:sp modelId="{56BE4533-C2E3-4B83-A39E-4FE6FD80CA55}">
      <dsp:nvSpPr>
        <dsp:cNvPr id="0" name=""/>
        <dsp:cNvSpPr/>
      </dsp:nvSpPr>
      <dsp:spPr>
        <a:xfrm>
          <a:off x="1471016" y="2826336"/>
          <a:ext cx="4413051" cy="463479"/>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Confirm that the light path at the widest portion of the sample cuvette is free of debris or air bubbles.</a:t>
          </a:r>
        </a:p>
      </dsp:txBody>
      <dsp:txXfrm>
        <a:off x="1471016" y="2826336"/>
        <a:ext cx="4413051" cy="463479"/>
      </dsp:txXfrm>
    </dsp:sp>
    <dsp:sp modelId="{ECE4C059-1846-485E-9E12-961B48AE2AB1}">
      <dsp:nvSpPr>
        <dsp:cNvPr id="0" name=""/>
        <dsp:cNvSpPr/>
      </dsp:nvSpPr>
      <dsp:spPr>
        <a:xfrm rot="10800000">
          <a:off x="0" y="2120245"/>
          <a:ext cx="1471017" cy="713044"/>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Inject</a:t>
          </a:r>
        </a:p>
      </dsp:txBody>
      <dsp:txXfrm rot="-10800000">
        <a:off x="0" y="2120245"/>
        <a:ext cx="1471017" cy="463479"/>
      </dsp:txXfrm>
    </dsp:sp>
    <dsp:sp modelId="{62559FC0-2CD9-470F-9CA9-C7D8AC2DECC8}">
      <dsp:nvSpPr>
        <dsp:cNvPr id="0" name=""/>
        <dsp:cNvSpPr/>
      </dsp:nvSpPr>
      <dsp:spPr>
        <a:xfrm>
          <a:off x="1471016" y="2120245"/>
          <a:ext cx="4413051" cy="463479"/>
        </a:xfrm>
        <a:prstGeom prst="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Hold cuvette at 45° angle and inject sample into cuvette until sample reaches the vent patch.  Leave the syringe attached to the cuvette.</a:t>
          </a:r>
        </a:p>
      </dsp:txBody>
      <dsp:txXfrm>
        <a:off x="1471016" y="2120245"/>
        <a:ext cx="4413051" cy="463479"/>
      </dsp:txXfrm>
    </dsp:sp>
    <dsp:sp modelId="{FF8A4921-590B-4076-B86C-9E2801F7376D}">
      <dsp:nvSpPr>
        <dsp:cNvPr id="0" name=""/>
        <dsp:cNvSpPr/>
      </dsp:nvSpPr>
      <dsp:spPr>
        <a:xfrm rot="10800000">
          <a:off x="0" y="1414155"/>
          <a:ext cx="1471017" cy="713044"/>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a:t>Collect</a:t>
          </a:r>
        </a:p>
      </dsp:txBody>
      <dsp:txXfrm rot="-10800000">
        <a:off x="0" y="1414155"/>
        <a:ext cx="1471017" cy="463479"/>
      </dsp:txXfrm>
    </dsp:sp>
    <dsp:sp modelId="{094AFB9A-77DB-4311-B6F9-72F20896BDBC}">
      <dsp:nvSpPr>
        <dsp:cNvPr id="0" name=""/>
        <dsp:cNvSpPr/>
      </dsp:nvSpPr>
      <dsp:spPr>
        <a:xfrm>
          <a:off x="1471016" y="1414155"/>
          <a:ext cx="4413051" cy="46347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Collect the sample, expel one drop and connect the sample filled syringe to a new disposable cuvette.</a:t>
          </a:r>
        </a:p>
      </dsp:txBody>
      <dsp:txXfrm>
        <a:off x="1471016" y="1414155"/>
        <a:ext cx="4413051" cy="463479"/>
      </dsp:txXfrm>
    </dsp:sp>
    <dsp:sp modelId="{24D4FCA7-4A35-4858-80C6-BF245E015BCB}">
      <dsp:nvSpPr>
        <dsp:cNvPr id="0" name=""/>
        <dsp:cNvSpPr/>
      </dsp:nvSpPr>
      <dsp:spPr>
        <a:xfrm rot="10800000">
          <a:off x="0" y="708064"/>
          <a:ext cx="1471017" cy="713044"/>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a:t>Verify</a:t>
          </a:r>
        </a:p>
      </dsp:txBody>
      <dsp:txXfrm rot="-10800000">
        <a:off x="0" y="708064"/>
        <a:ext cx="1471017" cy="463479"/>
      </dsp:txXfrm>
    </dsp:sp>
    <dsp:sp modelId="{76BD1EC4-A010-4CD7-AC83-7C356F1A839C}">
      <dsp:nvSpPr>
        <dsp:cNvPr id="0" name=""/>
        <dsp:cNvSpPr/>
      </dsp:nvSpPr>
      <dsp:spPr>
        <a:xfrm>
          <a:off x="1471016" y="708064"/>
          <a:ext cx="4413051" cy="46347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a:t>Verify that the lot # and Cal. code is correct for the cuvettes in use.</a:t>
          </a:r>
        </a:p>
      </dsp:txBody>
      <dsp:txXfrm>
        <a:off x="1471016" y="708064"/>
        <a:ext cx="4413051" cy="463479"/>
      </dsp:txXfrm>
    </dsp:sp>
    <dsp:sp modelId="{EA22A3A1-9F98-4413-887E-E4FCFD6DE994}">
      <dsp:nvSpPr>
        <dsp:cNvPr id="0" name=""/>
        <dsp:cNvSpPr/>
      </dsp:nvSpPr>
      <dsp:spPr>
        <a:xfrm rot="10800000">
          <a:off x="0" y="1974"/>
          <a:ext cx="1471017" cy="713044"/>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19" tIns="120904" rIns="104619" bIns="120904" numCol="1" spcCol="1270" anchor="ctr" anchorCtr="0">
          <a:noAutofit/>
        </a:bodyPr>
        <a:lstStyle/>
        <a:p>
          <a:pPr marL="0" lvl="0" indent="0" algn="ctr" defTabSz="755650">
            <a:lnSpc>
              <a:spcPct val="90000"/>
            </a:lnSpc>
            <a:spcBef>
              <a:spcPct val="0"/>
            </a:spcBef>
            <a:spcAft>
              <a:spcPct val="35000"/>
            </a:spcAft>
            <a:buNone/>
          </a:pPr>
          <a:r>
            <a:rPr lang="en-US" sz="1700" kern="1200"/>
            <a:t>Confirm</a:t>
          </a:r>
        </a:p>
      </dsp:txBody>
      <dsp:txXfrm rot="-10800000">
        <a:off x="0" y="1974"/>
        <a:ext cx="1471017" cy="463479"/>
      </dsp:txXfrm>
    </dsp:sp>
    <dsp:sp modelId="{90D2FA1F-2A43-4134-8E58-8F95A60D5E0D}">
      <dsp:nvSpPr>
        <dsp:cNvPr id="0" name=""/>
        <dsp:cNvSpPr/>
      </dsp:nvSpPr>
      <dsp:spPr>
        <a:xfrm>
          <a:off x="1471016" y="1974"/>
          <a:ext cx="4413051" cy="463479"/>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18" tIns="139700" rIns="89518" bIns="139700" numCol="1" spcCol="1270" anchor="ctr" anchorCtr="0">
          <a:noAutofit/>
        </a:bodyPr>
        <a:lstStyle/>
        <a:p>
          <a:pPr marL="0" lvl="0" indent="0" algn="l" defTabSz="488950">
            <a:lnSpc>
              <a:spcPct val="90000"/>
            </a:lnSpc>
            <a:spcBef>
              <a:spcPct val="0"/>
            </a:spcBef>
            <a:spcAft>
              <a:spcPct val="35000"/>
            </a:spcAft>
            <a:buNone/>
          </a:pPr>
          <a:r>
            <a:rPr lang="en-US" sz="1100" kern="1200" dirty="0"/>
            <a:t>Confirm the temperature probe is plugged firmly into the rear panel of the instrument.</a:t>
          </a:r>
        </a:p>
      </dsp:txBody>
      <dsp:txXfrm>
        <a:off x="1471016" y="1974"/>
        <a:ext cx="4413051" cy="463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32C5A-F4C6-4F91-B397-43BBD3C3FE5D}">
      <dsp:nvSpPr>
        <dsp:cNvPr id="0" name=""/>
        <dsp:cNvSpPr/>
      </dsp:nvSpPr>
      <dsp:spPr>
        <a:xfrm>
          <a:off x="431676" y="813526"/>
          <a:ext cx="572695" cy="572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A3955D-9396-4B31-82A0-EE502392DE1E}">
      <dsp:nvSpPr>
        <dsp:cNvPr id="0" name=""/>
        <dsp:cNvSpPr/>
      </dsp:nvSpPr>
      <dsp:spPr>
        <a:xfrm>
          <a:off x="4994" y="1839390"/>
          <a:ext cx="1272656" cy="167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Citrate is known to change the pH of the blood and cause errors in spectrophotometric measurements. Similarly, fluoride, oxalate, and EDTA should be avoided.</a:t>
          </a:r>
        </a:p>
      </dsp:txBody>
      <dsp:txXfrm>
        <a:off x="4994" y="1839390"/>
        <a:ext cx="1272656" cy="1679112"/>
      </dsp:txXfrm>
    </dsp:sp>
    <dsp:sp modelId="{68622C05-C308-4BCD-B8F7-9D2E788C3943}">
      <dsp:nvSpPr>
        <dsp:cNvPr id="0" name=""/>
        <dsp:cNvSpPr/>
      </dsp:nvSpPr>
      <dsp:spPr>
        <a:xfrm>
          <a:off x="1789457" y="855210"/>
          <a:ext cx="572695" cy="572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07CB6E-3347-4551-A0C7-5B72CA05EC7C}">
      <dsp:nvSpPr>
        <dsp:cNvPr id="0" name=""/>
        <dsp:cNvSpPr/>
      </dsp:nvSpPr>
      <dsp:spPr>
        <a:xfrm>
          <a:off x="1550241" y="1771363"/>
          <a:ext cx="1063800" cy="1769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Excessive volumes of anticoagulant or saline may oxygenate the sample or cause dilution errors.</a:t>
          </a:r>
        </a:p>
      </dsp:txBody>
      <dsp:txXfrm>
        <a:off x="1550241" y="1771363"/>
        <a:ext cx="1063800" cy="1769815"/>
      </dsp:txXfrm>
    </dsp:sp>
    <dsp:sp modelId="{CABCB772-FE51-42EA-A5C5-99B99DA98A11}">
      <dsp:nvSpPr>
        <dsp:cNvPr id="0" name=""/>
        <dsp:cNvSpPr/>
      </dsp:nvSpPr>
      <dsp:spPr>
        <a:xfrm>
          <a:off x="3724190" y="778265"/>
          <a:ext cx="572695" cy="572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1B03C0-BC2D-4C4D-BD34-F278B4C6EC20}">
      <dsp:nvSpPr>
        <dsp:cNvPr id="0" name=""/>
        <dsp:cNvSpPr/>
      </dsp:nvSpPr>
      <dsp:spPr>
        <a:xfrm>
          <a:off x="2995736" y="1703335"/>
          <a:ext cx="2015136" cy="186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Cuvettes should be stored in a </a:t>
          </a:r>
          <a:r>
            <a:rPr lang="en-US" sz="1400" b="1" u="sng" kern="1200" dirty="0"/>
            <a:t>sealed</a:t>
          </a:r>
          <a:r>
            <a:rPr lang="en-US" sz="1400" kern="1200" dirty="0"/>
            <a:t> bag with a desiccant pouch.  Desiccant should be checked prior to using the cuvettes to ensure that the color indicator has not changed from blue to pink.  </a:t>
          </a:r>
          <a:r>
            <a:rPr lang="en-US" sz="1400" u="sng" kern="1200" dirty="0"/>
            <a:t>If the indicator has changed, do not use the cuvettes until a new desiccant pouch can be added to the bag</a:t>
          </a:r>
          <a:r>
            <a:rPr lang="en-US" sz="1400" kern="1200" dirty="0"/>
            <a:t>.</a:t>
          </a:r>
        </a:p>
      </dsp:txBody>
      <dsp:txXfrm>
        <a:off x="2995736" y="1703335"/>
        <a:ext cx="2015136" cy="1860518"/>
      </dsp:txXfrm>
    </dsp:sp>
    <dsp:sp modelId="{470DD1E1-2A01-499D-AEC6-6A08DA52A68E}">
      <dsp:nvSpPr>
        <dsp:cNvPr id="0" name=""/>
        <dsp:cNvSpPr/>
      </dsp:nvSpPr>
      <dsp:spPr>
        <a:xfrm>
          <a:off x="5461888" y="775185"/>
          <a:ext cx="572695" cy="572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AC8E18-C1A3-4459-86E4-0A562D8550C4}">
      <dsp:nvSpPr>
        <dsp:cNvPr id="0" name=""/>
        <dsp:cNvSpPr/>
      </dsp:nvSpPr>
      <dsp:spPr>
        <a:xfrm>
          <a:off x="5233588" y="1724366"/>
          <a:ext cx="1272656" cy="183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When filling cuvettes, do not insert it into the analyzer if the vent patch protrudes.</a:t>
          </a:r>
        </a:p>
      </dsp:txBody>
      <dsp:txXfrm>
        <a:off x="5233588" y="1724366"/>
        <a:ext cx="1272656" cy="1832477"/>
      </dsp:txXfrm>
    </dsp:sp>
    <dsp:sp modelId="{03DC1043-E504-438A-9C24-2BBC3BB82F4C}">
      <dsp:nvSpPr>
        <dsp:cNvPr id="0" name=""/>
        <dsp:cNvSpPr/>
      </dsp:nvSpPr>
      <dsp:spPr>
        <a:xfrm>
          <a:off x="7007335" y="870606"/>
          <a:ext cx="572695" cy="429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DE17FF-B2DA-4308-9609-78CAEF666544}">
      <dsp:nvSpPr>
        <dsp:cNvPr id="0" name=""/>
        <dsp:cNvSpPr/>
      </dsp:nvSpPr>
      <dsp:spPr>
        <a:xfrm>
          <a:off x="6728959" y="1864899"/>
          <a:ext cx="1272656" cy="1572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If the sample is poorly mixed or contains bubbles, discard the cuvette.</a:t>
          </a:r>
        </a:p>
      </dsp:txBody>
      <dsp:txXfrm>
        <a:off x="6728959" y="1864899"/>
        <a:ext cx="1272656" cy="1572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1BBDE-7534-4114-A0A7-41288D6AE173}">
      <dsp:nvSpPr>
        <dsp:cNvPr id="0" name=""/>
        <dsp:cNvSpPr/>
      </dsp:nvSpPr>
      <dsp:spPr>
        <a:xfrm>
          <a:off x="35" y="23092"/>
          <a:ext cx="3364872" cy="518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Analyzer Cleaning: </a:t>
          </a:r>
        </a:p>
      </dsp:txBody>
      <dsp:txXfrm>
        <a:off x="35" y="23092"/>
        <a:ext cx="3364872" cy="518400"/>
      </dsp:txXfrm>
    </dsp:sp>
    <dsp:sp modelId="{01E91007-A1A9-47C0-A416-C3F63635667C}">
      <dsp:nvSpPr>
        <dsp:cNvPr id="0" name=""/>
        <dsp:cNvSpPr/>
      </dsp:nvSpPr>
      <dsp:spPr>
        <a:xfrm>
          <a:off x="35" y="541492"/>
          <a:ext cx="3364872" cy="24210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Clean the analyzer surface and screen with a soft cloth damped with isopropyl alcohol, distilled water, or Sani Wipes(Purple top)</a:t>
          </a:r>
        </a:p>
        <a:p>
          <a:pPr marL="171450" lvl="1" indent="-171450" algn="l" defTabSz="800100">
            <a:lnSpc>
              <a:spcPct val="90000"/>
            </a:lnSpc>
            <a:spcBef>
              <a:spcPct val="0"/>
            </a:spcBef>
            <a:spcAft>
              <a:spcPct val="15000"/>
            </a:spcAft>
            <a:buChar char="•"/>
          </a:pPr>
          <a:r>
            <a:rPr lang="en-US" sz="1800" kern="1200"/>
            <a:t>A cotton swab may be used to clean the outside of the cuvette slot.  </a:t>
          </a:r>
        </a:p>
        <a:p>
          <a:pPr marL="171450" lvl="1" indent="-171450" algn="l" defTabSz="800100">
            <a:lnSpc>
              <a:spcPct val="90000"/>
            </a:lnSpc>
            <a:spcBef>
              <a:spcPct val="0"/>
            </a:spcBef>
            <a:spcAft>
              <a:spcPct val="15000"/>
            </a:spcAft>
            <a:buChar char="•"/>
          </a:pPr>
          <a:r>
            <a:rPr lang="en-US" sz="1800" u="sng" kern="1200"/>
            <a:t>Do Not insert the cotton swab into the analyzer</a:t>
          </a:r>
          <a:r>
            <a:rPr lang="en-US" sz="1800" kern="1200"/>
            <a:t>.</a:t>
          </a:r>
        </a:p>
      </dsp:txBody>
      <dsp:txXfrm>
        <a:off x="35" y="541492"/>
        <a:ext cx="3364872" cy="2421090"/>
      </dsp:txXfrm>
    </dsp:sp>
    <dsp:sp modelId="{0028FE8B-0A94-4444-9610-724CA2B3FC28}">
      <dsp:nvSpPr>
        <dsp:cNvPr id="0" name=""/>
        <dsp:cNvSpPr/>
      </dsp:nvSpPr>
      <dsp:spPr>
        <a:xfrm>
          <a:off x="3835990" y="23092"/>
          <a:ext cx="3364872" cy="518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Safety: </a:t>
          </a:r>
        </a:p>
      </dsp:txBody>
      <dsp:txXfrm>
        <a:off x="3835990" y="23092"/>
        <a:ext cx="3364872" cy="518400"/>
      </dsp:txXfrm>
    </dsp:sp>
    <dsp:sp modelId="{2CD38EDB-5C32-48C3-8F23-CD853843C666}">
      <dsp:nvSpPr>
        <dsp:cNvPr id="0" name=""/>
        <dsp:cNvSpPr/>
      </dsp:nvSpPr>
      <dsp:spPr>
        <a:xfrm>
          <a:off x="3835990" y="541492"/>
          <a:ext cx="3364872" cy="242109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Use universal precautions when performing testing.  </a:t>
          </a:r>
        </a:p>
        <a:p>
          <a:pPr marL="171450" lvl="1" indent="-171450" algn="l" defTabSz="800100">
            <a:lnSpc>
              <a:spcPct val="90000"/>
            </a:lnSpc>
            <a:spcBef>
              <a:spcPct val="0"/>
            </a:spcBef>
            <a:spcAft>
              <a:spcPct val="15000"/>
            </a:spcAft>
            <a:buChar char="•"/>
          </a:pPr>
          <a:r>
            <a:rPr lang="en-US" sz="1800" kern="1200"/>
            <a:t>All contaminated items should be disposed of in a red/orange lined trash container.  </a:t>
          </a:r>
        </a:p>
        <a:p>
          <a:pPr marL="171450" lvl="1" indent="-171450" algn="l" defTabSz="800100">
            <a:lnSpc>
              <a:spcPct val="90000"/>
            </a:lnSpc>
            <a:spcBef>
              <a:spcPct val="0"/>
            </a:spcBef>
            <a:spcAft>
              <a:spcPct val="15000"/>
            </a:spcAft>
            <a:buChar char="•"/>
          </a:pPr>
          <a:r>
            <a:rPr lang="en-US" sz="1800" kern="1200"/>
            <a:t>All sharps should be disposed of in sharps containers.</a:t>
          </a:r>
        </a:p>
      </dsp:txBody>
      <dsp:txXfrm>
        <a:off x="3835990" y="541492"/>
        <a:ext cx="3364872" cy="2421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DDDC-7349-4DD3-88D5-6FABE40C6958}">
      <dsp:nvSpPr>
        <dsp:cNvPr id="0" name=""/>
        <dsp:cNvSpPr/>
      </dsp:nvSpPr>
      <dsp:spPr>
        <a:xfrm>
          <a:off x="4513" y="125523"/>
          <a:ext cx="2325360" cy="697608"/>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111250">
            <a:lnSpc>
              <a:spcPct val="90000"/>
            </a:lnSpc>
            <a:spcBef>
              <a:spcPct val="0"/>
            </a:spcBef>
            <a:spcAft>
              <a:spcPct val="35000"/>
            </a:spcAft>
            <a:buNone/>
          </a:pPr>
          <a:r>
            <a:rPr lang="en-US" sz="2500" kern="1200"/>
            <a:t>Take</a:t>
          </a:r>
        </a:p>
      </dsp:txBody>
      <dsp:txXfrm>
        <a:off x="4513" y="125523"/>
        <a:ext cx="2325360" cy="697608"/>
      </dsp:txXfrm>
    </dsp:sp>
    <dsp:sp modelId="{29D52407-7AA9-4768-9B07-6675DCB1263D}">
      <dsp:nvSpPr>
        <dsp:cNvPr id="0" name=""/>
        <dsp:cNvSpPr/>
      </dsp:nvSpPr>
      <dsp:spPr>
        <a:xfrm>
          <a:off x="4513" y="823131"/>
          <a:ext cx="2325360" cy="1926228"/>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Take the online exam. Check your email for a message from “notify@medtraining...” that contains a link to the exam and accompanying PowerPoint.  Passing is ≥80%</a:t>
          </a:r>
        </a:p>
      </dsp:txBody>
      <dsp:txXfrm>
        <a:off x="4513" y="823131"/>
        <a:ext cx="2325360" cy="1926228"/>
      </dsp:txXfrm>
    </dsp:sp>
    <dsp:sp modelId="{277F4B90-9A90-42AC-8DDD-26EE61F2541C}">
      <dsp:nvSpPr>
        <dsp:cNvPr id="0" name=""/>
        <dsp:cNvSpPr/>
      </dsp:nvSpPr>
      <dsp:spPr>
        <a:xfrm>
          <a:off x="2437768" y="125523"/>
          <a:ext cx="2325360" cy="697608"/>
        </a:xfrm>
        <a:prstGeom prst="rect">
          <a:avLst/>
        </a:prstGeom>
        <a:solidFill>
          <a:schemeClr val="accent2">
            <a:hueOff val="1681577"/>
            <a:satOff val="-1786"/>
            <a:lumOff val="1372"/>
            <a:alphaOff val="0"/>
          </a:schemeClr>
        </a:solidFill>
        <a:ln w="15875" cap="rnd" cmpd="sng" algn="ctr">
          <a:solidFill>
            <a:schemeClr val="accent2">
              <a:hueOff val="1681577"/>
              <a:satOff val="-178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111250">
            <a:lnSpc>
              <a:spcPct val="90000"/>
            </a:lnSpc>
            <a:spcBef>
              <a:spcPct val="0"/>
            </a:spcBef>
            <a:spcAft>
              <a:spcPct val="35000"/>
            </a:spcAft>
            <a:buNone/>
          </a:pPr>
          <a:r>
            <a:rPr lang="en-US" sz="2500" kern="1200"/>
            <a:t>Contact</a:t>
          </a:r>
        </a:p>
      </dsp:txBody>
      <dsp:txXfrm>
        <a:off x="2437768" y="125523"/>
        <a:ext cx="2325360" cy="697608"/>
      </dsp:txXfrm>
    </dsp:sp>
    <dsp:sp modelId="{6DDE37D2-2503-4622-9C26-8A21F53EAC86}">
      <dsp:nvSpPr>
        <dsp:cNvPr id="0" name=""/>
        <dsp:cNvSpPr/>
      </dsp:nvSpPr>
      <dsp:spPr>
        <a:xfrm>
          <a:off x="2437768" y="823131"/>
          <a:ext cx="2325360" cy="1926228"/>
        </a:xfrm>
        <a:prstGeom prst="rect">
          <a:avLst/>
        </a:prstGeom>
        <a:solidFill>
          <a:schemeClr val="accent2">
            <a:tint val="40000"/>
            <a:alpha val="90000"/>
            <a:hueOff val="2091735"/>
            <a:satOff val="714"/>
            <a:lumOff val="220"/>
            <a:alphaOff val="0"/>
          </a:schemeClr>
        </a:solidFill>
        <a:ln w="15875" cap="rnd"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Contact Ancillary to arrange a time to complete your practical.</a:t>
          </a:r>
        </a:p>
      </dsp:txBody>
      <dsp:txXfrm>
        <a:off x="2437768" y="823131"/>
        <a:ext cx="2325360" cy="1926228"/>
      </dsp:txXfrm>
    </dsp:sp>
    <dsp:sp modelId="{8608FE58-AE78-4B8D-9AEA-F0E5B00A1032}">
      <dsp:nvSpPr>
        <dsp:cNvPr id="0" name=""/>
        <dsp:cNvSpPr/>
      </dsp:nvSpPr>
      <dsp:spPr>
        <a:xfrm>
          <a:off x="4871023" y="125523"/>
          <a:ext cx="2325360" cy="697608"/>
        </a:xfrm>
        <a:prstGeom prst="rect">
          <a:avLst/>
        </a:prstGeom>
        <a:solidFill>
          <a:schemeClr val="accent2">
            <a:hueOff val="3363155"/>
            <a:satOff val="-3572"/>
            <a:lumOff val="2745"/>
            <a:alphaOff val="0"/>
          </a:schemeClr>
        </a:solidFill>
        <a:ln w="15875" cap="rnd"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111250">
            <a:lnSpc>
              <a:spcPct val="90000"/>
            </a:lnSpc>
            <a:spcBef>
              <a:spcPct val="0"/>
            </a:spcBef>
            <a:spcAft>
              <a:spcPct val="35000"/>
            </a:spcAft>
            <a:buNone/>
          </a:pPr>
          <a:r>
            <a:rPr lang="en-US" sz="2500" kern="1200"/>
            <a:t>Contact</a:t>
          </a:r>
        </a:p>
      </dsp:txBody>
      <dsp:txXfrm>
        <a:off x="4871023" y="125523"/>
        <a:ext cx="2325360" cy="697608"/>
      </dsp:txXfrm>
    </dsp:sp>
    <dsp:sp modelId="{138F8712-7D34-43E2-8058-928D033FB3B7}">
      <dsp:nvSpPr>
        <dsp:cNvPr id="0" name=""/>
        <dsp:cNvSpPr/>
      </dsp:nvSpPr>
      <dsp:spPr>
        <a:xfrm>
          <a:off x="4871023" y="823131"/>
          <a:ext cx="2325360" cy="1926228"/>
        </a:xfrm>
        <a:prstGeom prst="rect">
          <a:avLst/>
        </a:prstGeom>
        <a:solidFill>
          <a:schemeClr val="accent2">
            <a:tint val="40000"/>
            <a:alpha val="90000"/>
            <a:hueOff val="4183470"/>
            <a:satOff val="1428"/>
            <a:lumOff val="439"/>
            <a:alphaOff val="0"/>
          </a:schemeClr>
        </a:solidFill>
        <a:ln w="15875" cap="rnd"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Please contact Ancillary Testing if you have any questions. Ext. 3305, 5885, or 8036.</a:t>
          </a:r>
        </a:p>
      </dsp:txBody>
      <dsp:txXfrm>
        <a:off x="4871023" y="823131"/>
        <a:ext cx="2325360" cy="19262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702FC0-1C03-43C0-881B-E20260CB14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C8D0641-C2C2-444D-ABFE-BCC06E4C448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FBCD8F88-F3CF-4316-A4EE-A7DDB550BC98}" type="datetimeFigureOut">
              <a:rPr lang="en-US"/>
              <a:pPr>
                <a:defRPr/>
              </a:pPr>
              <a:t>9/2/2022</a:t>
            </a:fld>
            <a:endParaRPr lang="en-US" dirty="0"/>
          </a:p>
        </p:txBody>
      </p:sp>
      <p:sp>
        <p:nvSpPr>
          <p:cNvPr id="4" name="Slide Image Placeholder 3">
            <a:extLst>
              <a:ext uri="{FF2B5EF4-FFF2-40B4-BE49-F238E27FC236}">
                <a16:creationId xmlns:a16="http://schemas.microsoft.com/office/drawing/2014/main" id="{EAEF3937-AB91-4FC1-BEEE-3B0304A66FF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4602D3A-346E-4BA1-9131-5714D14063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F1F4244-D945-4E54-AED8-04D98172FA2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16DB671-1236-4828-9C30-0AFA481042C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D3D2C5C-FA94-4E56-A3A3-461DE05EFF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E4A34B-530B-424B-B891-23DCAF86A3F9}"/>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6DA1717-2A06-412A-B788-C3936B993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596C8DD5-FE60-442B-8079-8914C7562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6A4BD-FDCA-4075-9619-246F914D6753}"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5"/>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9"/>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8" y="5054602"/>
            <a:ext cx="673276" cy="279400"/>
          </a:xfrm>
        </p:spPr>
        <p:txBody>
          <a:bodyPr/>
          <a:lstStyle/>
          <a:p>
            <a:pPr>
              <a:defRPr/>
            </a:pPr>
            <a:fld id="{AFF3F9E1-F0BF-4C4F-BDF0-A5E986781C80}" type="datetimeFigureOut">
              <a:rPr lang="en-US" smtClean="0"/>
              <a:pPr>
                <a:defRPr/>
              </a:pPr>
              <a:t>9/2/2022</a:t>
            </a:fld>
            <a:endParaRPr lang="en-US" dirty="0"/>
          </a:p>
        </p:txBody>
      </p:sp>
      <p:sp>
        <p:nvSpPr>
          <p:cNvPr id="5" name="Footer Placeholder 4"/>
          <p:cNvSpPr>
            <a:spLocks noGrp="1"/>
          </p:cNvSpPr>
          <p:nvPr>
            <p:ph type="ftr" sz="quarter" idx="11"/>
          </p:nvPr>
        </p:nvSpPr>
        <p:spPr>
          <a:xfrm>
            <a:off x="1921935"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8" y="5054602"/>
            <a:ext cx="413483" cy="279400"/>
          </a:xfrm>
        </p:spPr>
        <p:txBody>
          <a:bodyPr/>
          <a:lstStyle/>
          <a:p>
            <a:pPr>
              <a:defRPr/>
            </a:pPr>
            <a:fld id="{1CA85278-D638-4148-8B30-BEDACC4F2579}" type="slidenum">
              <a:rPr lang="en-US" altLang="en-US" smtClean="0"/>
              <a:pPr>
                <a:defRPr/>
              </a:pPr>
              <a:t>‹#›</a:t>
            </a:fld>
            <a:endParaRPr lang="en-US" altLang="en-US"/>
          </a:p>
        </p:txBody>
      </p:sp>
      <p:cxnSp>
        <p:nvCxnSpPr>
          <p:cNvPr id="15" name="Straight Connector 14"/>
          <p:cNvCxnSpPr/>
          <p:nvPr/>
        </p:nvCxnSpPr>
        <p:spPr>
          <a:xfrm>
            <a:off x="2019826"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01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1" y="1032935"/>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7"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195361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6"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cxnSp>
        <p:nvCxnSpPr>
          <p:cNvPr id="15" name="Straight Connector 14"/>
          <p:cNvCxnSpPr/>
          <p:nvPr/>
        </p:nvCxnSpPr>
        <p:spPr>
          <a:xfrm>
            <a:off x="1278466"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0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4"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2"/>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
        <p:nvSpPr>
          <p:cNvPr id="14" name="TextBox 13"/>
          <p:cNvSpPr txBox="1"/>
          <p:nvPr/>
        </p:nvSpPr>
        <p:spPr>
          <a:xfrm>
            <a:off x="849970"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4"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7"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82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70"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9"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245423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7"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9"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
        <p:nvSpPr>
          <p:cNvPr id="12" name="TextBox 11"/>
          <p:cNvSpPr txBox="1"/>
          <p:nvPr/>
        </p:nvSpPr>
        <p:spPr>
          <a:xfrm>
            <a:off x="878061"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7"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7"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293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3"/>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9"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7" y="4470402"/>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cxnSp>
        <p:nvCxnSpPr>
          <p:cNvPr id="15" name="Straight Connector 14"/>
          <p:cNvCxnSpPr/>
          <p:nvPr/>
        </p:nvCxnSpPr>
        <p:spPr>
          <a:xfrm>
            <a:off x="1278470"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3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6" y="2490137"/>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4A9F8D-91CD-4F06-865A-960C149AD3F2}"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20D19A-938C-4BD2-869F-9CCF18F5947D}" type="slidenum">
              <a:rPr lang="en-US" altLang="en-US" smtClean="0"/>
              <a:pPr>
                <a:defRPr/>
              </a:pPr>
              <a:t>‹#›</a:t>
            </a:fld>
            <a:endParaRPr lang="en-US" altLang="en-US"/>
          </a:p>
        </p:txBody>
      </p:sp>
      <p:cxnSp>
        <p:nvCxnSpPr>
          <p:cNvPr id="14" name="Straight Connector 13"/>
          <p:cNvCxnSpPr/>
          <p:nvPr/>
        </p:nvCxnSpPr>
        <p:spPr>
          <a:xfrm>
            <a:off x="1278467"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15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5"/>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8" y="906875"/>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A283C3-C8FF-4FEA-B632-6173C3A059BE}"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F381A0-24EE-4D72-BEA0-47FF5A83B619}" type="slidenum">
              <a:rPr lang="en-US" altLang="en-US" smtClean="0"/>
              <a:pPr>
                <a:defRPr/>
              </a:pPr>
              <a:t>‹#›</a:t>
            </a:fld>
            <a:endParaRPr lang="en-US" altLang="en-US"/>
          </a:p>
        </p:txBody>
      </p:sp>
      <p:cxnSp>
        <p:nvCxnSpPr>
          <p:cNvPr id="14" name="Straight Connector 13"/>
          <p:cNvCxnSpPr/>
          <p:nvPr/>
        </p:nvCxnSpPr>
        <p:spPr>
          <a:xfrm>
            <a:off x="6245512" y="906875"/>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79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AD5B73-02DD-4D71-AE95-D8E4D668762F}"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1BE8C7-FF81-4962-A669-72349807CC38}" type="slidenum">
              <a:rPr lang="en-US" altLang="en-US" smtClean="0"/>
              <a:pPr>
                <a:defRPr/>
              </a:pPr>
              <a:t>‹#›</a:t>
            </a:fld>
            <a:endParaRPr lang="en-US" altLang="en-US"/>
          </a:p>
        </p:txBody>
      </p:sp>
    </p:spTree>
    <p:extLst>
      <p:ext uri="{BB962C8B-B14F-4D97-AF65-F5344CB8AC3E}">
        <p14:creationId xmlns:p14="http://schemas.microsoft.com/office/powerpoint/2010/main" val="269556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61"/>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D919FAA-0839-4419-901F-29779CFBD032}" type="datetimeFigureOut">
              <a:rPr lang="en-US" smtClean="0"/>
              <a:pPr>
                <a:defRPr/>
              </a:pPr>
              <a:t>9/2/2022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353942-8094-4DD6-B34C-66E39F5C0305}" type="slidenum">
              <a:rPr lang="en-US" altLang="en-US" smtClean="0"/>
              <a:pPr>
                <a:defRPr/>
              </a:pPr>
              <a:t>‹#›</a:t>
            </a:fld>
            <a:endParaRPr lang="en-US" altLang="en-US"/>
          </a:p>
        </p:txBody>
      </p:sp>
      <p:cxnSp>
        <p:nvCxnSpPr>
          <p:cNvPr id="31" name="Straight Connector 30"/>
          <p:cNvCxnSpPr/>
          <p:nvPr/>
        </p:nvCxnSpPr>
        <p:spPr>
          <a:xfrm>
            <a:off x="1278467"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33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7" y="915339"/>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F596243-BA97-4618-A89E-1215E31A8AB4}" type="datetimeFigureOut">
              <a:rPr lang="en-US" smtClean="0"/>
              <a:pPr>
                <a:defRPr/>
              </a:pPr>
              <a:t>9/2/2022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4EB14B-79EA-40A6-8DFC-C8C27DD77188}" type="slidenum">
              <a:rPr lang="en-US" altLang="en-US" smtClean="0"/>
              <a:pPr>
                <a:defRPr/>
              </a:pPr>
              <a:t>‹#›</a:t>
            </a:fld>
            <a:endParaRPr lang="en-US" altLang="en-US"/>
          </a:p>
        </p:txBody>
      </p:sp>
    </p:spTree>
    <p:extLst>
      <p:ext uri="{BB962C8B-B14F-4D97-AF65-F5344CB8AC3E}">
        <p14:creationId xmlns:p14="http://schemas.microsoft.com/office/powerpoint/2010/main" val="80069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cxnSp>
        <p:nvCxnSpPr>
          <p:cNvPr id="41" name="Straight Connector 40"/>
          <p:cNvCxnSpPr/>
          <p:nvPr/>
        </p:nvCxnSpPr>
        <p:spPr>
          <a:xfrm>
            <a:off x="1278467"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2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9"/>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B67306A-0688-414B-8DAD-C3211CB18D43}" type="datetimeFigureOut">
              <a:rPr lang="en-US" smtClean="0"/>
              <a:pPr>
                <a:defRPr/>
              </a:pPr>
              <a:t>9/2/2022</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0470C4D-47AE-452F-9F9C-BB981AE690BC}" type="slidenum">
              <a:rPr lang="en-US" altLang="en-US" smtClean="0"/>
              <a:pPr>
                <a:defRPr/>
              </a:pPr>
              <a:t>‹#›</a:t>
            </a:fld>
            <a:endParaRPr lang="en-US" altLang="en-US"/>
          </a:p>
        </p:txBody>
      </p:sp>
      <p:cxnSp>
        <p:nvCxnSpPr>
          <p:cNvPr id="14" name="Straight Connector 13"/>
          <p:cNvCxnSpPr/>
          <p:nvPr/>
        </p:nvCxnSpPr>
        <p:spPr>
          <a:xfrm>
            <a:off x="1278467"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27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973F9E-1F6B-4A62-B07C-3F59999D8D76}" type="datetimeFigureOut">
              <a:rPr lang="en-US" smtClean="0"/>
              <a:pPr>
                <a:defRPr/>
              </a:pPr>
              <a:t>9/2/2022</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55CCF5-2F6C-4697-B1C8-7628434B935D}" type="slidenum">
              <a:rPr lang="en-US" altLang="en-US" smtClean="0"/>
              <a:pPr>
                <a:defRPr/>
              </a:pPr>
              <a:t>‹#›</a:t>
            </a:fld>
            <a:endParaRPr lang="en-US" altLang="en-US"/>
          </a:p>
        </p:txBody>
      </p:sp>
    </p:spTree>
    <p:extLst>
      <p:ext uri="{BB962C8B-B14F-4D97-AF65-F5344CB8AC3E}">
        <p14:creationId xmlns:p14="http://schemas.microsoft.com/office/powerpoint/2010/main" val="314487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3" y="982134"/>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72A641-20F8-40FE-8E9C-BA21C59F5153}" type="datetimeFigureOut">
              <a:rPr lang="en-US" smtClean="0"/>
              <a:pPr>
                <a:defRPr/>
              </a:pPr>
              <a:t>9/2/2022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0FDFCE-C4BA-476A-908D-DE08EDE21E8A}"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40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EA0F951-12C0-44F9-86C5-9396A0B0E8DC}" type="datetimeFigureOut">
              <a:rPr lang="en-US" smtClean="0"/>
              <a:pPr>
                <a:defRPr/>
              </a:pPr>
              <a:t>9/2/2022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39271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7" y="915339"/>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6" y="2490137"/>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1"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EA0F951-12C0-44F9-86C5-9396A0B0E8DC}" type="datetimeFigureOut">
              <a:rPr lang="en-US" smtClean="0"/>
              <a:pPr>
                <a:defRPr/>
              </a:pPr>
              <a:t>9/2/2022</a:t>
            </a:fld>
            <a:endParaRPr lang="en-US" dirty="0"/>
          </a:p>
        </p:txBody>
      </p:sp>
      <p:sp>
        <p:nvSpPr>
          <p:cNvPr id="5" name="Footer Placeholder 4"/>
          <p:cNvSpPr>
            <a:spLocks noGrp="1"/>
          </p:cNvSpPr>
          <p:nvPr>
            <p:ph type="ftr" sz="quarter" idx="3"/>
          </p:nvPr>
        </p:nvSpPr>
        <p:spPr>
          <a:xfrm>
            <a:off x="1176866"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2"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128285515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9.pn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file:///\\v06.med.va.gov\ric\service\LaboratoryAdministrativeManual"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20505" name="Group 20504">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0506" name="Picture 20505">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07" name="Rectangle 20506">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508" name="Picture 20507">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509" name="Picture 20508">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511" name="Straight Connector 20510">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0513" name="Rectangle 20512">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15" name="Group 20514">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0516" name="Picture 20515">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17" name="Rectangle 20516">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518" name="Picture 20517">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519" name="Picture 20518">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17AB91C-3F7A-440F-952A-9FC7FFFC974C}"/>
              </a:ext>
            </a:extLst>
          </p:cNvPr>
          <p:cNvSpPr>
            <a:spLocks noGrp="1"/>
          </p:cNvSpPr>
          <p:nvPr>
            <p:ph type="ctrTitle"/>
          </p:nvPr>
        </p:nvSpPr>
        <p:spPr>
          <a:xfrm>
            <a:off x="1047126" y="556175"/>
            <a:ext cx="7715874" cy="1325373"/>
          </a:xfrm>
        </p:spPr>
        <p:txBody>
          <a:bodyPr vert="horz" lIns="91440" tIns="45720" rIns="91440" bIns="45720" rtlCol="0" anchor="b">
            <a:normAutofit/>
          </a:bodyPr>
          <a:lstStyle/>
          <a:p>
            <a:pPr marL="484632" algn="l">
              <a:defRPr/>
            </a:pPr>
            <a:r>
              <a:rPr lang="en-US" sz="4000">
                <a:solidFill>
                  <a:srgbClr val="262626"/>
                </a:solidFill>
              </a:rPr>
              <a:t>Annual Avoximeter Competency</a:t>
            </a:r>
            <a:endParaRPr lang="en-US" sz="4000" dirty="0">
              <a:solidFill>
                <a:srgbClr val="262626"/>
              </a:solidFill>
            </a:endParaRPr>
          </a:p>
        </p:txBody>
      </p:sp>
      <p:cxnSp>
        <p:nvCxnSpPr>
          <p:cNvPr id="20521" name="Straight Connector 20520">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20483" name="Subtitle 2">
            <a:extLst>
              <a:ext uri="{FF2B5EF4-FFF2-40B4-BE49-F238E27FC236}">
                <a16:creationId xmlns:a16="http://schemas.microsoft.com/office/drawing/2014/main" id="{2AFE7EC4-FDC9-404A-BBAF-7E6E2E19D563}"/>
              </a:ext>
            </a:extLst>
          </p:cNvPr>
          <p:cNvSpPr>
            <a:spLocks noGrp="1" noChangeArrowheads="1"/>
          </p:cNvSpPr>
          <p:nvPr>
            <p:ph type="subTitle" idx="1"/>
          </p:nvPr>
        </p:nvSpPr>
        <p:spPr>
          <a:xfrm>
            <a:off x="863333" y="2078360"/>
            <a:ext cx="3219450" cy="3865238"/>
          </a:xfrm>
        </p:spPr>
        <p:txBody>
          <a:bodyPr vert="horz" lIns="91440" tIns="45720" rIns="91440" bIns="45720" rtlCol="0" anchor="t">
            <a:normAutofit/>
          </a:bodyPr>
          <a:lstStyle/>
          <a:p>
            <a:pPr>
              <a:buFont typeface="Arial"/>
              <a:buChar char="•"/>
            </a:pPr>
            <a:endParaRPr lang="en-US" altLang="en-US" sz="1400">
              <a:solidFill>
                <a:srgbClr val="262626"/>
              </a:solidFill>
            </a:endParaRPr>
          </a:p>
          <a:p>
            <a:pPr>
              <a:buFont typeface="Arial"/>
              <a:buChar char="•"/>
            </a:pPr>
            <a:endParaRPr lang="en-US" altLang="en-US" sz="1400">
              <a:solidFill>
                <a:srgbClr val="262626"/>
              </a:solidFill>
            </a:endParaRPr>
          </a:p>
          <a:p>
            <a:pPr>
              <a:buFont typeface="Arial"/>
              <a:buChar char="•"/>
            </a:pPr>
            <a:endParaRPr lang="en-US" altLang="en-US" sz="1400" b="1" i="1">
              <a:solidFill>
                <a:srgbClr val="262626"/>
              </a:solidFill>
            </a:endParaRPr>
          </a:p>
          <a:p>
            <a:pPr>
              <a:buFont typeface="Arial"/>
              <a:buChar char="•"/>
            </a:pPr>
            <a:r>
              <a:rPr lang="en-US" altLang="en-US" sz="1800" b="1" i="1">
                <a:solidFill>
                  <a:srgbClr val="262626"/>
                </a:solidFill>
              </a:rPr>
              <a:t>Cardiac Cath Lab</a:t>
            </a:r>
          </a:p>
          <a:p>
            <a:pPr>
              <a:buFont typeface="Arial"/>
              <a:buChar char="•"/>
            </a:pPr>
            <a:endParaRPr lang="en-US" altLang="en-US" sz="1400" b="1" i="1">
              <a:solidFill>
                <a:srgbClr val="262626"/>
              </a:solidFill>
            </a:endParaRPr>
          </a:p>
          <a:p>
            <a:pPr>
              <a:buFont typeface="Arial"/>
              <a:buChar char="•"/>
            </a:pPr>
            <a:r>
              <a:rPr lang="en-US" altLang="en-US" sz="1800">
                <a:solidFill>
                  <a:srgbClr val="262626"/>
                </a:solidFill>
              </a:rPr>
              <a:t>Read this module.  </a:t>
            </a:r>
          </a:p>
          <a:p>
            <a:pPr>
              <a:buFont typeface="Arial"/>
              <a:buChar char="•"/>
            </a:pPr>
            <a:r>
              <a:rPr lang="en-US" altLang="en-US" sz="1800">
                <a:solidFill>
                  <a:srgbClr val="262626"/>
                </a:solidFill>
              </a:rPr>
              <a:t>Complete the test following the module; you must score ≥80% to be recertified.</a:t>
            </a:r>
          </a:p>
          <a:p>
            <a:pPr>
              <a:buFont typeface="Arial"/>
              <a:buChar char="•"/>
            </a:pPr>
            <a:r>
              <a:rPr lang="en-US" altLang="en-US" sz="1800">
                <a:solidFill>
                  <a:srgbClr val="262626"/>
                </a:solidFill>
              </a:rPr>
              <a:t>Schedule your Practical with Ancillary</a:t>
            </a:r>
            <a:r>
              <a:rPr lang="en-US" altLang="en-US" sz="1400">
                <a:solidFill>
                  <a:srgbClr val="262626"/>
                </a:solidFill>
              </a:rPr>
              <a:t>.</a:t>
            </a:r>
            <a:endParaRPr lang="en-US" altLang="en-US" sz="1400" dirty="0">
              <a:solidFill>
                <a:srgbClr val="262626"/>
              </a:solidFill>
            </a:endParaRPr>
          </a:p>
        </p:txBody>
      </p:sp>
      <p:pic>
        <p:nvPicPr>
          <p:cNvPr id="4" name="Picture 3">
            <a:extLst>
              <a:ext uri="{FF2B5EF4-FFF2-40B4-BE49-F238E27FC236}">
                <a16:creationId xmlns:a16="http://schemas.microsoft.com/office/drawing/2014/main" id="{BAF7AD50-A757-4578-AC6D-0E65043A6AD0}"/>
              </a:ext>
            </a:extLst>
          </p:cNvPr>
          <p:cNvPicPr>
            <a:picLocks noChangeAspect="1"/>
          </p:cNvPicPr>
          <p:nvPr/>
        </p:nvPicPr>
        <p:blipFill>
          <a:blip r:embed="rId6"/>
          <a:stretch>
            <a:fillRect/>
          </a:stretch>
        </p:blipFill>
        <p:spPr>
          <a:xfrm>
            <a:off x="4418629" y="2667003"/>
            <a:ext cx="4182861" cy="3440364"/>
          </a:xfrm>
          <a:prstGeom prst="rect">
            <a:avLst/>
          </a:prstGeom>
          <a:ln w="57150" cmpd="thickThin">
            <a:solidFill>
              <a:srgbClr val="7F7F7F"/>
            </a:solidFill>
            <a:miter lim="8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6402" name="Group 16401">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1" y="0"/>
            <a:ext cx="9172471" cy="6856214"/>
            <a:chOff x="-15736" y="0"/>
            <a:chExt cx="12229962" cy="6856214"/>
          </a:xfrm>
        </p:grpSpPr>
        <p:pic>
          <p:nvPicPr>
            <p:cNvPr id="16403" name="Picture 16402">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411" name="Rectangle 16403">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405" name="Picture 16404">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412" name="Picture 16405">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8501679-C21E-4950-A0AF-8583A193E7AF}"/>
              </a:ext>
            </a:extLst>
          </p:cNvPr>
          <p:cNvSpPr>
            <a:spLocks noGrp="1"/>
          </p:cNvSpPr>
          <p:nvPr>
            <p:ph type="title"/>
          </p:nvPr>
        </p:nvSpPr>
        <p:spPr>
          <a:xfrm>
            <a:off x="971553" y="640646"/>
            <a:ext cx="7200897" cy="1303867"/>
          </a:xfrm>
        </p:spPr>
        <p:txBody>
          <a:bodyPr rtlCol="0">
            <a:normAutofit/>
          </a:bodyPr>
          <a:lstStyle/>
          <a:p>
            <a:pPr marL="484632">
              <a:lnSpc>
                <a:spcPct val="90000"/>
              </a:lnSpc>
              <a:defRPr/>
            </a:pPr>
            <a:r>
              <a:rPr lang="en-US" sz="3400" dirty="0">
                <a:solidFill>
                  <a:srgbClr val="262626"/>
                </a:solidFill>
              </a:rPr>
              <a:t>Sources of Error/Interfering Factors</a:t>
            </a:r>
            <a:br>
              <a:rPr lang="en-US" sz="3400" dirty="0">
                <a:solidFill>
                  <a:srgbClr val="262626"/>
                </a:solidFill>
              </a:rPr>
            </a:br>
            <a:endParaRPr lang="en-US" sz="3400" dirty="0">
              <a:solidFill>
                <a:srgbClr val="262626"/>
              </a:solidFill>
            </a:endParaRPr>
          </a:p>
        </p:txBody>
      </p:sp>
      <p:graphicFrame>
        <p:nvGraphicFramePr>
          <p:cNvPr id="16389" name="Content Placeholder 2">
            <a:extLst>
              <a:ext uri="{FF2B5EF4-FFF2-40B4-BE49-F238E27FC236}">
                <a16:creationId xmlns:a16="http://schemas.microsoft.com/office/drawing/2014/main" id="{B254A211-3E7E-6F80-EE93-F63A2770F130}"/>
              </a:ext>
            </a:extLst>
          </p:cNvPr>
          <p:cNvGraphicFramePr>
            <a:graphicFrameLocks noGrp="1"/>
          </p:cNvGraphicFramePr>
          <p:nvPr>
            <p:ph idx="1"/>
            <p:extLst>
              <p:ext uri="{D42A27DB-BD31-4B8C-83A1-F6EECF244321}">
                <p14:modId xmlns:p14="http://schemas.microsoft.com/office/powerpoint/2010/main" val="1145249925"/>
              </p:ext>
            </p:extLst>
          </p:nvPr>
        </p:nvGraphicFramePr>
        <p:xfrm>
          <a:off x="571129" y="1295400"/>
          <a:ext cx="8006610"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753" name="Group 31752">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1" y="0"/>
            <a:ext cx="9172471" cy="6856214"/>
            <a:chOff x="-15736" y="0"/>
            <a:chExt cx="12229962" cy="6856214"/>
          </a:xfrm>
        </p:grpSpPr>
        <p:pic>
          <p:nvPicPr>
            <p:cNvPr id="31754" name="Picture 31753">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755" name="Rectangle 31754">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756" name="Picture 31755">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757" name="Picture 31756">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1746" name="Title 1">
            <a:extLst>
              <a:ext uri="{FF2B5EF4-FFF2-40B4-BE49-F238E27FC236}">
                <a16:creationId xmlns:a16="http://schemas.microsoft.com/office/drawing/2014/main" id="{8537E925-B768-4799-8F9C-3A6DC5DD25C7}"/>
              </a:ext>
            </a:extLst>
          </p:cNvPr>
          <p:cNvSpPr>
            <a:spLocks noGrp="1" noChangeArrowheads="1"/>
          </p:cNvSpPr>
          <p:nvPr>
            <p:ph type="title"/>
          </p:nvPr>
        </p:nvSpPr>
        <p:spPr>
          <a:xfrm>
            <a:off x="971553" y="982134"/>
            <a:ext cx="7200897" cy="1303867"/>
          </a:xfrm>
        </p:spPr>
        <p:txBody>
          <a:bodyPr>
            <a:normAutofit/>
          </a:bodyPr>
          <a:lstStyle/>
          <a:p>
            <a:pPr marL="484188"/>
            <a:r>
              <a:rPr lang="en-US" altLang="en-US">
                <a:solidFill>
                  <a:srgbClr val="262626"/>
                </a:solidFill>
              </a:rPr>
              <a:t>Maintenance and Safety</a:t>
            </a:r>
          </a:p>
        </p:txBody>
      </p:sp>
      <p:graphicFrame>
        <p:nvGraphicFramePr>
          <p:cNvPr id="31748" name="Content Placeholder 2">
            <a:extLst>
              <a:ext uri="{FF2B5EF4-FFF2-40B4-BE49-F238E27FC236}">
                <a16:creationId xmlns:a16="http://schemas.microsoft.com/office/drawing/2014/main" id="{B3ACCAF7-7EB9-E76C-0A85-5C04F0629FB1}"/>
              </a:ext>
            </a:extLst>
          </p:cNvPr>
          <p:cNvGraphicFramePr>
            <a:graphicFrameLocks noGrp="1"/>
          </p:cNvGraphicFramePr>
          <p:nvPr>
            <p:ph idx="1"/>
            <p:extLst>
              <p:ext uri="{D42A27DB-BD31-4B8C-83A1-F6EECF244321}">
                <p14:modId xmlns:p14="http://schemas.microsoft.com/office/powerpoint/2010/main" val="673192872"/>
              </p:ext>
            </p:extLst>
          </p:nvPr>
        </p:nvGraphicFramePr>
        <p:xfrm>
          <a:off x="971550" y="2675824"/>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algn="ctr" defTabSz="914400">
              <a:defRPr/>
            </a:pPr>
            <a:endParaRPr lang="en-US" kern="0">
              <a:solidFill>
                <a:prstClr val="white"/>
              </a:solidFill>
              <a:latin typeface="Garamond" panose="02020404030301010803"/>
            </a:endParaRPr>
          </a:p>
        </p:txBody>
      </p:sp>
      <p:pic>
        <p:nvPicPr>
          <p:cNvPr id="32778" name="Picture 32777">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32770" name="Title 1">
            <a:extLst>
              <a:ext uri="{FF2B5EF4-FFF2-40B4-BE49-F238E27FC236}">
                <a16:creationId xmlns:a16="http://schemas.microsoft.com/office/drawing/2014/main" id="{4F809B6C-5710-4555-AFF8-2C8AC0592FA2}"/>
              </a:ext>
            </a:extLst>
          </p:cNvPr>
          <p:cNvSpPr>
            <a:spLocks noGrp="1" noChangeArrowheads="1"/>
          </p:cNvSpPr>
          <p:nvPr>
            <p:ph type="title"/>
          </p:nvPr>
        </p:nvSpPr>
        <p:spPr>
          <a:xfrm>
            <a:off x="971553" y="982134"/>
            <a:ext cx="7200897" cy="1303867"/>
          </a:xfrm>
        </p:spPr>
        <p:txBody>
          <a:bodyPr>
            <a:normAutofit/>
          </a:bodyPr>
          <a:lstStyle/>
          <a:p>
            <a:pPr eaLnBrk="1" hangingPunct="1"/>
            <a:r>
              <a:rPr lang="en-US" altLang="en-US" dirty="0"/>
              <a:t>Questions/Problems</a:t>
            </a:r>
          </a:p>
        </p:txBody>
      </p:sp>
      <p:cxnSp>
        <p:nvCxnSpPr>
          <p:cNvPr id="32780" name="Straight Connector 32779">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2771" name="Content Placeholder 2">
            <a:extLst>
              <a:ext uri="{FF2B5EF4-FFF2-40B4-BE49-F238E27FC236}">
                <a16:creationId xmlns:a16="http://schemas.microsoft.com/office/drawing/2014/main" id="{183EA73E-ED63-416F-BB74-74E803DC905C}"/>
              </a:ext>
            </a:extLst>
          </p:cNvPr>
          <p:cNvSpPr>
            <a:spLocks noGrp="1" noChangeArrowheads="1"/>
          </p:cNvSpPr>
          <p:nvPr>
            <p:ph idx="1"/>
          </p:nvPr>
        </p:nvSpPr>
        <p:spPr>
          <a:xfrm>
            <a:off x="971552" y="2556932"/>
            <a:ext cx="7200897" cy="3318936"/>
          </a:xfrm>
        </p:spPr>
        <p:txBody>
          <a:bodyPr>
            <a:normAutofit/>
          </a:bodyPr>
          <a:lstStyle/>
          <a:p>
            <a:pPr marL="0" indent="0">
              <a:lnSpc>
                <a:spcPct val="90000"/>
              </a:lnSpc>
              <a:spcBef>
                <a:spcPts val="600"/>
              </a:spcBef>
              <a:buNone/>
              <a:defRPr/>
            </a:pPr>
            <a:r>
              <a:rPr lang="en-US" altLang="en-US" sz="2000" dirty="0"/>
              <a:t>Contact ancillary at 5885, 3305, or 8036</a:t>
            </a:r>
          </a:p>
          <a:p>
            <a:pPr marL="0" indent="0">
              <a:lnSpc>
                <a:spcPct val="90000"/>
              </a:lnSpc>
              <a:spcBef>
                <a:spcPts val="600"/>
              </a:spcBef>
              <a:buNone/>
              <a:defRPr/>
            </a:pPr>
            <a:r>
              <a:rPr lang="en-US" altLang="en-US" sz="2000" dirty="0"/>
              <a:t>Policy for this test is in Media lab federal. If you need to review this policy and procedure, Use the link below.</a:t>
            </a:r>
          </a:p>
          <a:p>
            <a:pPr marL="0" indent="0">
              <a:lnSpc>
                <a:spcPct val="90000"/>
              </a:lnSpc>
              <a:spcBef>
                <a:spcPts val="600"/>
              </a:spcBef>
              <a:buNone/>
              <a:defRPr/>
            </a:pPr>
            <a:r>
              <a:rPr lang="en-US" sz="2000" b="1" u="sng" dirty="0">
                <a:latin typeface="Franklin Gothic Book" panose="020B0503020102020204" pitchFamily="34" charset="0"/>
                <a:ea typeface="Calibri" panose="020F0502020204030204" pitchFamily="34" charset="0"/>
                <a:hlinkClick r:id="rId5" action="ppaction://hlinkfile"/>
              </a:rPr>
              <a:t>\\v06.med.va.gov\ric\service\LaboratoryAdministrativeManual</a:t>
            </a:r>
            <a:endParaRPr lang="en-US" sz="2000" b="1" u="sng" dirty="0">
              <a:latin typeface="Franklin Gothic Book" panose="020B0503020102020204" pitchFamily="34" charset="0"/>
              <a:ea typeface="Calibri" panose="020F0502020204030204" pitchFamily="34" charset="0"/>
            </a:endParaRPr>
          </a:p>
          <a:p>
            <a:pPr marL="0" indent="0">
              <a:lnSpc>
                <a:spcPct val="90000"/>
              </a:lnSpc>
              <a:spcBef>
                <a:spcPts val="600"/>
              </a:spcBef>
              <a:buNone/>
              <a:defRPr/>
            </a:pPr>
            <a:r>
              <a:rPr lang="en-US" sz="2000" b="1" dirty="0">
                <a:latin typeface="Franklin Gothic Book" panose="020B0503020102020204" pitchFamily="34" charset="0"/>
                <a:ea typeface="Calibri" panose="020F0502020204030204" pitchFamily="34" charset="0"/>
              </a:rPr>
              <a:t>		</a:t>
            </a:r>
            <a:r>
              <a:rPr lang="en-US" sz="2000" b="1" u="sng" dirty="0">
                <a:latin typeface="Franklin Gothic Book" panose="020B0503020102020204" pitchFamily="34" charset="0"/>
                <a:ea typeface="Calibri" panose="020F0502020204030204" pitchFamily="34" charset="0"/>
              </a:rPr>
              <a:t>Click on “POC Ancillary Backup”</a:t>
            </a:r>
          </a:p>
          <a:p>
            <a:pPr marL="0" indent="0">
              <a:lnSpc>
                <a:spcPct val="90000"/>
              </a:lnSpc>
              <a:spcBef>
                <a:spcPts val="600"/>
              </a:spcBef>
              <a:buNone/>
              <a:defRPr/>
            </a:pPr>
            <a:r>
              <a:rPr lang="en-US" sz="2000" b="1" dirty="0">
                <a:latin typeface="Franklin Gothic Book" panose="020B0503020102020204" pitchFamily="34" charset="0"/>
                <a:ea typeface="Calibri" panose="020F0502020204030204" pitchFamily="34" charset="0"/>
              </a:rPr>
              <a:t>		</a:t>
            </a:r>
            <a:r>
              <a:rPr lang="en-US" sz="2000" b="1" u="sng" dirty="0">
                <a:latin typeface="Franklin Gothic Book" panose="020B0503020102020204" pitchFamily="34" charset="0"/>
                <a:ea typeface="Calibri" panose="020F0502020204030204" pitchFamily="34" charset="0"/>
              </a:rPr>
              <a:t>“Point of Care Ancillary</a:t>
            </a:r>
          </a:p>
          <a:p>
            <a:pPr marL="0" indent="0">
              <a:lnSpc>
                <a:spcPct val="90000"/>
              </a:lnSpc>
              <a:spcBef>
                <a:spcPts val="600"/>
              </a:spcBef>
              <a:buNone/>
              <a:defRPr/>
            </a:pPr>
            <a:r>
              <a:rPr lang="en-US" sz="2000" b="1" dirty="0">
                <a:latin typeface="Franklin Gothic Book" panose="020B0503020102020204" pitchFamily="34" charset="0"/>
                <a:ea typeface="Calibri" panose="020F0502020204030204" pitchFamily="34" charset="0"/>
              </a:rPr>
              <a:t>		</a:t>
            </a:r>
            <a:r>
              <a:rPr lang="en-US" sz="2000" b="1" u="sng" dirty="0">
                <a:latin typeface="Franklin Gothic Book" panose="020B0503020102020204" pitchFamily="34" charset="0"/>
                <a:ea typeface="Calibri" panose="020F0502020204030204" pitchFamily="34" charset="0"/>
              </a:rPr>
              <a:t>“Manual tests”</a:t>
            </a:r>
          </a:p>
          <a:p>
            <a:pPr marL="0" indent="0">
              <a:lnSpc>
                <a:spcPct val="90000"/>
              </a:lnSpc>
              <a:spcBef>
                <a:spcPts val="600"/>
              </a:spcBef>
              <a:buNone/>
              <a:defRPr/>
            </a:pPr>
            <a:r>
              <a:rPr lang="en-US" sz="2000" b="1" dirty="0">
                <a:latin typeface="Franklin Gothic Book" panose="020B0503020102020204" pitchFamily="34" charset="0"/>
                <a:ea typeface="Calibri" panose="020F0502020204030204" pitchFamily="34" charset="0"/>
              </a:rPr>
              <a:t>		</a:t>
            </a:r>
            <a:r>
              <a:rPr lang="en-US" sz="2000" b="1" u="sng" dirty="0">
                <a:latin typeface="Franklin Gothic Book" panose="020B0503020102020204" pitchFamily="34" charset="0"/>
                <a:ea typeface="Calibri" panose="020F0502020204030204" pitchFamily="34" charset="0"/>
              </a:rPr>
              <a:t>And select “</a:t>
            </a:r>
            <a:r>
              <a:rPr lang="en-US" sz="2000" b="1" u="sng" dirty="0" err="1">
                <a:latin typeface="Franklin Gothic Book" panose="020B0503020102020204" pitchFamily="34" charset="0"/>
                <a:ea typeface="Calibri" panose="020F0502020204030204" pitchFamily="34" charset="0"/>
              </a:rPr>
              <a:t>Avoximeter</a:t>
            </a:r>
            <a:r>
              <a:rPr lang="en-US" sz="2000" b="1" u="sng" dirty="0">
                <a:latin typeface="Franklin Gothic Book" panose="020B0503020102020204" pitchFamily="34" charset="0"/>
                <a:ea typeface="Calibri" panose="020F0502020204030204" pitchFamily="34" charset="0"/>
              </a:rPr>
              <a:t> 4000” Procedure</a:t>
            </a:r>
          </a:p>
          <a:p>
            <a:pPr marL="0" indent="0">
              <a:lnSpc>
                <a:spcPct val="90000"/>
              </a:lnSpc>
              <a:spcBef>
                <a:spcPts val="600"/>
              </a:spcBef>
              <a:buNone/>
              <a:defRPr/>
            </a:pPr>
            <a:endParaRPr lang="en-US" sz="2000" dirty="0">
              <a:latin typeface="Arial" panose="020B0604020202020204" pitchFamily="34" charset="0"/>
              <a:ea typeface="Calibri" panose="020F0502020204030204" pitchFamily="34" charset="0"/>
            </a:endParaRPr>
          </a:p>
          <a:p>
            <a:pPr marL="0" indent="0">
              <a:lnSpc>
                <a:spcPct val="90000"/>
              </a:lnSpc>
              <a:spcBef>
                <a:spcPts val="600"/>
              </a:spcBef>
              <a:buNone/>
              <a:defRPr/>
            </a:pP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B85A01D-AC74-4138-8CCD-1B40BB9E52BC}"/>
              </a:ext>
            </a:extLst>
          </p:cNvPr>
          <p:cNvSpPr>
            <a:spLocks noGrp="1" noChangeArrowheads="1"/>
          </p:cNvSpPr>
          <p:nvPr>
            <p:ph type="title"/>
          </p:nvPr>
        </p:nvSpPr>
        <p:spPr>
          <a:xfrm>
            <a:off x="971553" y="982134"/>
            <a:ext cx="7200897" cy="1303867"/>
          </a:xfrm>
        </p:spPr>
        <p:txBody>
          <a:bodyPr>
            <a:normAutofit/>
          </a:bodyPr>
          <a:lstStyle/>
          <a:p>
            <a:pPr eaLnBrk="1" hangingPunct="1"/>
            <a:r>
              <a:rPr lang="en-US" altLang="en-US">
                <a:solidFill>
                  <a:srgbClr val="262626"/>
                </a:solidFill>
              </a:rPr>
              <a:t>What’s Next?</a:t>
            </a:r>
          </a:p>
        </p:txBody>
      </p:sp>
      <p:graphicFrame>
        <p:nvGraphicFramePr>
          <p:cNvPr id="33816" name="Content Placeholder 2">
            <a:extLst>
              <a:ext uri="{FF2B5EF4-FFF2-40B4-BE49-F238E27FC236}">
                <a16:creationId xmlns:a16="http://schemas.microsoft.com/office/drawing/2014/main" id="{E855E870-C6D3-5369-FCF7-9352DC18A674}"/>
              </a:ext>
            </a:extLst>
          </p:cNvPr>
          <p:cNvGraphicFramePr/>
          <p:nvPr>
            <p:extLst>
              <p:ext uri="{D42A27DB-BD31-4B8C-83A1-F6EECF244321}">
                <p14:modId xmlns:p14="http://schemas.microsoft.com/office/powerpoint/2010/main" val="708790871"/>
              </p:ext>
            </p:extLst>
          </p:nvPr>
        </p:nvGraphicFramePr>
        <p:xfrm>
          <a:off x="971552" y="2772386"/>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algn="ctr" defTabSz="914400">
              <a:defRPr/>
            </a:pPr>
            <a:endParaRPr lang="en-US" kern="0">
              <a:solidFill>
                <a:prstClr val="white"/>
              </a:solidFill>
              <a:latin typeface="Garamond" panose="02020404030301010803"/>
            </a:endParaRPr>
          </a:p>
        </p:txBody>
      </p:sp>
      <p:pic>
        <p:nvPicPr>
          <p:cNvPr id="22537" name="Picture 22536">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2530" name="Title 1">
            <a:extLst>
              <a:ext uri="{FF2B5EF4-FFF2-40B4-BE49-F238E27FC236}">
                <a16:creationId xmlns:a16="http://schemas.microsoft.com/office/drawing/2014/main" id="{0702E028-824A-40D1-853E-963BA2EBF83F}"/>
              </a:ext>
            </a:extLst>
          </p:cNvPr>
          <p:cNvSpPr>
            <a:spLocks noGrp="1" noChangeArrowheads="1"/>
          </p:cNvSpPr>
          <p:nvPr>
            <p:ph type="title"/>
          </p:nvPr>
        </p:nvSpPr>
        <p:spPr>
          <a:xfrm>
            <a:off x="971553" y="982134"/>
            <a:ext cx="7200897" cy="1303867"/>
          </a:xfrm>
        </p:spPr>
        <p:txBody>
          <a:bodyPr>
            <a:normAutofit/>
          </a:bodyPr>
          <a:lstStyle/>
          <a:p>
            <a:pPr marL="484188"/>
            <a:r>
              <a:rPr lang="en-US" altLang="en-US"/>
              <a:t>Principle</a:t>
            </a:r>
          </a:p>
        </p:txBody>
      </p:sp>
      <p:cxnSp>
        <p:nvCxnSpPr>
          <p:cNvPr id="22539" name="Straight Connector 22538">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10243" name="Content Placeholder 2">
            <a:extLst>
              <a:ext uri="{FF2B5EF4-FFF2-40B4-BE49-F238E27FC236}">
                <a16:creationId xmlns:a16="http://schemas.microsoft.com/office/drawing/2014/main" id="{88CE086A-AC56-46C7-963D-FFFD0FEFE4FC}"/>
              </a:ext>
            </a:extLst>
          </p:cNvPr>
          <p:cNvSpPr>
            <a:spLocks noGrp="1"/>
          </p:cNvSpPr>
          <p:nvPr>
            <p:ph idx="1"/>
          </p:nvPr>
        </p:nvSpPr>
        <p:spPr>
          <a:xfrm>
            <a:off x="971552" y="2556932"/>
            <a:ext cx="7200897" cy="3318936"/>
          </a:xfrm>
        </p:spPr>
        <p:txBody>
          <a:bodyPr rtlCol="0">
            <a:normAutofit/>
          </a:bodyPr>
          <a:lstStyle/>
          <a:p>
            <a:pPr marL="65087" indent="0">
              <a:lnSpc>
                <a:spcPct val="90000"/>
              </a:lnSpc>
              <a:spcAft>
                <a:spcPts val="0"/>
              </a:spcAft>
              <a:buNone/>
              <a:defRPr/>
            </a:pPr>
            <a:endParaRPr lang="en-US" sz="2000" b="1" i="1"/>
          </a:p>
          <a:p>
            <a:pPr marL="65087" indent="0">
              <a:lnSpc>
                <a:spcPct val="90000"/>
              </a:lnSpc>
              <a:spcAft>
                <a:spcPts val="0"/>
              </a:spcAft>
              <a:buNone/>
              <a:defRPr/>
            </a:pPr>
            <a:endParaRPr lang="en-US" sz="2000"/>
          </a:p>
          <a:p>
            <a:pPr>
              <a:lnSpc>
                <a:spcPct val="90000"/>
              </a:lnSpc>
              <a:spcAft>
                <a:spcPts val="0"/>
              </a:spcAft>
              <a:defRPr/>
            </a:pPr>
            <a:r>
              <a:rPr lang="en-US" sz="2000"/>
              <a:t>The Avoximeter illuminates the sample with multiple wavelengths of light, records the optical absorbance of the sample at each wavelength, and computes the results. </a:t>
            </a:r>
          </a:p>
          <a:p>
            <a:pPr>
              <a:lnSpc>
                <a:spcPct val="90000"/>
              </a:lnSpc>
              <a:spcAft>
                <a:spcPts val="0"/>
              </a:spcAft>
              <a:defRPr/>
            </a:pPr>
            <a:endParaRPr lang="en-US" sz="2000"/>
          </a:p>
          <a:p>
            <a:pPr>
              <a:lnSpc>
                <a:spcPct val="90000"/>
              </a:lnSpc>
              <a:spcAft>
                <a:spcPts val="0"/>
              </a:spcAft>
              <a:defRPr/>
            </a:pPr>
            <a:r>
              <a:rPr lang="en-US" sz="2000"/>
              <a:t>In 10 seconds, the total hemoglobin concentration and the relative concentrations of oxy-, carboxy-, and methemoglobin are shown in appropriate units on the liquid-crystal display on the front panel.</a:t>
            </a:r>
            <a:endParaRPr lang="en-US" altLang="en-US" sz="2000"/>
          </a:p>
          <a:p>
            <a:pPr>
              <a:lnSpc>
                <a:spcPct val="90000"/>
              </a:lnSpc>
              <a:spcAft>
                <a:spcPts val="0"/>
              </a:spcAft>
              <a:defRPr/>
            </a:pPr>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algn="ctr" defTabSz="914400">
              <a:defRPr/>
            </a:pPr>
            <a:endParaRPr lang="en-US" kern="0">
              <a:solidFill>
                <a:prstClr val="white"/>
              </a:solidFill>
              <a:latin typeface="Garamond" panose="02020404030301010803"/>
            </a:endParaRPr>
          </a:p>
        </p:txBody>
      </p:sp>
      <p:pic>
        <p:nvPicPr>
          <p:cNvPr id="23561" name="Picture 2356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3554" name="Title 1">
            <a:extLst>
              <a:ext uri="{FF2B5EF4-FFF2-40B4-BE49-F238E27FC236}">
                <a16:creationId xmlns:a16="http://schemas.microsoft.com/office/drawing/2014/main" id="{47D57707-EFC7-4AEB-A2E6-3940637A31C9}"/>
              </a:ext>
            </a:extLst>
          </p:cNvPr>
          <p:cNvSpPr>
            <a:spLocks noGrp="1" noChangeArrowheads="1"/>
          </p:cNvSpPr>
          <p:nvPr>
            <p:ph type="title"/>
          </p:nvPr>
        </p:nvSpPr>
        <p:spPr>
          <a:xfrm>
            <a:off x="971553" y="982134"/>
            <a:ext cx="7200897" cy="1303867"/>
          </a:xfrm>
        </p:spPr>
        <p:txBody>
          <a:bodyPr>
            <a:normAutofit/>
          </a:bodyPr>
          <a:lstStyle/>
          <a:p>
            <a:pPr marL="484188"/>
            <a:r>
              <a:rPr lang="en-US" altLang="en-US"/>
              <a:t>Specimen</a:t>
            </a:r>
          </a:p>
        </p:txBody>
      </p:sp>
      <p:cxnSp>
        <p:nvCxnSpPr>
          <p:cNvPr id="23563" name="Straight Connector 2356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5123" name="Content Placeholder 2">
            <a:extLst>
              <a:ext uri="{FF2B5EF4-FFF2-40B4-BE49-F238E27FC236}">
                <a16:creationId xmlns:a16="http://schemas.microsoft.com/office/drawing/2014/main" id="{85DD6B25-A0B1-4BFA-B7A4-4AB6DF635D27}"/>
              </a:ext>
            </a:extLst>
          </p:cNvPr>
          <p:cNvSpPr>
            <a:spLocks noGrp="1"/>
          </p:cNvSpPr>
          <p:nvPr>
            <p:ph idx="1"/>
          </p:nvPr>
        </p:nvSpPr>
        <p:spPr>
          <a:xfrm>
            <a:off x="971552" y="2556932"/>
            <a:ext cx="7200897" cy="3318936"/>
          </a:xfrm>
        </p:spPr>
        <p:txBody>
          <a:bodyPr rtlCol="0">
            <a:normAutofit/>
          </a:bodyPr>
          <a:lstStyle/>
          <a:p>
            <a:pPr marL="274320" indent="-274320">
              <a:spcAft>
                <a:spcPts val="0"/>
              </a:spcAft>
              <a:buClr>
                <a:schemeClr val="tx1"/>
              </a:buClr>
              <a:buFont typeface="Wingdings 2"/>
              <a:buChar char=""/>
              <a:defRPr/>
            </a:pPr>
            <a:r>
              <a:rPr lang="en-US"/>
              <a:t>Heparinized whole blood obtained in a plain syringe by the physician or physician assistant from catheters used in the catheterization lab.</a:t>
            </a:r>
          </a:p>
          <a:p>
            <a:pPr marL="0" indent="0">
              <a:spcAft>
                <a:spcPts val="0"/>
              </a:spcAft>
              <a:buClr>
                <a:schemeClr val="tx1"/>
              </a:buClr>
              <a:buNone/>
              <a:defRPr/>
            </a:pPr>
            <a:r>
              <a:rPr lang="en-US"/>
              <a:t> </a:t>
            </a:r>
          </a:p>
          <a:p>
            <a:pPr marL="274320" indent="-274320">
              <a:spcAft>
                <a:spcPts val="0"/>
              </a:spcAft>
              <a:buClr>
                <a:schemeClr val="tx1"/>
              </a:buClr>
              <a:buFont typeface="Wingdings 2"/>
              <a:buChar char=""/>
              <a:defRPr/>
            </a:pPr>
            <a:r>
              <a:rPr lang="en-US"/>
              <a:t>The minimum acceptable sample size is 50 µL.</a:t>
            </a:r>
          </a:p>
          <a:p>
            <a:pPr marL="0" indent="0">
              <a:spcAft>
                <a:spcPts val="0"/>
              </a:spcAft>
              <a:buClr>
                <a:schemeClr val="tx1"/>
              </a:buClr>
              <a:buNone/>
              <a:defRPr/>
            </a:pPr>
            <a:r>
              <a:rPr lang="en-US"/>
              <a:t> </a:t>
            </a:r>
          </a:p>
          <a:p>
            <a:pPr marL="274320" indent="-274320">
              <a:spcAft>
                <a:spcPts val="0"/>
              </a:spcAft>
              <a:buClr>
                <a:schemeClr val="tx1"/>
              </a:buClr>
              <a:buFont typeface="Wingdings 2"/>
              <a:buChar char=""/>
              <a:defRPr/>
            </a:pPr>
            <a:r>
              <a:rPr lang="en-US"/>
              <a:t>Sample must be rolled between palms to keep the red cells and plasma well mixed.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A6E6D01-EA0C-41F2-8E61-0B052766685D}"/>
              </a:ext>
            </a:extLst>
          </p:cNvPr>
          <p:cNvSpPr>
            <a:spLocks noGrp="1" noChangeArrowheads="1"/>
          </p:cNvSpPr>
          <p:nvPr>
            <p:ph type="title"/>
          </p:nvPr>
        </p:nvSpPr>
        <p:spPr>
          <a:xfrm>
            <a:off x="971553" y="982134"/>
            <a:ext cx="7200897" cy="1303867"/>
          </a:xfrm>
        </p:spPr>
        <p:txBody>
          <a:bodyPr>
            <a:normAutofit/>
          </a:bodyPr>
          <a:lstStyle/>
          <a:p>
            <a:pPr marL="484188"/>
            <a:r>
              <a:rPr lang="en-US" altLang="en-US">
                <a:solidFill>
                  <a:srgbClr val="262626"/>
                </a:solidFill>
              </a:rPr>
              <a:t>Quality Control Procedure</a:t>
            </a:r>
          </a:p>
        </p:txBody>
      </p:sp>
      <p:graphicFrame>
        <p:nvGraphicFramePr>
          <p:cNvPr id="24585" name="Content Placeholder 2">
            <a:extLst>
              <a:ext uri="{FF2B5EF4-FFF2-40B4-BE49-F238E27FC236}">
                <a16:creationId xmlns:a16="http://schemas.microsoft.com/office/drawing/2014/main" id="{41FB7883-0583-BA7A-F99F-E929820BF844}"/>
              </a:ext>
            </a:extLst>
          </p:cNvPr>
          <p:cNvGraphicFramePr>
            <a:graphicFrameLocks noGrp="1"/>
          </p:cNvGraphicFramePr>
          <p:nvPr>
            <p:ph idx="1"/>
            <p:extLst>
              <p:ext uri="{D42A27DB-BD31-4B8C-83A1-F6EECF244321}">
                <p14:modId xmlns:p14="http://schemas.microsoft.com/office/powerpoint/2010/main" val="3925515518"/>
              </p:ext>
            </p:extLst>
          </p:nvPr>
        </p:nvGraphicFramePr>
        <p:xfrm>
          <a:off x="971552" y="2772386"/>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37" name="Rectangle 25636">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5639" name="Rectangle 2563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1" name="Rectangle 2564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5602" name="Title 1">
            <a:extLst>
              <a:ext uri="{FF2B5EF4-FFF2-40B4-BE49-F238E27FC236}">
                <a16:creationId xmlns:a16="http://schemas.microsoft.com/office/drawing/2014/main" id="{5BC7F3E4-CDA5-4860-8C8F-AF7D5BFE0B2B}"/>
              </a:ext>
            </a:extLst>
          </p:cNvPr>
          <p:cNvSpPr>
            <a:spLocks noGrp="1" noChangeArrowheads="1"/>
          </p:cNvSpPr>
          <p:nvPr>
            <p:ph type="title"/>
          </p:nvPr>
        </p:nvSpPr>
        <p:spPr>
          <a:xfrm>
            <a:off x="791699" y="1055077"/>
            <a:ext cx="1899682" cy="4794578"/>
          </a:xfrm>
        </p:spPr>
        <p:txBody>
          <a:bodyPr>
            <a:normAutofit/>
          </a:bodyPr>
          <a:lstStyle/>
          <a:p>
            <a:pPr eaLnBrk="1" hangingPunct="1"/>
            <a:r>
              <a:rPr lang="en-US" altLang="en-US">
                <a:solidFill>
                  <a:srgbClr val="262626"/>
                </a:solidFill>
              </a:rPr>
              <a:t>Optical QC</a:t>
            </a:r>
          </a:p>
        </p:txBody>
      </p:sp>
      <p:sp useBgFill="1">
        <p:nvSpPr>
          <p:cNvPr id="25643" name="Rectangle 2564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610" name="Content Placeholder 2">
            <a:extLst>
              <a:ext uri="{FF2B5EF4-FFF2-40B4-BE49-F238E27FC236}">
                <a16:creationId xmlns:a16="http://schemas.microsoft.com/office/drawing/2014/main" id="{D6DA577F-4B38-59FE-D412-DBC4F047D306}"/>
              </a:ext>
            </a:extLst>
          </p:cNvPr>
          <p:cNvGraphicFramePr>
            <a:graphicFrameLocks noGrp="1"/>
          </p:cNvGraphicFramePr>
          <p:nvPr>
            <p:ph idx="1"/>
            <p:extLst>
              <p:ext uri="{D42A27DB-BD31-4B8C-83A1-F6EECF244321}">
                <p14:modId xmlns:p14="http://schemas.microsoft.com/office/powerpoint/2010/main" val="3620319457"/>
              </p:ext>
            </p:extLst>
          </p:nvPr>
        </p:nvGraphicFramePr>
        <p:xfrm>
          <a:off x="4102554" y="804672"/>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E1FCB66-CF29-4076-83FD-97E5BFEFDE31}"/>
              </a:ext>
            </a:extLst>
          </p:cNvPr>
          <p:cNvSpPr>
            <a:spLocks noGrp="1" noChangeArrowheads="1"/>
          </p:cNvSpPr>
          <p:nvPr>
            <p:ph type="title"/>
          </p:nvPr>
        </p:nvSpPr>
        <p:spPr>
          <a:xfrm>
            <a:off x="971553" y="982134"/>
            <a:ext cx="7200897" cy="1303867"/>
          </a:xfrm>
        </p:spPr>
        <p:txBody>
          <a:bodyPr>
            <a:normAutofit/>
          </a:bodyPr>
          <a:lstStyle/>
          <a:p>
            <a:pPr eaLnBrk="1" hangingPunct="1"/>
            <a:r>
              <a:rPr lang="en-US" altLang="en-US" dirty="0">
                <a:solidFill>
                  <a:srgbClr val="262626"/>
                </a:solidFill>
              </a:rPr>
              <a:t>Liquid QC (Aqueous QC)</a:t>
            </a:r>
          </a:p>
        </p:txBody>
      </p:sp>
      <p:graphicFrame>
        <p:nvGraphicFramePr>
          <p:cNvPr id="26628" name="Content Placeholder 2">
            <a:extLst>
              <a:ext uri="{FF2B5EF4-FFF2-40B4-BE49-F238E27FC236}">
                <a16:creationId xmlns:a16="http://schemas.microsoft.com/office/drawing/2014/main" id="{080D1F68-3839-1CDE-6E59-C8C69C379976}"/>
              </a:ext>
            </a:extLst>
          </p:cNvPr>
          <p:cNvGraphicFramePr>
            <a:graphicFrameLocks noGrp="1"/>
          </p:cNvGraphicFramePr>
          <p:nvPr>
            <p:ph idx="1"/>
            <p:extLst>
              <p:ext uri="{D42A27DB-BD31-4B8C-83A1-F6EECF244321}">
                <p14:modId xmlns:p14="http://schemas.microsoft.com/office/powerpoint/2010/main" val="3090563552"/>
              </p:ext>
            </p:extLst>
          </p:nvPr>
        </p:nvGraphicFramePr>
        <p:xfrm>
          <a:off x="971552" y="2772386"/>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algn="ctr" defTabSz="914400">
              <a:defRPr/>
            </a:pPr>
            <a:endParaRPr lang="en-US" kern="0">
              <a:solidFill>
                <a:prstClr val="white"/>
              </a:solidFill>
              <a:latin typeface="Garamond" panose="02020404030301010803"/>
            </a:endParaRPr>
          </a:p>
        </p:txBody>
      </p:sp>
      <p:pic>
        <p:nvPicPr>
          <p:cNvPr id="27658" name="Picture 27657">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7650" name="Title 1">
            <a:extLst>
              <a:ext uri="{FF2B5EF4-FFF2-40B4-BE49-F238E27FC236}">
                <a16:creationId xmlns:a16="http://schemas.microsoft.com/office/drawing/2014/main" id="{D0931556-CA8B-45B6-BB46-B260C4D1E7D4}"/>
              </a:ext>
            </a:extLst>
          </p:cNvPr>
          <p:cNvSpPr>
            <a:spLocks noGrp="1" noChangeArrowheads="1"/>
          </p:cNvSpPr>
          <p:nvPr>
            <p:ph type="title"/>
          </p:nvPr>
        </p:nvSpPr>
        <p:spPr>
          <a:xfrm>
            <a:off x="971553" y="982134"/>
            <a:ext cx="7200897" cy="1303867"/>
          </a:xfrm>
        </p:spPr>
        <p:txBody>
          <a:bodyPr>
            <a:normAutofit/>
          </a:bodyPr>
          <a:lstStyle/>
          <a:p>
            <a:pPr marL="484188"/>
            <a:r>
              <a:rPr lang="en-US" altLang="en-US"/>
              <a:t>Patient Identification</a:t>
            </a:r>
          </a:p>
        </p:txBody>
      </p:sp>
      <p:cxnSp>
        <p:nvCxnSpPr>
          <p:cNvPr id="27660" name="Straight Connector 27659">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7651" name="Content Placeholder 2">
            <a:extLst>
              <a:ext uri="{FF2B5EF4-FFF2-40B4-BE49-F238E27FC236}">
                <a16:creationId xmlns:a16="http://schemas.microsoft.com/office/drawing/2014/main" id="{15559495-593A-4E05-9D36-C806A88717CD}"/>
              </a:ext>
            </a:extLst>
          </p:cNvPr>
          <p:cNvSpPr>
            <a:spLocks noGrp="1" noChangeArrowheads="1"/>
          </p:cNvSpPr>
          <p:nvPr>
            <p:ph idx="1"/>
          </p:nvPr>
        </p:nvSpPr>
        <p:spPr>
          <a:xfrm>
            <a:off x="971552" y="2556932"/>
            <a:ext cx="7200897" cy="3318936"/>
          </a:xfrm>
        </p:spPr>
        <p:txBody>
          <a:bodyPr>
            <a:normAutofit/>
          </a:bodyPr>
          <a:lstStyle/>
          <a:p>
            <a:pPr marL="406400" indent="-342900">
              <a:defRPr/>
            </a:pPr>
            <a:r>
              <a:rPr lang="en-US" altLang="en-US"/>
              <a:t>Before the collection of any type of blood specimen, the patient must be properly identified. </a:t>
            </a:r>
          </a:p>
          <a:p>
            <a:pPr marL="520700" indent="-457200">
              <a:buFont typeface="Wingdings" panose="05000000000000000000" pitchFamily="2" charset="2"/>
              <a:buChar char="v"/>
              <a:defRPr/>
            </a:pPr>
            <a:endParaRPr lang="en-US" altLang="en-US"/>
          </a:p>
          <a:p>
            <a:pPr marL="406400" indent="-342900">
              <a:defRPr/>
            </a:pPr>
            <a:r>
              <a:rPr lang="en-US" altLang="en-US"/>
              <a:t>Use at least 2 of these patient identifiers:</a:t>
            </a:r>
          </a:p>
          <a:p>
            <a:pPr marL="895350" lvl="1" indent="-457200">
              <a:buFont typeface="Wingdings" panose="05000000000000000000" pitchFamily="2" charset="2"/>
              <a:buChar char="ü"/>
              <a:defRPr/>
            </a:pPr>
            <a:r>
              <a:rPr lang="en-US" altLang="en-US"/>
              <a:t>Full name</a:t>
            </a:r>
          </a:p>
          <a:p>
            <a:pPr marL="895350" lvl="1" indent="-457200">
              <a:buFont typeface="Wingdings" panose="05000000000000000000" pitchFamily="2" charset="2"/>
              <a:buChar char="ü"/>
              <a:defRPr/>
            </a:pPr>
            <a:r>
              <a:rPr lang="en-US" altLang="en-US"/>
              <a:t>Full social security number </a:t>
            </a:r>
          </a:p>
          <a:p>
            <a:pPr marL="895350" lvl="1" indent="-457200">
              <a:buFont typeface="Wingdings" panose="05000000000000000000" pitchFamily="2" charset="2"/>
              <a:buChar char="ü"/>
              <a:defRPr/>
            </a:pPr>
            <a:r>
              <a:rPr lang="en-US" altLang="en-US"/>
              <a:t>Date of birth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294F4F6-1926-427B-BDF7-97CEEF2CC03C}"/>
              </a:ext>
            </a:extLst>
          </p:cNvPr>
          <p:cNvSpPr>
            <a:spLocks noGrp="1" noChangeArrowheads="1"/>
          </p:cNvSpPr>
          <p:nvPr>
            <p:ph type="title"/>
          </p:nvPr>
        </p:nvSpPr>
        <p:spPr>
          <a:xfrm>
            <a:off x="401265" y="685800"/>
            <a:ext cx="1979972" cy="5105400"/>
          </a:xfrm>
        </p:spPr>
        <p:txBody>
          <a:bodyPr>
            <a:normAutofit/>
          </a:bodyPr>
          <a:lstStyle/>
          <a:p>
            <a:pPr marL="484188"/>
            <a:r>
              <a:rPr lang="en-US" altLang="en-US" sz="3600">
                <a:solidFill>
                  <a:schemeClr val="tx1">
                    <a:lumMod val="65000"/>
                    <a:lumOff val="35000"/>
                  </a:schemeClr>
                </a:solidFill>
              </a:rPr>
              <a:t>Patient Testing</a:t>
            </a:r>
            <a:endParaRPr lang="en-US" altLang="en-US" sz="3600" dirty="0">
              <a:solidFill>
                <a:schemeClr val="tx1">
                  <a:lumMod val="65000"/>
                  <a:lumOff val="35000"/>
                </a:schemeClr>
              </a:solidFill>
            </a:endParaRPr>
          </a:p>
        </p:txBody>
      </p:sp>
      <p:graphicFrame>
        <p:nvGraphicFramePr>
          <p:cNvPr id="28676" name="Content Placeholder 2">
            <a:extLst>
              <a:ext uri="{FF2B5EF4-FFF2-40B4-BE49-F238E27FC236}">
                <a16:creationId xmlns:a16="http://schemas.microsoft.com/office/drawing/2014/main" id="{9796BE15-4D13-4659-551D-6C76634FFFFD}"/>
              </a:ext>
            </a:extLst>
          </p:cNvPr>
          <p:cNvGraphicFramePr>
            <a:graphicFrameLocks noGrp="1"/>
          </p:cNvGraphicFramePr>
          <p:nvPr>
            <p:ph idx="1"/>
            <p:extLst>
              <p:ext uri="{D42A27DB-BD31-4B8C-83A1-F6EECF244321}">
                <p14:modId xmlns:p14="http://schemas.microsoft.com/office/powerpoint/2010/main" val="1235658326"/>
              </p:ext>
            </p:extLst>
          </p:nvPr>
        </p:nvGraphicFramePr>
        <p:xfrm>
          <a:off x="2743200" y="685800"/>
          <a:ext cx="5884068"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algn="ctr" defTabSz="914400">
              <a:defRPr/>
            </a:pPr>
            <a:endParaRPr lang="en-US" kern="0">
              <a:solidFill>
                <a:prstClr val="white"/>
              </a:solidFill>
              <a:latin typeface="Garamond" panose="02020404030301010803"/>
            </a:endParaRPr>
          </a:p>
        </p:txBody>
      </p:sp>
      <p:pic>
        <p:nvPicPr>
          <p:cNvPr id="29705" name="Picture 29704">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9698" name="Title 1">
            <a:extLst>
              <a:ext uri="{FF2B5EF4-FFF2-40B4-BE49-F238E27FC236}">
                <a16:creationId xmlns:a16="http://schemas.microsoft.com/office/drawing/2014/main" id="{5420255B-2041-4800-B124-8BA47D46AA55}"/>
              </a:ext>
            </a:extLst>
          </p:cNvPr>
          <p:cNvSpPr>
            <a:spLocks noGrp="1" noChangeArrowheads="1"/>
          </p:cNvSpPr>
          <p:nvPr>
            <p:ph type="title"/>
          </p:nvPr>
        </p:nvSpPr>
        <p:spPr>
          <a:xfrm>
            <a:off x="971553" y="982134"/>
            <a:ext cx="7200897" cy="1303867"/>
          </a:xfrm>
        </p:spPr>
        <p:txBody>
          <a:bodyPr>
            <a:normAutofit/>
          </a:bodyPr>
          <a:lstStyle/>
          <a:p>
            <a:pPr eaLnBrk="1" hangingPunct="1"/>
            <a:r>
              <a:rPr lang="en-US" altLang="en-US"/>
              <a:t>Ranges</a:t>
            </a:r>
          </a:p>
        </p:txBody>
      </p:sp>
      <p:cxnSp>
        <p:nvCxnSpPr>
          <p:cNvPr id="29707" name="Straight Connector 29706">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BFE0CF1-91F6-4AFF-8D08-991B9AA98909}"/>
              </a:ext>
            </a:extLst>
          </p:cNvPr>
          <p:cNvSpPr>
            <a:spLocks noGrp="1"/>
          </p:cNvSpPr>
          <p:nvPr>
            <p:ph idx="1"/>
          </p:nvPr>
        </p:nvSpPr>
        <p:spPr>
          <a:xfrm>
            <a:off x="971552" y="2556932"/>
            <a:ext cx="7200897" cy="3318936"/>
          </a:xfrm>
        </p:spPr>
        <p:txBody>
          <a:bodyPr rtlCol="0">
            <a:normAutofit/>
          </a:bodyPr>
          <a:lstStyle/>
          <a:p>
            <a:pPr>
              <a:lnSpc>
                <a:spcPct val="90000"/>
              </a:lnSpc>
              <a:spcAft>
                <a:spcPts val="0"/>
              </a:spcAft>
              <a:defRPr/>
            </a:pPr>
            <a:r>
              <a:rPr lang="en-US"/>
              <a:t>Measurable:</a:t>
            </a:r>
          </a:p>
          <a:p>
            <a:pPr lvl="1">
              <a:lnSpc>
                <a:spcPct val="90000"/>
              </a:lnSpc>
              <a:spcAft>
                <a:spcPts val="0"/>
              </a:spcAft>
              <a:defRPr/>
            </a:pPr>
            <a:r>
              <a:rPr lang="en-US"/>
              <a:t>Total Hemoglobin		4-25 g/dL</a:t>
            </a:r>
          </a:p>
          <a:p>
            <a:pPr lvl="1">
              <a:lnSpc>
                <a:spcPct val="90000"/>
              </a:lnSpc>
              <a:spcAft>
                <a:spcPts val="0"/>
              </a:spcAft>
              <a:defRPr/>
            </a:pPr>
            <a:r>
              <a:rPr lang="en-US"/>
              <a:t>Oxyhemoglobin		0-100%</a:t>
            </a:r>
          </a:p>
          <a:p>
            <a:pPr marL="536575" lvl="1" indent="0">
              <a:lnSpc>
                <a:spcPct val="90000"/>
              </a:lnSpc>
              <a:spcAft>
                <a:spcPts val="0"/>
              </a:spcAft>
              <a:buNone/>
              <a:defRPr/>
            </a:pPr>
            <a:endParaRPr lang="en-US"/>
          </a:p>
          <a:p>
            <a:pPr>
              <a:lnSpc>
                <a:spcPct val="90000"/>
              </a:lnSpc>
              <a:spcAft>
                <a:spcPts val="0"/>
              </a:spcAft>
              <a:defRPr/>
            </a:pPr>
            <a:r>
              <a:rPr lang="en-US"/>
              <a:t>Reference (Normal):</a:t>
            </a:r>
          </a:p>
          <a:p>
            <a:pPr lvl="1">
              <a:lnSpc>
                <a:spcPct val="90000"/>
              </a:lnSpc>
              <a:spcAft>
                <a:spcPts val="0"/>
              </a:spcAft>
              <a:defRPr/>
            </a:pPr>
            <a:r>
              <a:rPr lang="en-US"/>
              <a:t>Total Hemoglobin		 </a:t>
            </a:r>
          </a:p>
          <a:p>
            <a:pPr marL="457200" lvl="1" indent="0">
              <a:lnSpc>
                <a:spcPct val="90000"/>
              </a:lnSpc>
              <a:spcAft>
                <a:spcPts val="0"/>
              </a:spcAft>
              <a:buNone/>
              <a:defRPr/>
            </a:pPr>
            <a:r>
              <a:rPr lang="en-US"/>
              <a:t>      Men				14-18 g/dL </a:t>
            </a:r>
          </a:p>
          <a:p>
            <a:pPr marL="536575" lvl="1" indent="0">
              <a:lnSpc>
                <a:spcPct val="90000"/>
              </a:lnSpc>
              <a:spcAft>
                <a:spcPts val="0"/>
              </a:spcAft>
              <a:buSzPct val="80000"/>
              <a:buNone/>
              <a:defRPr/>
            </a:pPr>
            <a:r>
              <a:rPr lang="en-US"/>
              <a:t>     Women			12-16 g/dL</a:t>
            </a:r>
          </a:p>
          <a:p>
            <a:pPr lvl="1">
              <a:lnSpc>
                <a:spcPct val="90000"/>
              </a:lnSpc>
              <a:spcAft>
                <a:spcPts val="0"/>
              </a:spcAft>
              <a:buSzPct val="80000"/>
              <a:defRPr/>
            </a:pPr>
            <a:r>
              <a:rPr lang="en-US"/>
              <a:t>Oxyhemoglobin		92-100%</a:t>
            </a:r>
          </a:p>
          <a:p>
            <a:pPr marL="536575" lvl="1" indent="0">
              <a:lnSpc>
                <a:spcPct val="90000"/>
              </a:lnSpc>
              <a:spcAft>
                <a:spcPts val="0"/>
              </a:spcAft>
              <a:buNone/>
              <a:defRPr/>
            </a:pP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1599</TotalTime>
  <Words>947</Words>
  <Application>Microsoft Office PowerPoint</Application>
  <PresentationFormat>On-screen Show (4:3)</PresentationFormat>
  <Paragraphs>100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Franklin Gothic Book</vt:lpstr>
      <vt:lpstr>Garamond</vt:lpstr>
      <vt:lpstr>Wingdings</vt:lpstr>
      <vt:lpstr>Wingdings 2</vt:lpstr>
      <vt:lpstr>Organic</vt:lpstr>
      <vt:lpstr>Annual Avoximeter Competency</vt:lpstr>
      <vt:lpstr>Principle</vt:lpstr>
      <vt:lpstr>Specimen</vt:lpstr>
      <vt:lpstr>Quality Control Procedure</vt:lpstr>
      <vt:lpstr>Optical QC</vt:lpstr>
      <vt:lpstr>Liquid QC (Aqueous QC)</vt:lpstr>
      <vt:lpstr>Patient Identification</vt:lpstr>
      <vt:lpstr>Patient Testing</vt:lpstr>
      <vt:lpstr>Ranges</vt:lpstr>
      <vt:lpstr>Sources of Error/Interfering Factors </vt:lpstr>
      <vt:lpstr>Maintenance and Safety</vt:lpstr>
      <vt:lpstr>Questions/Problems</vt:lpstr>
      <vt:lpstr>What’s Next?</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NMP22 Bladdercheck Review</dc:title>
  <dc:creator>EIE Desktop Technologies</dc:creator>
  <cp:lastModifiedBy>Tegegne, Mulu  RICVAMC</cp:lastModifiedBy>
  <cp:revision>132</cp:revision>
  <dcterms:created xsi:type="dcterms:W3CDTF">2012-01-18T16:12:38Z</dcterms:created>
  <dcterms:modified xsi:type="dcterms:W3CDTF">2022-09-02T16:05:58Z</dcterms:modified>
</cp:coreProperties>
</file>