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84" r:id="rId1"/>
  </p:sldMasterIdLst>
  <p:notesMasterIdLst>
    <p:notesMasterId r:id="rId15"/>
  </p:notesMasterIdLst>
  <p:sldIdLst>
    <p:sldId id="256" r:id="rId2"/>
    <p:sldId id="257" r:id="rId3"/>
    <p:sldId id="258" r:id="rId4"/>
    <p:sldId id="273" r:id="rId5"/>
    <p:sldId id="278" r:id="rId6"/>
    <p:sldId id="277" r:id="rId7"/>
    <p:sldId id="259" r:id="rId8"/>
    <p:sldId id="261" r:id="rId9"/>
    <p:sldId id="275" r:id="rId10"/>
    <p:sldId id="274" r:id="rId11"/>
    <p:sldId id="262" r:id="rId12"/>
    <p:sldId id="276"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2" autoAdjust="0"/>
  </p:normalViewPr>
  <p:slideViewPr>
    <p:cSldViewPr>
      <p:cViewPr varScale="1">
        <p:scale>
          <a:sx n="85" d="100"/>
          <a:sy n="85" d="100"/>
        </p:scale>
        <p:origin x="4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028" y="8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EBC7C8-A5FA-4BCE-B4B4-D746A7CA692F}"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en-US"/>
        </a:p>
      </dgm:t>
    </dgm:pt>
    <dgm:pt modelId="{8C153117-CE1A-4C2E-A187-71C21458D733}">
      <dgm:prSet/>
      <dgm:spPr/>
      <dgm:t>
        <a:bodyPr/>
        <a:lstStyle/>
        <a:p>
          <a:r>
            <a:rPr lang="en-US" dirty="0"/>
            <a:t>Quality Control for the </a:t>
          </a:r>
          <a:r>
            <a:rPr lang="en-US" dirty="0" err="1"/>
            <a:t>Avoximeter</a:t>
          </a:r>
          <a:r>
            <a:rPr lang="en-US" dirty="0"/>
            <a:t> is composed of 3 processes:</a:t>
          </a:r>
        </a:p>
      </dgm:t>
    </dgm:pt>
    <dgm:pt modelId="{2641D89B-7131-40BC-8B86-0AA990F85869}" type="parTrans" cxnId="{7C6325FB-3A0C-403E-972F-A3C1F394F545}">
      <dgm:prSet/>
      <dgm:spPr/>
      <dgm:t>
        <a:bodyPr/>
        <a:lstStyle/>
        <a:p>
          <a:endParaRPr lang="en-US"/>
        </a:p>
      </dgm:t>
    </dgm:pt>
    <dgm:pt modelId="{7D9135B9-C416-4095-B977-FF1A351EC1E5}" type="sibTrans" cxnId="{7C6325FB-3A0C-403E-972F-A3C1F394F545}">
      <dgm:prSet/>
      <dgm:spPr/>
      <dgm:t>
        <a:bodyPr/>
        <a:lstStyle/>
        <a:p>
          <a:endParaRPr lang="en-US"/>
        </a:p>
      </dgm:t>
    </dgm:pt>
    <dgm:pt modelId="{51FE450E-B74E-4BCB-BDF4-8318D9073D03}">
      <dgm:prSet/>
      <dgm:spPr/>
      <dgm:t>
        <a:bodyPr/>
        <a:lstStyle/>
        <a:p>
          <a:r>
            <a:rPr lang="en-US"/>
            <a:t>Setting the path length of test cuvettes</a:t>
          </a:r>
        </a:p>
      </dgm:t>
    </dgm:pt>
    <dgm:pt modelId="{8AF72405-E471-4D77-BF83-E28830058168}" type="parTrans" cxnId="{D36DDD98-5A81-4115-8E0E-7A17C1E9741A}">
      <dgm:prSet/>
      <dgm:spPr/>
      <dgm:t>
        <a:bodyPr/>
        <a:lstStyle/>
        <a:p>
          <a:endParaRPr lang="en-US"/>
        </a:p>
      </dgm:t>
    </dgm:pt>
    <dgm:pt modelId="{DAC65CEE-FC0B-40DA-967E-BD4BA15ADF09}" type="sibTrans" cxnId="{D36DDD98-5A81-4115-8E0E-7A17C1E9741A}">
      <dgm:prSet/>
      <dgm:spPr/>
      <dgm:t>
        <a:bodyPr/>
        <a:lstStyle/>
        <a:p>
          <a:endParaRPr lang="en-US"/>
        </a:p>
      </dgm:t>
    </dgm:pt>
    <dgm:pt modelId="{623AB5A0-129C-4E51-B883-2301F43A01D5}">
      <dgm:prSet/>
      <dgm:spPr/>
      <dgm:t>
        <a:bodyPr/>
        <a:lstStyle/>
        <a:p>
          <a:r>
            <a:rPr lang="en-US" dirty="0"/>
            <a:t>Optical Filters</a:t>
          </a:r>
        </a:p>
      </dgm:t>
    </dgm:pt>
    <dgm:pt modelId="{A3959FA5-64AD-4C7F-B79D-37726F3B250E}" type="parTrans" cxnId="{46A2D2E5-64F2-45EB-966B-ABC3CB3BC8FF}">
      <dgm:prSet/>
      <dgm:spPr/>
      <dgm:t>
        <a:bodyPr/>
        <a:lstStyle/>
        <a:p>
          <a:endParaRPr lang="en-US"/>
        </a:p>
      </dgm:t>
    </dgm:pt>
    <dgm:pt modelId="{37A1DFB9-144C-4A17-B57A-0F391E60B702}" type="sibTrans" cxnId="{46A2D2E5-64F2-45EB-966B-ABC3CB3BC8FF}">
      <dgm:prSet/>
      <dgm:spPr/>
      <dgm:t>
        <a:bodyPr/>
        <a:lstStyle/>
        <a:p>
          <a:endParaRPr lang="en-US"/>
        </a:p>
      </dgm:t>
    </dgm:pt>
    <dgm:pt modelId="{A4BFCE46-9177-4961-803A-9CF47FD33285}">
      <dgm:prSet/>
      <dgm:spPr/>
      <dgm:t>
        <a:bodyPr/>
        <a:lstStyle/>
        <a:p>
          <a:r>
            <a:rPr lang="en-US"/>
            <a:t>Aqueous Control Materials</a:t>
          </a:r>
        </a:p>
      </dgm:t>
    </dgm:pt>
    <dgm:pt modelId="{83548DFB-E5AF-451D-A962-FE717C6F6A31}" type="parTrans" cxnId="{F9D9D232-670F-4084-9216-07A5BBF74232}">
      <dgm:prSet/>
      <dgm:spPr/>
      <dgm:t>
        <a:bodyPr/>
        <a:lstStyle/>
        <a:p>
          <a:endParaRPr lang="en-US"/>
        </a:p>
      </dgm:t>
    </dgm:pt>
    <dgm:pt modelId="{04416907-5141-47FB-9B57-921FABEB73BC}" type="sibTrans" cxnId="{F9D9D232-670F-4084-9216-07A5BBF74232}">
      <dgm:prSet/>
      <dgm:spPr/>
      <dgm:t>
        <a:bodyPr/>
        <a:lstStyle/>
        <a:p>
          <a:endParaRPr lang="en-US"/>
        </a:p>
      </dgm:t>
    </dgm:pt>
    <dgm:pt modelId="{DF50D14F-33BF-4563-833B-113C8FDEC2E0}">
      <dgm:prSet/>
      <dgm:spPr/>
      <dgm:t>
        <a:bodyPr/>
        <a:lstStyle/>
        <a:p>
          <a:r>
            <a:rPr lang="en-US"/>
            <a:t>Each package of cuvettes is labeled with a lot Number and Calibration code. Visually verify these match </a:t>
          </a:r>
          <a:r>
            <a:rPr lang="en-US" u="sng"/>
            <a:t>every time</a:t>
          </a:r>
          <a:r>
            <a:rPr lang="en-US"/>
            <a:t> a sample is analyzed!</a:t>
          </a:r>
        </a:p>
      </dgm:t>
    </dgm:pt>
    <dgm:pt modelId="{976ADC78-BEDD-4BD9-A9E6-C5BE3BBDB9E2}" type="parTrans" cxnId="{A282FFF3-706D-4844-920F-176DEDB7651A}">
      <dgm:prSet/>
      <dgm:spPr/>
      <dgm:t>
        <a:bodyPr/>
        <a:lstStyle/>
        <a:p>
          <a:endParaRPr lang="en-US"/>
        </a:p>
      </dgm:t>
    </dgm:pt>
    <dgm:pt modelId="{57803531-D06F-4D8B-B958-A2392FE6ECA4}" type="sibTrans" cxnId="{A282FFF3-706D-4844-920F-176DEDB7651A}">
      <dgm:prSet/>
      <dgm:spPr/>
      <dgm:t>
        <a:bodyPr/>
        <a:lstStyle/>
        <a:p>
          <a:endParaRPr lang="en-US"/>
        </a:p>
      </dgm:t>
    </dgm:pt>
    <dgm:pt modelId="{59A07603-62AE-4D65-B688-003F32476104}" type="pres">
      <dgm:prSet presAssocID="{8EEBC7C8-A5FA-4BCE-B4B4-D746A7CA692F}" presName="diagram" presStyleCnt="0">
        <dgm:presLayoutVars>
          <dgm:chPref val="1"/>
          <dgm:dir/>
          <dgm:animOne val="branch"/>
          <dgm:animLvl val="lvl"/>
          <dgm:resizeHandles val="exact"/>
        </dgm:presLayoutVars>
      </dgm:prSet>
      <dgm:spPr/>
    </dgm:pt>
    <dgm:pt modelId="{B4E21077-741D-45BB-B437-B3B9D982842E}" type="pres">
      <dgm:prSet presAssocID="{8C153117-CE1A-4C2E-A187-71C21458D733}" presName="root1" presStyleCnt="0"/>
      <dgm:spPr/>
    </dgm:pt>
    <dgm:pt modelId="{E1F15C47-951E-42FD-9E2C-6472B8246E0F}" type="pres">
      <dgm:prSet presAssocID="{8C153117-CE1A-4C2E-A187-71C21458D733}" presName="LevelOneTextNode" presStyleLbl="node0" presStyleIdx="0" presStyleCnt="2">
        <dgm:presLayoutVars>
          <dgm:chPref val="3"/>
        </dgm:presLayoutVars>
      </dgm:prSet>
      <dgm:spPr/>
    </dgm:pt>
    <dgm:pt modelId="{1219F733-87AF-460D-B691-B5C0F5708262}" type="pres">
      <dgm:prSet presAssocID="{8C153117-CE1A-4C2E-A187-71C21458D733}" presName="level2hierChild" presStyleCnt="0"/>
      <dgm:spPr/>
    </dgm:pt>
    <dgm:pt modelId="{3B778A2E-2D94-4A20-80DC-7A87B8F8A13A}" type="pres">
      <dgm:prSet presAssocID="{8AF72405-E471-4D77-BF83-E28830058168}" presName="conn2-1" presStyleLbl="parChTrans1D2" presStyleIdx="0" presStyleCnt="3"/>
      <dgm:spPr/>
    </dgm:pt>
    <dgm:pt modelId="{CCDDC85F-FF48-4B79-A2DF-9FBF9CCA9261}" type="pres">
      <dgm:prSet presAssocID="{8AF72405-E471-4D77-BF83-E28830058168}" presName="connTx" presStyleLbl="parChTrans1D2" presStyleIdx="0" presStyleCnt="3"/>
      <dgm:spPr/>
    </dgm:pt>
    <dgm:pt modelId="{D139DBB7-788F-48DB-9C81-5A2746771C58}" type="pres">
      <dgm:prSet presAssocID="{51FE450E-B74E-4BCB-BDF4-8318D9073D03}" presName="root2" presStyleCnt="0"/>
      <dgm:spPr/>
    </dgm:pt>
    <dgm:pt modelId="{5F401480-C64B-449F-AFF7-5D423DA2B40B}" type="pres">
      <dgm:prSet presAssocID="{51FE450E-B74E-4BCB-BDF4-8318D9073D03}" presName="LevelTwoTextNode" presStyleLbl="node2" presStyleIdx="0" presStyleCnt="3">
        <dgm:presLayoutVars>
          <dgm:chPref val="3"/>
        </dgm:presLayoutVars>
      </dgm:prSet>
      <dgm:spPr/>
    </dgm:pt>
    <dgm:pt modelId="{085410AF-01CC-4667-934D-4A71A99F5A3B}" type="pres">
      <dgm:prSet presAssocID="{51FE450E-B74E-4BCB-BDF4-8318D9073D03}" presName="level3hierChild" presStyleCnt="0"/>
      <dgm:spPr/>
    </dgm:pt>
    <dgm:pt modelId="{8BD26307-3EBF-4FF7-9243-2022C39C9A47}" type="pres">
      <dgm:prSet presAssocID="{A3959FA5-64AD-4C7F-B79D-37726F3B250E}" presName="conn2-1" presStyleLbl="parChTrans1D2" presStyleIdx="1" presStyleCnt="3"/>
      <dgm:spPr/>
    </dgm:pt>
    <dgm:pt modelId="{899AFA43-71B3-4DD4-B11C-99B29E810625}" type="pres">
      <dgm:prSet presAssocID="{A3959FA5-64AD-4C7F-B79D-37726F3B250E}" presName="connTx" presStyleLbl="parChTrans1D2" presStyleIdx="1" presStyleCnt="3"/>
      <dgm:spPr/>
    </dgm:pt>
    <dgm:pt modelId="{E60CEF0B-20E3-46FB-B28B-3C6E6D3B9271}" type="pres">
      <dgm:prSet presAssocID="{623AB5A0-129C-4E51-B883-2301F43A01D5}" presName="root2" presStyleCnt="0"/>
      <dgm:spPr/>
    </dgm:pt>
    <dgm:pt modelId="{06C801FE-CE7A-452A-8077-07B2723E547D}" type="pres">
      <dgm:prSet presAssocID="{623AB5A0-129C-4E51-B883-2301F43A01D5}" presName="LevelTwoTextNode" presStyleLbl="node2" presStyleIdx="1" presStyleCnt="3">
        <dgm:presLayoutVars>
          <dgm:chPref val="3"/>
        </dgm:presLayoutVars>
      </dgm:prSet>
      <dgm:spPr/>
    </dgm:pt>
    <dgm:pt modelId="{0AA95D9D-0CFE-45E4-840A-712F0A39DFC0}" type="pres">
      <dgm:prSet presAssocID="{623AB5A0-129C-4E51-B883-2301F43A01D5}" presName="level3hierChild" presStyleCnt="0"/>
      <dgm:spPr/>
    </dgm:pt>
    <dgm:pt modelId="{7EBB8D3F-21A7-448F-9CE8-5E73F427CF21}" type="pres">
      <dgm:prSet presAssocID="{83548DFB-E5AF-451D-A962-FE717C6F6A31}" presName="conn2-1" presStyleLbl="parChTrans1D2" presStyleIdx="2" presStyleCnt="3"/>
      <dgm:spPr/>
    </dgm:pt>
    <dgm:pt modelId="{2424798C-6C64-4F3A-B9FE-D0394CE983BD}" type="pres">
      <dgm:prSet presAssocID="{83548DFB-E5AF-451D-A962-FE717C6F6A31}" presName="connTx" presStyleLbl="parChTrans1D2" presStyleIdx="2" presStyleCnt="3"/>
      <dgm:spPr/>
    </dgm:pt>
    <dgm:pt modelId="{F185178F-C3BF-4774-8786-D40A5CB10031}" type="pres">
      <dgm:prSet presAssocID="{A4BFCE46-9177-4961-803A-9CF47FD33285}" presName="root2" presStyleCnt="0"/>
      <dgm:spPr/>
    </dgm:pt>
    <dgm:pt modelId="{BADE23C5-7195-47A8-83AD-4FA33342172C}" type="pres">
      <dgm:prSet presAssocID="{A4BFCE46-9177-4961-803A-9CF47FD33285}" presName="LevelTwoTextNode" presStyleLbl="node2" presStyleIdx="2" presStyleCnt="3">
        <dgm:presLayoutVars>
          <dgm:chPref val="3"/>
        </dgm:presLayoutVars>
      </dgm:prSet>
      <dgm:spPr/>
    </dgm:pt>
    <dgm:pt modelId="{D96EB3B8-9E2F-4C0C-B9F9-4573DC83D595}" type="pres">
      <dgm:prSet presAssocID="{A4BFCE46-9177-4961-803A-9CF47FD33285}" presName="level3hierChild" presStyleCnt="0"/>
      <dgm:spPr/>
    </dgm:pt>
    <dgm:pt modelId="{48647E34-58A9-4650-BB3F-F49782C2CA29}" type="pres">
      <dgm:prSet presAssocID="{DF50D14F-33BF-4563-833B-113C8FDEC2E0}" presName="root1" presStyleCnt="0"/>
      <dgm:spPr/>
    </dgm:pt>
    <dgm:pt modelId="{EB27113C-62E2-4F24-B310-31B44097E324}" type="pres">
      <dgm:prSet presAssocID="{DF50D14F-33BF-4563-833B-113C8FDEC2E0}" presName="LevelOneTextNode" presStyleLbl="node0" presStyleIdx="1" presStyleCnt="2">
        <dgm:presLayoutVars>
          <dgm:chPref val="3"/>
        </dgm:presLayoutVars>
      </dgm:prSet>
      <dgm:spPr/>
    </dgm:pt>
    <dgm:pt modelId="{D294B479-F212-40AE-909E-4174235BE91C}" type="pres">
      <dgm:prSet presAssocID="{DF50D14F-33BF-4563-833B-113C8FDEC2E0}" presName="level2hierChild" presStyleCnt="0"/>
      <dgm:spPr/>
    </dgm:pt>
  </dgm:ptLst>
  <dgm:cxnLst>
    <dgm:cxn modelId="{661C8A1B-91DF-4264-8C29-E8DA27DD1AC8}" type="presOf" srcId="{8AF72405-E471-4D77-BF83-E28830058168}" destId="{CCDDC85F-FF48-4B79-A2DF-9FBF9CCA9261}" srcOrd="1" destOrd="0" presId="urn:microsoft.com/office/officeart/2005/8/layout/hierarchy2"/>
    <dgm:cxn modelId="{F9D9D232-670F-4084-9216-07A5BBF74232}" srcId="{8C153117-CE1A-4C2E-A187-71C21458D733}" destId="{A4BFCE46-9177-4961-803A-9CF47FD33285}" srcOrd="2" destOrd="0" parTransId="{83548DFB-E5AF-451D-A962-FE717C6F6A31}" sibTransId="{04416907-5141-47FB-9B57-921FABEB73BC}"/>
    <dgm:cxn modelId="{A6E03238-4D81-4657-BC22-AA9EF02AC0F4}" type="presOf" srcId="{83548DFB-E5AF-451D-A962-FE717C6F6A31}" destId="{2424798C-6C64-4F3A-B9FE-D0394CE983BD}" srcOrd="1" destOrd="0" presId="urn:microsoft.com/office/officeart/2005/8/layout/hierarchy2"/>
    <dgm:cxn modelId="{F1E9DC3A-74C9-484D-9807-554C97B07B00}" type="presOf" srcId="{A4BFCE46-9177-4961-803A-9CF47FD33285}" destId="{BADE23C5-7195-47A8-83AD-4FA33342172C}" srcOrd="0" destOrd="0" presId="urn:microsoft.com/office/officeart/2005/8/layout/hierarchy2"/>
    <dgm:cxn modelId="{5102AA63-6293-45CC-93AA-CAA32FD6141E}" type="presOf" srcId="{51FE450E-B74E-4BCB-BDF4-8318D9073D03}" destId="{5F401480-C64B-449F-AFF7-5D423DA2B40B}" srcOrd="0" destOrd="0" presId="urn:microsoft.com/office/officeart/2005/8/layout/hierarchy2"/>
    <dgm:cxn modelId="{032ADF68-8F4E-4932-B7AC-EFE3595CD218}" type="presOf" srcId="{623AB5A0-129C-4E51-B883-2301F43A01D5}" destId="{06C801FE-CE7A-452A-8077-07B2723E547D}" srcOrd="0" destOrd="0" presId="urn:microsoft.com/office/officeart/2005/8/layout/hierarchy2"/>
    <dgm:cxn modelId="{681A6C70-030A-4E12-AAD7-E2E51B2D92A9}" type="presOf" srcId="{DF50D14F-33BF-4563-833B-113C8FDEC2E0}" destId="{EB27113C-62E2-4F24-B310-31B44097E324}" srcOrd="0" destOrd="0" presId="urn:microsoft.com/office/officeart/2005/8/layout/hierarchy2"/>
    <dgm:cxn modelId="{A3131076-7692-43E8-821A-7A24AE35E37A}" type="presOf" srcId="{8AF72405-E471-4D77-BF83-E28830058168}" destId="{3B778A2E-2D94-4A20-80DC-7A87B8F8A13A}" srcOrd="0" destOrd="0" presId="urn:microsoft.com/office/officeart/2005/8/layout/hierarchy2"/>
    <dgm:cxn modelId="{9C30EA84-0361-45FE-8B41-D0E3832BACF9}" type="presOf" srcId="{8EEBC7C8-A5FA-4BCE-B4B4-D746A7CA692F}" destId="{59A07603-62AE-4D65-B688-003F32476104}" srcOrd="0" destOrd="0" presId="urn:microsoft.com/office/officeart/2005/8/layout/hierarchy2"/>
    <dgm:cxn modelId="{D36DDD98-5A81-4115-8E0E-7A17C1E9741A}" srcId="{8C153117-CE1A-4C2E-A187-71C21458D733}" destId="{51FE450E-B74E-4BCB-BDF4-8318D9073D03}" srcOrd="0" destOrd="0" parTransId="{8AF72405-E471-4D77-BF83-E28830058168}" sibTransId="{DAC65CEE-FC0B-40DA-967E-BD4BA15ADF09}"/>
    <dgm:cxn modelId="{39491AB1-2088-4F72-A197-D4E23E0D84F7}" type="presOf" srcId="{A3959FA5-64AD-4C7F-B79D-37726F3B250E}" destId="{8BD26307-3EBF-4FF7-9243-2022C39C9A47}" srcOrd="0" destOrd="0" presId="urn:microsoft.com/office/officeart/2005/8/layout/hierarchy2"/>
    <dgm:cxn modelId="{31EF64C4-238F-46B7-B1A3-E6C7C5A1FB93}" type="presOf" srcId="{83548DFB-E5AF-451D-A962-FE717C6F6A31}" destId="{7EBB8D3F-21A7-448F-9CE8-5E73F427CF21}" srcOrd="0" destOrd="0" presId="urn:microsoft.com/office/officeart/2005/8/layout/hierarchy2"/>
    <dgm:cxn modelId="{F7D50CE3-1E8C-46DF-BFCA-FB189E199340}" type="presOf" srcId="{A3959FA5-64AD-4C7F-B79D-37726F3B250E}" destId="{899AFA43-71B3-4DD4-B11C-99B29E810625}" srcOrd="1" destOrd="0" presId="urn:microsoft.com/office/officeart/2005/8/layout/hierarchy2"/>
    <dgm:cxn modelId="{46A2D2E5-64F2-45EB-966B-ABC3CB3BC8FF}" srcId="{8C153117-CE1A-4C2E-A187-71C21458D733}" destId="{623AB5A0-129C-4E51-B883-2301F43A01D5}" srcOrd="1" destOrd="0" parTransId="{A3959FA5-64AD-4C7F-B79D-37726F3B250E}" sibTransId="{37A1DFB9-144C-4A17-B57A-0F391E60B702}"/>
    <dgm:cxn modelId="{A282FFF3-706D-4844-920F-176DEDB7651A}" srcId="{8EEBC7C8-A5FA-4BCE-B4B4-D746A7CA692F}" destId="{DF50D14F-33BF-4563-833B-113C8FDEC2E0}" srcOrd="1" destOrd="0" parTransId="{976ADC78-BEDD-4BD9-A9E6-C5BE3BBDB9E2}" sibTransId="{57803531-D06F-4D8B-B958-A2392FE6ECA4}"/>
    <dgm:cxn modelId="{7C6325FB-3A0C-403E-972F-A3C1F394F545}" srcId="{8EEBC7C8-A5FA-4BCE-B4B4-D746A7CA692F}" destId="{8C153117-CE1A-4C2E-A187-71C21458D733}" srcOrd="0" destOrd="0" parTransId="{2641D89B-7131-40BC-8B86-0AA990F85869}" sibTransId="{7D9135B9-C416-4095-B977-FF1A351EC1E5}"/>
    <dgm:cxn modelId="{1BB49DFD-D18E-4148-8410-9E7C6B0829AF}" type="presOf" srcId="{8C153117-CE1A-4C2E-A187-71C21458D733}" destId="{E1F15C47-951E-42FD-9E2C-6472B8246E0F}" srcOrd="0" destOrd="0" presId="urn:microsoft.com/office/officeart/2005/8/layout/hierarchy2"/>
    <dgm:cxn modelId="{739BE13D-FB08-4C37-81A3-5819729ADF8D}" type="presParOf" srcId="{59A07603-62AE-4D65-B688-003F32476104}" destId="{B4E21077-741D-45BB-B437-B3B9D982842E}" srcOrd="0" destOrd="0" presId="urn:microsoft.com/office/officeart/2005/8/layout/hierarchy2"/>
    <dgm:cxn modelId="{0C9D8C7C-E890-4F1A-816B-2597F7C169CF}" type="presParOf" srcId="{B4E21077-741D-45BB-B437-B3B9D982842E}" destId="{E1F15C47-951E-42FD-9E2C-6472B8246E0F}" srcOrd="0" destOrd="0" presId="urn:microsoft.com/office/officeart/2005/8/layout/hierarchy2"/>
    <dgm:cxn modelId="{8B3F7967-024B-4598-B984-A71ADBEBCD6F}" type="presParOf" srcId="{B4E21077-741D-45BB-B437-B3B9D982842E}" destId="{1219F733-87AF-460D-B691-B5C0F5708262}" srcOrd="1" destOrd="0" presId="urn:microsoft.com/office/officeart/2005/8/layout/hierarchy2"/>
    <dgm:cxn modelId="{067EB806-47B5-4652-B28E-2C5EA388B398}" type="presParOf" srcId="{1219F733-87AF-460D-B691-B5C0F5708262}" destId="{3B778A2E-2D94-4A20-80DC-7A87B8F8A13A}" srcOrd="0" destOrd="0" presId="urn:microsoft.com/office/officeart/2005/8/layout/hierarchy2"/>
    <dgm:cxn modelId="{591CE2D0-F7A2-48B4-863D-700113F9BFB5}" type="presParOf" srcId="{3B778A2E-2D94-4A20-80DC-7A87B8F8A13A}" destId="{CCDDC85F-FF48-4B79-A2DF-9FBF9CCA9261}" srcOrd="0" destOrd="0" presId="urn:microsoft.com/office/officeart/2005/8/layout/hierarchy2"/>
    <dgm:cxn modelId="{CAA314A2-DB40-464D-AB7F-CBC2DBEB1C53}" type="presParOf" srcId="{1219F733-87AF-460D-B691-B5C0F5708262}" destId="{D139DBB7-788F-48DB-9C81-5A2746771C58}" srcOrd="1" destOrd="0" presId="urn:microsoft.com/office/officeart/2005/8/layout/hierarchy2"/>
    <dgm:cxn modelId="{D4E1FB60-4948-425B-A119-2E60EA75F2B4}" type="presParOf" srcId="{D139DBB7-788F-48DB-9C81-5A2746771C58}" destId="{5F401480-C64B-449F-AFF7-5D423DA2B40B}" srcOrd="0" destOrd="0" presId="urn:microsoft.com/office/officeart/2005/8/layout/hierarchy2"/>
    <dgm:cxn modelId="{1D9D961E-E5CA-4A32-BADD-08FFD3CE40DC}" type="presParOf" srcId="{D139DBB7-788F-48DB-9C81-5A2746771C58}" destId="{085410AF-01CC-4667-934D-4A71A99F5A3B}" srcOrd="1" destOrd="0" presId="urn:microsoft.com/office/officeart/2005/8/layout/hierarchy2"/>
    <dgm:cxn modelId="{93042FA2-868E-4DF3-9E0E-FD2CD3C3D5BC}" type="presParOf" srcId="{1219F733-87AF-460D-B691-B5C0F5708262}" destId="{8BD26307-3EBF-4FF7-9243-2022C39C9A47}" srcOrd="2" destOrd="0" presId="urn:microsoft.com/office/officeart/2005/8/layout/hierarchy2"/>
    <dgm:cxn modelId="{70B02B23-B996-4E2F-80DF-F02FDF8DDBCF}" type="presParOf" srcId="{8BD26307-3EBF-4FF7-9243-2022C39C9A47}" destId="{899AFA43-71B3-4DD4-B11C-99B29E810625}" srcOrd="0" destOrd="0" presId="urn:microsoft.com/office/officeart/2005/8/layout/hierarchy2"/>
    <dgm:cxn modelId="{AEA27E85-E5E4-473D-8265-582771484A65}" type="presParOf" srcId="{1219F733-87AF-460D-B691-B5C0F5708262}" destId="{E60CEF0B-20E3-46FB-B28B-3C6E6D3B9271}" srcOrd="3" destOrd="0" presId="urn:microsoft.com/office/officeart/2005/8/layout/hierarchy2"/>
    <dgm:cxn modelId="{7F694378-CFC9-41D7-8C86-BD83C8565262}" type="presParOf" srcId="{E60CEF0B-20E3-46FB-B28B-3C6E6D3B9271}" destId="{06C801FE-CE7A-452A-8077-07B2723E547D}" srcOrd="0" destOrd="0" presId="urn:microsoft.com/office/officeart/2005/8/layout/hierarchy2"/>
    <dgm:cxn modelId="{BE3AF026-096A-4250-83C4-CA0E553DB4B7}" type="presParOf" srcId="{E60CEF0B-20E3-46FB-B28B-3C6E6D3B9271}" destId="{0AA95D9D-0CFE-45E4-840A-712F0A39DFC0}" srcOrd="1" destOrd="0" presId="urn:microsoft.com/office/officeart/2005/8/layout/hierarchy2"/>
    <dgm:cxn modelId="{F98F774E-DF81-4EA2-9EA6-35B39395828A}" type="presParOf" srcId="{1219F733-87AF-460D-B691-B5C0F5708262}" destId="{7EBB8D3F-21A7-448F-9CE8-5E73F427CF21}" srcOrd="4" destOrd="0" presId="urn:microsoft.com/office/officeart/2005/8/layout/hierarchy2"/>
    <dgm:cxn modelId="{6CAFED39-800A-40F3-9902-A76AFB138531}" type="presParOf" srcId="{7EBB8D3F-21A7-448F-9CE8-5E73F427CF21}" destId="{2424798C-6C64-4F3A-B9FE-D0394CE983BD}" srcOrd="0" destOrd="0" presId="urn:microsoft.com/office/officeart/2005/8/layout/hierarchy2"/>
    <dgm:cxn modelId="{8C2AAFF3-5AC1-4535-ABC9-79698E41581D}" type="presParOf" srcId="{1219F733-87AF-460D-B691-B5C0F5708262}" destId="{F185178F-C3BF-4774-8786-D40A5CB10031}" srcOrd="5" destOrd="0" presId="urn:microsoft.com/office/officeart/2005/8/layout/hierarchy2"/>
    <dgm:cxn modelId="{8F0ED6BC-B7C2-4DFC-8864-FCB3EF78D93B}" type="presParOf" srcId="{F185178F-C3BF-4774-8786-D40A5CB10031}" destId="{BADE23C5-7195-47A8-83AD-4FA33342172C}" srcOrd="0" destOrd="0" presId="urn:microsoft.com/office/officeart/2005/8/layout/hierarchy2"/>
    <dgm:cxn modelId="{5FA4A9B2-3245-477E-9C92-E277C26C2895}" type="presParOf" srcId="{F185178F-C3BF-4774-8786-D40A5CB10031}" destId="{D96EB3B8-9E2F-4C0C-B9F9-4573DC83D595}" srcOrd="1" destOrd="0" presId="urn:microsoft.com/office/officeart/2005/8/layout/hierarchy2"/>
    <dgm:cxn modelId="{B37D1BEF-A3E3-4F41-9422-8AAA06F51B13}" type="presParOf" srcId="{59A07603-62AE-4D65-B688-003F32476104}" destId="{48647E34-58A9-4650-BB3F-F49782C2CA29}" srcOrd="1" destOrd="0" presId="urn:microsoft.com/office/officeart/2005/8/layout/hierarchy2"/>
    <dgm:cxn modelId="{84F7CCAE-3E6F-44EB-9003-9987EE67D18A}" type="presParOf" srcId="{48647E34-58A9-4650-BB3F-F49782C2CA29}" destId="{EB27113C-62E2-4F24-B310-31B44097E324}" srcOrd="0" destOrd="0" presId="urn:microsoft.com/office/officeart/2005/8/layout/hierarchy2"/>
    <dgm:cxn modelId="{DCC341DD-BAAC-4D07-A983-A5283AC47C46}" type="presParOf" srcId="{48647E34-58A9-4650-BB3F-F49782C2CA29}" destId="{D294B479-F212-40AE-909E-4174235BE91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B19476-B2C8-4D35-81AC-F3E5F903F55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228D91C6-A0C0-43C5-BF9C-CA3ED701693F}">
      <dgm:prSet/>
      <dgm:spPr/>
      <dgm:t>
        <a:bodyPr/>
        <a:lstStyle/>
        <a:p>
          <a:pPr>
            <a:lnSpc>
              <a:spcPct val="100000"/>
            </a:lnSpc>
          </a:pPr>
          <a:r>
            <a:rPr lang="en-US"/>
            <a:t>Each Avoximeter is equipped with analyzer-matched cuvette-shaped yellow and orange optical QC filters that can be inserted into the instrument to simulate a blood sample of known composition. </a:t>
          </a:r>
        </a:p>
      </dgm:t>
    </dgm:pt>
    <dgm:pt modelId="{631E20B9-892C-4DA6-B571-4A3065ED132B}" type="parTrans" cxnId="{50540969-F45F-4995-8C81-EC73614E4495}">
      <dgm:prSet/>
      <dgm:spPr/>
      <dgm:t>
        <a:bodyPr/>
        <a:lstStyle/>
        <a:p>
          <a:endParaRPr lang="en-US"/>
        </a:p>
      </dgm:t>
    </dgm:pt>
    <dgm:pt modelId="{351031EC-59FE-466A-B09D-197152DBE54F}" type="sibTrans" cxnId="{50540969-F45F-4995-8C81-EC73614E4495}">
      <dgm:prSet/>
      <dgm:spPr/>
      <dgm:t>
        <a:bodyPr/>
        <a:lstStyle/>
        <a:p>
          <a:endParaRPr lang="en-US"/>
        </a:p>
      </dgm:t>
    </dgm:pt>
    <dgm:pt modelId="{AAA20032-1930-421E-A18F-49D67DA09DEC}">
      <dgm:prSet/>
      <dgm:spPr/>
      <dgm:t>
        <a:bodyPr/>
        <a:lstStyle/>
        <a:p>
          <a:pPr>
            <a:lnSpc>
              <a:spcPct val="100000"/>
            </a:lnSpc>
          </a:pPr>
          <a:r>
            <a:rPr lang="en-US"/>
            <a:t>The manufacturer recommends that quality control testing with both filters be performed:</a:t>
          </a:r>
        </a:p>
      </dgm:t>
    </dgm:pt>
    <dgm:pt modelId="{1BC1AE14-5B09-44CC-9691-86DDE3405B2A}" type="parTrans" cxnId="{D289ECB9-CE47-47CB-89A0-02806AB3F33D}">
      <dgm:prSet/>
      <dgm:spPr/>
      <dgm:t>
        <a:bodyPr/>
        <a:lstStyle/>
        <a:p>
          <a:endParaRPr lang="en-US"/>
        </a:p>
      </dgm:t>
    </dgm:pt>
    <dgm:pt modelId="{7BBB1C22-7B76-4C99-8274-1972A1C5FCE4}" type="sibTrans" cxnId="{D289ECB9-CE47-47CB-89A0-02806AB3F33D}">
      <dgm:prSet/>
      <dgm:spPr/>
      <dgm:t>
        <a:bodyPr/>
        <a:lstStyle/>
        <a:p>
          <a:endParaRPr lang="en-US"/>
        </a:p>
      </dgm:t>
    </dgm:pt>
    <dgm:pt modelId="{D072535E-889C-43AA-B7B2-8C5B1AF7596F}">
      <dgm:prSet/>
      <dgm:spPr/>
      <dgm:t>
        <a:bodyPr/>
        <a:lstStyle/>
        <a:p>
          <a:pPr>
            <a:lnSpc>
              <a:spcPct val="100000"/>
            </a:lnSpc>
          </a:pPr>
          <a:r>
            <a:rPr lang="en-US"/>
            <a:t>Once each day of testing</a:t>
          </a:r>
        </a:p>
      </dgm:t>
    </dgm:pt>
    <dgm:pt modelId="{D7CBFADF-8DCF-40E0-A14F-5385E35D763E}" type="parTrans" cxnId="{0108F4E7-E144-40B9-8E9D-8AE29DB0CF05}">
      <dgm:prSet/>
      <dgm:spPr/>
      <dgm:t>
        <a:bodyPr/>
        <a:lstStyle/>
        <a:p>
          <a:endParaRPr lang="en-US"/>
        </a:p>
      </dgm:t>
    </dgm:pt>
    <dgm:pt modelId="{6FB08DFC-D9F3-4DF1-8110-B74A9C3EACDD}" type="sibTrans" cxnId="{0108F4E7-E144-40B9-8E9D-8AE29DB0CF05}">
      <dgm:prSet/>
      <dgm:spPr/>
      <dgm:t>
        <a:bodyPr/>
        <a:lstStyle/>
        <a:p>
          <a:endParaRPr lang="en-US"/>
        </a:p>
      </dgm:t>
    </dgm:pt>
    <dgm:pt modelId="{11AF6A86-D49C-4E5F-9A57-29ED938CDB84}">
      <dgm:prSet/>
      <dgm:spPr/>
      <dgm:t>
        <a:bodyPr/>
        <a:lstStyle/>
        <a:p>
          <a:pPr>
            <a:lnSpc>
              <a:spcPct val="100000"/>
            </a:lnSpc>
          </a:pPr>
          <a:r>
            <a:rPr lang="en-US"/>
            <a:t>After cleaning optical detector</a:t>
          </a:r>
        </a:p>
      </dgm:t>
    </dgm:pt>
    <dgm:pt modelId="{47782C7D-B0E8-4A83-AEAA-2473F53EF24B}" type="parTrans" cxnId="{21D85EAD-AF2F-4433-BF37-832C57DF7B50}">
      <dgm:prSet/>
      <dgm:spPr/>
    </dgm:pt>
    <dgm:pt modelId="{00FC1EF1-0D75-43B3-992D-6DCB4A1592FA}" type="sibTrans" cxnId="{21D85EAD-AF2F-4433-BF37-832C57DF7B50}">
      <dgm:prSet/>
      <dgm:spPr/>
      <dgm:t>
        <a:bodyPr/>
        <a:lstStyle/>
        <a:p>
          <a:endParaRPr lang="en-US"/>
        </a:p>
      </dgm:t>
    </dgm:pt>
    <dgm:pt modelId="{E43B4568-4E69-427C-BA07-9877E784B286}" type="pres">
      <dgm:prSet presAssocID="{55B19476-B2C8-4D35-81AC-F3E5F903F55C}" presName="Name0" presStyleCnt="0">
        <dgm:presLayoutVars>
          <dgm:dir/>
          <dgm:animLvl val="lvl"/>
          <dgm:resizeHandles val="exact"/>
        </dgm:presLayoutVars>
      </dgm:prSet>
      <dgm:spPr/>
    </dgm:pt>
    <dgm:pt modelId="{83D71FCD-2963-45E5-AC61-A112656D58E7}" type="pres">
      <dgm:prSet presAssocID="{AAA20032-1930-421E-A18F-49D67DA09DEC}" presName="boxAndChildren" presStyleCnt="0"/>
      <dgm:spPr/>
    </dgm:pt>
    <dgm:pt modelId="{AF9B07F1-999E-4D45-81F1-7CE2A4EFD225}" type="pres">
      <dgm:prSet presAssocID="{AAA20032-1930-421E-A18F-49D67DA09DEC}" presName="parentTextBox" presStyleLbl="node1" presStyleIdx="0" presStyleCnt="2"/>
      <dgm:spPr/>
    </dgm:pt>
    <dgm:pt modelId="{283A5BDB-3CBF-411E-9473-6099CA8A3367}" type="pres">
      <dgm:prSet presAssocID="{AAA20032-1930-421E-A18F-49D67DA09DEC}" presName="entireBox" presStyleLbl="node1" presStyleIdx="0" presStyleCnt="2"/>
      <dgm:spPr/>
    </dgm:pt>
    <dgm:pt modelId="{F0515614-AE3B-4004-8F63-6A30CF8C9ADC}" type="pres">
      <dgm:prSet presAssocID="{AAA20032-1930-421E-A18F-49D67DA09DEC}" presName="descendantBox" presStyleCnt="0"/>
      <dgm:spPr/>
    </dgm:pt>
    <dgm:pt modelId="{473C7156-947D-45F2-ABDF-4313C9D401BC}" type="pres">
      <dgm:prSet presAssocID="{D072535E-889C-43AA-B7B2-8C5B1AF7596F}" presName="childTextBox" presStyleLbl="fgAccFollowNode1" presStyleIdx="0" presStyleCnt="2">
        <dgm:presLayoutVars>
          <dgm:bulletEnabled val="1"/>
        </dgm:presLayoutVars>
      </dgm:prSet>
      <dgm:spPr/>
    </dgm:pt>
    <dgm:pt modelId="{21A70DED-7DE9-4D80-A697-B68A4E51C26C}" type="pres">
      <dgm:prSet presAssocID="{11AF6A86-D49C-4E5F-9A57-29ED938CDB84}" presName="childTextBox" presStyleLbl="fgAccFollowNode1" presStyleIdx="1" presStyleCnt="2">
        <dgm:presLayoutVars>
          <dgm:bulletEnabled val="1"/>
        </dgm:presLayoutVars>
      </dgm:prSet>
      <dgm:spPr/>
    </dgm:pt>
    <dgm:pt modelId="{D39120A5-61D0-48A2-BD1F-18C9DCED3F34}" type="pres">
      <dgm:prSet presAssocID="{351031EC-59FE-466A-B09D-197152DBE54F}" presName="sp" presStyleCnt="0"/>
      <dgm:spPr/>
    </dgm:pt>
    <dgm:pt modelId="{AC9DED65-00B5-4D1B-AD6A-1030455F3B6A}" type="pres">
      <dgm:prSet presAssocID="{228D91C6-A0C0-43C5-BF9C-CA3ED701693F}" presName="arrowAndChildren" presStyleCnt="0"/>
      <dgm:spPr/>
    </dgm:pt>
    <dgm:pt modelId="{9C37FCA8-BB2E-4AB9-9F15-9A57AB554141}" type="pres">
      <dgm:prSet presAssocID="{228D91C6-A0C0-43C5-BF9C-CA3ED701693F}" presName="parentTextArrow" presStyleLbl="node1" presStyleIdx="1" presStyleCnt="2"/>
      <dgm:spPr/>
    </dgm:pt>
  </dgm:ptLst>
  <dgm:cxnLst>
    <dgm:cxn modelId="{A9C3FA44-E293-4AD2-9E25-D2C5B946EBFA}" type="presOf" srcId="{AAA20032-1930-421E-A18F-49D67DA09DEC}" destId="{283A5BDB-3CBF-411E-9473-6099CA8A3367}" srcOrd="1" destOrd="0" presId="urn:microsoft.com/office/officeart/2005/8/layout/process4"/>
    <dgm:cxn modelId="{50540969-F45F-4995-8C81-EC73614E4495}" srcId="{55B19476-B2C8-4D35-81AC-F3E5F903F55C}" destId="{228D91C6-A0C0-43C5-BF9C-CA3ED701693F}" srcOrd="0" destOrd="0" parTransId="{631E20B9-892C-4DA6-B571-4A3065ED132B}" sibTransId="{351031EC-59FE-466A-B09D-197152DBE54F}"/>
    <dgm:cxn modelId="{1465324C-7D52-4BFF-99AB-D847C48ECF8C}" type="presOf" srcId="{AAA20032-1930-421E-A18F-49D67DA09DEC}" destId="{AF9B07F1-999E-4D45-81F1-7CE2A4EFD225}" srcOrd="0" destOrd="0" presId="urn:microsoft.com/office/officeart/2005/8/layout/process4"/>
    <dgm:cxn modelId="{7E544B52-9F87-4208-9AEB-9D2180F6CC47}" type="presOf" srcId="{11AF6A86-D49C-4E5F-9A57-29ED938CDB84}" destId="{21A70DED-7DE9-4D80-A697-B68A4E51C26C}" srcOrd="0" destOrd="0" presId="urn:microsoft.com/office/officeart/2005/8/layout/process4"/>
    <dgm:cxn modelId="{5307238D-4439-4B3B-BCEA-A348BB1F511D}" type="presOf" srcId="{55B19476-B2C8-4D35-81AC-F3E5F903F55C}" destId="{E43B4568-4E69-427C-BA07-9877E784B286}" srcOrd="0" destOrd="0" presId="urn:microsoft.com/office/officeart/2005/8/layout/process4"/>
    <dgm:cxn modelId="{21D85EAD-AF2F-4433-BF37-832C57DF7B50}" srcId="{AAA20032-1930-421E-A18F-49D67DA09DEC}" destId="{11AF6A86-D49C-4E5F-9A57-29ED938CDB84}" srcOrd="1" destOrd="0" parTransId="{47782C7D-B0E8-4A83-AEAA-2473F53EF24B}" sibTransId="{00FC1EF1-0D75-43B3-992D-6DCB4A1592FA}"/>
    <dgm:cxn modelId="{D289ECB9-CE47-47CB-89A0-02806AB3F33D}" srcId="{55B19476-B2C8-4D35-81AC-F3E5F903F55C}" destId="{AAA20032-1930-421E-A18F-49D67DA09DEC}" srcOrd="1" destOrd="0" parTransId="{1BC1AE14-5B09-44CC-9691-86DDE3405B2A}" sibTransId="{7BBB1C22-7B76-4C99-8274-1972A1C5FCE4}"/>
    <dgm:cxn modelId="{1CB762DF-2C08-4E1C-A414-ED8B65A11A61}" type="presOf" srcId="{228D91C6-A0C0-43C5-BF9C-CA3ED701693F}" destId="{9C37FCA8-BB2E-4AB9-9F15-9A57AB554141}" srcOrd="0" destOrd="0" presId="urn:microsoft.com/office/officeart/2005/8/layout/process4"/>
    <dgm:cxn modelId="{0108F4E7-E144-40B9-8E9D-8AE29DB0CF05}" srcId="{AAA20032-1930-421E-A18F-49D67DA09DEC}" destId="{D072535E-889C-43AA-B7B2-8C5B1AF7596F}" srcOrd="0" destOrd="0" parTransId="{D7CBFADF-8DCF-40E0-A14F-5385E35D763E}" sibTransId="{6FB08DFC-D9F3-4DF1-8110-B74A9C3EACDD}"/>
    <dgm:cxn modelId="{5A22E4F0-3BDE-48E7-91AC-A443E24E330E}" type="presOf" srcId="{D072535E-889C-43AA-B7B2-8C5B1AF7596F}" destId="{473C7156-947D-45F2-ABDF-4313C9D401BC}" srcOrd="0" destOrd="0" presId="urn:microsoft.com/office/officeart/2005/8/layout/process4"/>
    <dgm:cxn modelId="{8E71E25D-06D2-4C71-851B-1723095C8C5E}" type="presParOf" srcId="{E43B4568-4E69-427C-BA07-9877E784B286}" destId="{83D71FCD-2963-45E5-AC61-A112656D58E7}" srcOrd="0" destOrd="0" presId="urn:microsoft.com/office/officeart/2005/8/layout/process4"/>
    <dgm:cxn modelId="{DB46429F-2982-4DF9-9CEF-DD284848BCE3}" type="presParOf" srcId="{83D71FCD-2963-45E5-AC61-A112656D58E7}" destId="{AF9B07F1-999E-4D45-81F1-7CE2A4EFD225}" srcOrd="0" destOrd="0" presId="urn:microsoft.com/office/officeart/2005/8/layout/process4"/>
    <dgm:cxn modelId="{E8748777-55CE-4B14-8879-8C39232F7180}" type="presParOf" srcId="{83D71FCD-2963-45E5-AC61-A112656D58E7}" destId="{283A5BDB-3CBF-411E-9473-6099CA8A3367}" srcOrd="1" destOrd="0" presId="urn:microsoft.com/office/officeart/2005/8/layout/process4"/>
    <dgm:cxn modelId="{5990CFE4-6819-4565-ABB0-B77F694B391B}" type="presParOf" srcId="{83D71FCD-2963-45E5-AC61-A112656D58E7}" destId="{F0515614-AE3B-4004-8F63-6A30CF8C9ADC}" srcOrd="2" destOrd="0" presId="urn:microsoft.com/office/officeart/2005/8/layout/process4"/>
    <dgm:cxn modelId="{B68056BB-0F1D-4BCC-AD87-8164C40D12BB}" type="presParOf" srcId="{F0515614-AE3B-4004-8F63-6A30CF8C9ADC}" destId="{473C7156-947D-45F2-ABDF-4313C9D401BC}" srcOrd="0" destOrd="0" presId="urn:microsoft.com/office/officeart/2005/8/layout/process4"/>
    <dgm:cxn modelId="{822D2CC9-6AE6-4A28-894C-E95E360A06C4}" type="presParOf" srcId="{F0515614-AE3B-4004-8F63-6A30CF8C9ADC}" destId="{21A70DED-7DE9-4D80-A697-B68A4E51C26C}" srcOrd="1" destOrd="0" presId="urn:microsoft.com/office/officeart/2005/8/layout/process4"/>
    <dgm:cxn modelId="{AB665856-ED6D-431B-9CC3-1EA5BF45052A}" type="presParOf" srcId="{E43B4568-4E69-427C-BA07-9877E784B286}" destId="{D39120A5-61D0-48A2-BD1F-18C9DCED3F34}" srcOrd="1" destOrd="0" presId="urn:microsoft.com/office/officeart/2005/8/layout/process4"/>
    <dgm:cxn modelId="{8E05E37C-6CDC-41BC-883A-0F5B96070141}" type="presParOf" srcId="{E43B4568-4E69-427C-BA07-9877E784B286}" destId="{AC9DED65-00B5-4D1B-AD6A-1030455F3B6A}" srcOrd="2" destOrd="0" presId="urn:microsoft.com/office/officeart/2005/8/layout/process4"/>
    <dgm:cxn modelId="{25DFD6D0-86BA-48FA-831D-739A515C7A85}" type="presParOf" srcId="{AC9DED65-00B5-4D1B-AD6A-1030455F3B6A}" destId="{9C37FCA8-BB2E-4AB9-9F15-9A57AB55414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BE1CD2-6F21-4872-92B1-83972D2A0A7F}"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BA246729-B1BB-4BC4-B7B8-955882CCC7A0}">
      <dgm:prSet/>
      <dgm:spPr/>
      <dgm:t>
        <a:bodyPr/>
        <a:lstStyle/>
        <a:p>
          <a:r>
            <a:rPr lang="en-US"/>
            <a:t>The purpose of liquid controls is to verify that the Avoximeter system is functioning properly throughout the testing process.</a:t>
          </a:r>
        </a:p>
      </dgm:t>
    </dgm:pt>
    <dgm:pt modelId="{3C991975-E04C-432A-9B84-0048FA7E01D7}" type="parTrans" cxnId="{026947D2-FA29-4CFA-82B8-A8002BE3E8A7}">
      <dgm:prSet/>
      <dgm:spPr/>
      <dgm:t>
        <a:bodyPr/>
        <a:lstStyle/>
        <a:p>
          <a:endParaRPr lang="en-US"/>
        </a:p>
      </dgm:t>
    </dgm:pt>
    <dgm:pt modelId="{15BB608B-8E12-4714-9741-5D87A6A67447}" type="sibTrans" cxnId="{026947D2-FA29-4CFA-82B8-A8002BE3E8A7}">
      <dgm:prSet/>
      <dgm:spPr/>
      <dgm:t>
        <a:bodyPr/>
        <a:lstStyle/>
        <a:p>
          <a:endParaRPr lang="en-US"/>
        </a:p>
      </dgm:t>
    </dgm:pt>
    <dgm:pt modelId="{817A6773-EA1D-4682-BF41-F63E3D1E6725}">
      <dgm:prSet/>
      <dgm:spPr/>
      <dgm:t>
        <a:bodyPr/>
        <a:lstStyle/>
        <a:p>
          <a:r>
            <a:rPr lang="en-US" dirty="0"/>
            <a:t>The correct lot numbers of the liquid controls must be entered in to the </a:t>
          </a:r>
          <a:r>
            <a:rPr lang="en-US" dirty="0" err="1"/>
            <a:t>Avoximeter</a:t>
          </a:r>
          <a:r>
            <a:rPr lang="en-US" dirty="0"/>
            <a:t>.</a:t>
          </a:r>
        </a:p>
      </dgm:t>
    </dgm:pt>
    <dgm:pt modelId="{FE0890A2-50C2-40A7-A7E7-29D7A14DC985}" type="parTrans" cxnId="{38DB17A2-93D0-4D51-8360-3F6DCE1BCAAF}">
      <dgm:prSet/>
      <dgm:spPr/>
      <dgm:t>
        <a:bodyPr/>
        <a:lstStyle/>
        <a:p>
          <a:endParaRPr lang="en-US"/>
        </a:p>
      </dgm:t>
    </dgm:pt>
    <dgm:pt modelId="{7387357B-2797-4C3E-A9B3-788E56934D9E}" type="sibTrans" cxnId="{38DB17A2-93D0-4D51-8360-3F6DCE1BCAAF}">
      <dgm:prSet/>
      <dgm:spPr/>
      <dgm:t>
        <a:bodyPr/>
        <a:lstStyle/>
        <a:p>
          <a:endParaRPr lang="en-US"/>
        </a:p>
      </dgm:t>
    </dgm:pt>
    <dgm:pt modelId="{0016246C-198E-4860-8055-9C0DFC4CA65D}" type="pres">
      <dgm:prSet presAssocID="{90BE1CD2-6F21-4872-92B1-83972D2A0A7F}" presName="vert0" presStyleCnt="0">
        <dgm:presLayoutVars>
          <dgm:dir/>
          <dgm:animOne val="branch"/>
          <dgm:animLvl val="lvl"/>
        </dgm:presLayoutVars>
      </dgm:prSet>
      <dgm:spPr/>
    </dgm:pt>
    <dgm:pt modelId="{F5545AA9-C314-43F4-B5C0-F541719FED6B}" type="pres">
      <dgm:prSet presAssocID="{BA246729-B1BB-4BC4-B7B8-955882CCC7A0}" presName="thickLine" presStyleLbl="alignNode1" presStyleIdx="0" presStyleCnt="2"/>
      <dgm:spPr/>
    </dgm:pt>
    <dgm:pt modelId="{92DF61B6-CC54-48F6-B4F5-07EDE412C666}" type="pres">
      <dgm:prSet presAssocID="{BA246729-B1BB-4BC4-B7B8-955882CCC7A0}" presName="horz1" presStyleCnt="0"/>
      <dgm:spPr/>
    </dgm:pt>
    <dgm:pt modelId="{8867A94A-4E1B-469D-A3EF-2A0958AFA540}" type="pres">
      <dgm:prSet presAssocID="{BA246729-B1BB-4BC4-B7B8-955882CCC7A0}" presName="tx1" presStyleLbl="revTx" presStyleIdx="0" presStyleCnt="2"/>
      <dgm:spPr/>
    </dgm:pt>
    <dgm:pt modelId="{65FD6C37-EA24-4504-8FDA-A27B707CB8EE}" type="pres">
      <dgm:prSet presAssocID="{BA246729-B1BB-4BC4-B7B8-955882CCC7A0}" presName="vert1" presStyleCnt="0"/>
      <dgm:spPr/>
    </dgm:pt>
    <dgm:pt modelId="{6B625B13-DD81-477F-9AA7-5171A759DEAE}" type="pres">
      <dgm:prSet presAssocID="{817A6773-EA1D-4682-BF41-F63E3D1E6725}" presName="thickLine" presStyleLbl="alignNode1" presStyleIdx="1" presStyleCnt="2"/>
      <dgm:spPr/>
    </dgm:pt>
    <dgm:pt modelId="{0F253006-E3E0-472D-8D54-32C5DFE55B11}" type="pres">
      <dgm:prSet presAssocID="{817A6773-EA1D-4682-BF41-F63E3D1E6725}" presName="horz1" presStyleCnt="0"/>
      <dgm:spPr/>
    </dgm:pt>
    <dgm:pt modelId="{D054B1F4-8904-4F1D-8C33-03BE2D5D910A}" type="pres">
      <dgm:prSet presAssocID="{817A6773-EA1D-4682-BF41-F63E3D1E6725}" presName="tx1" presStyleLbl="revTx" presStyleIdx="1" presStyleCnt="2"/>
      <dgm:spPr/>
    </dgm:pt>
    <dgm:pt modelId="{024CEF9B-E76F-4EA3-8282-CE740C93575F}" type="pres">
      <dgm:prSet presAssocID="{817A6773-EA1D-4682-BF41-F63E3D1E6725}" presName="vert1" presStyleCnt="0"/>
      <dgm:spPr/>
    </dgm:pt>
  </dgm:ptLst>
  <dgm:cxnLst>
    <dgm:cxn modelId="{FA035D48-ED03-497E-B710-5A74508CC466}" type="presOf" srcId="{BA246729-B1BB-4BC4-B7B8-955882CCC7A0}" destId="{8867A94A-4E1B-469D-A3EF-2A0958AFA540}" srcOrd="0" destOrd="0" presId="urn:microsoft.com/office/officeart/2008/layout/LinedList"/>
    <dgm:cxn modelId="{37521E97-654F-47C2-9BCD-E62A8B37E073}" type="presOf" srcId="{90BE1CD2-6F21-4872-92B1-83972D2A0A7F}" destId="{0016246C-198E-4860-8055-9C0DFC4CA65D}" srcOrd="0" destOrd="0" presId="urn:microsoft.com/office/officeart/2008/layout/LinedList"/>
    <dgm:cxn modelId="{38DB17A2-93D0-4D51-8360-3F6DCE1BCAAF}" srcId="{90BE1CD2-6F21-4872-92B1-83972D2A0A7F}" destId="{817A6773-EA1D-4682-BF41-F63E3D1E6725}" srcOrd="1" destOrd="0" parTransId="{FE0890A2-50C2-40A7-A7E7-29D7A14DC985}" sibTransId="{7387357B-2797-4C3E-A9B3-788E56934D9E}"/>
    <dgm:cxn modelId="{00AFE4CF-0B11-43B2-9464-05CD9AFEBCC8}" type="presOf" srcId="{817A6773-EA1D-4682-BF41-F63E3D1E6725}" destId="{D054B1F4-8904-4F1D-8C33-03BE2D5D910A}" srcOrd="0" destOrd="0" presId="urn:microsoft.com/office/officeart/2008/layout/LinedList"/>
    <dgm:cxn modelId="{026947D2-FA29-4CFA-82B8-A8002BE3E8A7}" srcId="{90BE1CD2-6F21-4872-92B1-83972D2A0A7F}" destId="{BA246729-B1BB-4BC4-B7B8-955882CCC7A0}" srcOrd="0" destOrd="0" parTransId="{3C991975-E04C-432A-9B84-0048FA7E01D7}" sibTransId="{15BB608B-8E12-4714-9741-5D87A6A67447}"/>
    <dgm:cxn modelId="{1F3F69A2-28F6-46AB-8870-E5576427D6D5}" type="presParOf" srcId="{0016246C-198E-4860-8055-9C0DFC4CA65D}" destId="{F5545AA9-C314-43F4-B5C0-F541719FED6B}" srcOrd="0" destOrd="0" presId="urn:microsoft.com/office/officeart/2008/layout/LinedList"/>
    <dgm:cxn modelId="{87E8D66A-F4F5-4CC6-8A15-4A4248FAB71B}" type="presParOf" srcId="{0016246C-198E-4860-8055-9C0DFC4CA65D}" destId="{92DF61B6-CC54-48F6-B4F5-07EDE412C666}" srcOrd="1" destOrd="0" presId="urn:microsoft.com/office/officeart/2008/layout/LinedList"/>
    <dgm:cxn modelId="{B025C92B-838D-4912-85A7-233AA354A9BE}" type="presParOf" srcId="{92DF61B6-CC54-48F6-B4F5-07EDE412C666}" destId="{8867A94A-4E1B-469D-A3EF-2A0958AFA540}" srcOrd="0" destOrd="0" presId="urn:microsoft.com/office/officeart/2008/layout/LinedList"/>
    <dgm:cxn modelId="{3A21931E-4E9D-4E27-9EFE-0DB74CE26736}" type="presParOf" srcId="{92DF61B6-CC54-48F6-B4F5-07EDE412C666}" destId="{65FD6C37-EA24-4504-8FDA-A27B707CB8EE}" srcOrd="1" destOrd="0" presId="urn:microsoft.com/office/officeart/2008/layout/LinedList"/>
    <dgm:cxn modelId="{902F42F5-10FB-48CD-9DCD-5E9019332A91}" type="presParOf" srcId="{0016246C-198E-4860-8055-9C0DFC4CA65D}" destId="{6B625B13-DD81-477F-9AA7-5171A759DEAE}" srcOrd="2" destOrd="0" presId="urn:microsoft.com/office/officeart/2008/layout/LinedList"/>
    <dgm:cxn modelId="{AAD9CD6B-88FE-42DF-9A0D-69459B202A0C}" type="presParOf" srcId="{0016246C-198E-4860-8055-9C0DFC4CA65D}" destId="{0F253006-E3E0-472D-8D54-32C5DFE55B11}" srcOrd="3" destOrd="0" presId="urn:microsoft.com/office/officeart/2008/layout/LinedList"/>
    <dgm:cxn modelId="{3C22644F-A74C-470E-BDF7-F74EF8318B39}" type="presParOf" srcId="{0F253006-E3E0-472D-8D54-32C5DFE55B11}" destId="{D054B1F4-8904-4F1D-8C33-03BE2D5D910A}" srcOrd="0" destOrd="0" presId="urn:microsoft.com/office/officeart/2008/layout/LinedList"/>
    <dgm:cxn modelId="{C78364E1-DA8D-4C13-B37A-12315C9352E9}" type="presParOf" srcId="{0F253006-E3E0-472D-8D54-32C5DFE55B11}" destId="{024CEF9B-E76F-4EA3-8282-CE740C9357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C208C-5816-4A10-A219-B1B458396510}" type="doc">
      <dgm:prSet loTypeId="urn:microsoft.com/office/officeart/2016/7/layout/VerticalDownArrowProcess" loCatId="process" qsTypeId="urn:microsoft.com/office/officeart/2005/8/quickstyle/simple4" qsCatId="simple" csTypeId="urn:microsoft.com/office/officeart/2005/8/colors/accent3_2" csCatId="accent3" phldr="1"/>
      <dgm:spPr/>
      <dgm:t>
        <a:bodyPr/>
        <a:lstStyle/>
        <a:p>
          <a:endParaRPr lang="en-US"/>
        </a:p>
      </dgm:t>
    </dgm:pt>
    <dgm:pt modelId="{3C0AEEE5-A43D-4DD8-878A-C9643C0A7E30}">
      <dgm:prSet/>
      <dgm:spPr/>
      <dgm:t>
        <a:bodyPr/>
        <a:lstStyle/>
        <a:p>
          <a:r>
            <a:rPr lang="en-US"/>
            <a:t>Confirm</a:t>
          </a:r>
        </a:p>
      </dgm:t>
    </dgm:pt>
    <dgm:pt modelId="{2C4B5113-4304-4DE1-AC9E-CE04EDFB8DE6}" type="parTrans" cxnId="{5E1CA9A7-B587-4165-8179-53190D0AB8EF}">
      <dgm:prSet/>
      <dgm:spPr/>
      <dgm:t>
        <a:bodyPr/>
        <a:lstStyle/>
        <a:p>
          <a:endParaRPr lang="en-US"/>
        </a:p>
      </dgm:t>
    </dgm:pt>
    <dgm:pt modelId="{68BA6BF3-54D7-48F3-8A79-545B5145C8BF}" type="sibTrans" cxnId="{5E1CA9A7-B587-4165-8179-53190D0AB8EF}">
      <dgm:prSet/>
      <dgm:spPr/>
      <dgm:t>
        <a:bodyPr/>
        <a:lstStyle/>
        <a:p>
          <a:endParaRPr lang="en-US"/>
        </a:p>
      </dgm:t>
    </dgm:pt>
    <dgm:pt modelId="{0AFBF20C-8291-400D-AC5D-674AFF57127B}">
      <dgm:prSet/>
      <dgm:spPr/>
      <dgm:t>
        <a:bodyPr/>
        <a:lstStyle/>
        <a:p>
          <a:r>
            <a:rPr lang="en-US" dirty="0"/>
            <a:t>Confirm the temperature probe is plugged firmly into the rear panel of the instrument.</a:t>
          </a:r>
        </a:p>
      </dgm:t>
    </dgm:pt>
    <dgm:pt modelId="{11D6F409-A59B-4AA7-B6EB-331BAAB2A991}" type="parTrans" cxnId="{B6403EDD-BDAD-4408-A31D-7D02099B72FB}">
      <dgm:prSet/>
      <dgm:spPr/>
      <dgm:t>
        <a:bodyPr/>
        <a:lstStyle/>
        <a:p>
          <a:endParaRPr lang="en-US"/>
        </a:p>
      </dgm:t>
    </dgm:pt>
    <dgm:pt modelId="{8AB4F19F-AEAE-4090-A07E-BB80A65E13EC}" type="sibTrans" cxnId="{B6403EDD-BDAD-4408-A31D-7D02099B72FB}">
      <dgm:prSet/>
      <dgm:spPr/>
      <dgm:t>
        <a:bodyPr/>
        <a:lstStyle/>
        <a:p>
          <a:endParaRPr lang="en-US"/>
        </a:p>
      </dgm:t>
    </dgm:pt>
    <dgm:pt modelId="{6C5097F3-8175-42F4-8E13-EEBB174D66B7}">
      <dgm:prSet/>
      <dgm:spPr/>
      <dgm:t>
        <a:bodyPr/>
        <a:lstStyle/>
        <a:p>
          <a:r>
            <a:rPr lang="en-US"/>
            <a:t>Verify</a:t>
          </a:r>
        </a:p>
      </dgm:t>
    </dgm:pt>
    <dgm:pt modelId="{D53AC204-D1F8-403B-B296-1FBDBE0AAE37}" type="parTrans" cxnId="{990283EA-A7D4-4C76-A300-50D3E596FDCD}">
      <dgm:prSet/>
      <dgm:spPr/>
      <dgm:t>
        <a:bodyPr/>
        <a:lstStyle/>
        <a:p>
          <a:endParaRPr lang="en-US"/>
        </a:p>
      </dgm:t>
    </dgm:pt>
    <dgm:pt modelId="{EB03E77B-9C2A-4317-8DE9-32DF1F215775}" type="sibTrans" cxnId="{990283EA-A7D4-4C76-A300-50D3E596FDCD}">
      <dgm:prSet/>
      <dgm:spPr/>
      <dgm:t>
        <a:bodyPr/>
        <a:lstStyle/>
        <a:p>
          <a:endParaRPr lang="en-US"/>
        </a:p>
      </dgm:t>
    </dgm:pt>
    <dgm:pt modelId="{0550BA41-E9BC-414F-8FA8-281131E37C3D}">
      <dgm:prSet/>
      <dgm:spPr/>
      <dgm:t>
        <a:bodyPr/>
        <a:lstStyle/>
        <a:p>
          <a:r>
            <a:rPr lang="en-US"/>
            <a:t>Verify that the lot # and Cal. code is correct for the cuvettes in use.</a:t>
          </a:r>
        </a:p>
      </dgm:t>
    </dgm:pt>
    <dgm:pt modelId="{7006AF02-E00B-4302-8110-C35F9F3E8C43}" type="parTrans" cxnId="{35A87EDB-CA97-4C15-A7FA-CBE2237C6AC4}">
      <dgm:prSet/>
      <dgm:spPr/>
      <dgm:t>
        <a:bodyPr/>
        <a:lstStyle/>
        <a:p>
          <a:endParaRPr lang="en-US"/>
        </a:p>
      </dgm:t>
    </dgm:pt>
    <dgm:pt modelId="{536A8F18-3ECA-4BB2-89FD-28FAA6EA499C}" type="sibTrans" cxnId="{35A87EDB-CA97-4C15-A7FA-CBE2237C6AC4}">
      <dgm:prSet/>
      <dgm:spPr/>
      <dgm:t>
        <a:bodyPr/>
        <a:lstStyle/>
        <a:p>
          <a:endParaRPr lang="en-US"/>
        </a:p>
      </dgm:t>
    </dgm:pt>
    <dgm:pt modelId="{03371ADE-075B-4B47-90CD-8C9EBE1E734C}">
      <dgm:prSet/>
      <dgm:spPr/>
      <dgm:t>
        <a:bodyPr/>
        <a:lstStyle/>
        <a:p>
          <a:r>
            <a:rPr lang="en-US"/>
            <a:t>Collect</a:t>
          </a:r>
        </a:p>
      </dgm:t>
    </dgm:pt>
    <dgm:pt modelId="{3D67322F-E7AC-4B10-BCDE-1430D3CCD2BD}" type="parTrans" cxnId="{6268CF9B-D0BC-44E5-A0F3-915480EE27A9}">
      <dgm:prSet/>
      <dgm:spPr/>
      <dgm:t>
        <a:bodyPr/>
        <a:lstStyle/>
        <a:p>
          <a:endParaRPr lang="en-US"/>
        </a:p>
      </dgm:t>
    </dgm:pt>
    <dgm:pt modelId="{30AA20C4-8E22-4A98-8A0E-3771DD4DC60B}" type="sibTrans" cxnId="{6268CF9B-D0BC-44E5-A0F3-915480EE27A9}">
      <dgm:prSet/>
      <dgm:spPr/>
      <dgm:t>
        <a:bodyPr/>
        <a:lstStyle/>
        <a:p>
          <a:endParaRPr lang="en-US"/>
        </a:p>
      </dgm:t>
    </dgm:pt>
    <dgm:pt modelId="{5285556B-D9BA-439A-8AD6-FFE52A3385E0}">
      <dgm:prSet/>
      <dgm:spPr/>
      <dgm:t>
        <a:bodyPr/>
        <a:lstStyle/>
        <a:p>
          <a:r>
            <a:rPr lang="en-US"/>
            <a:t>Collect the sample, expel one drop and connect the sample filled syringe to a new disposable cuvette.</a:t>
          </a:r>
        </a:p>
      </dgm:t>
    </dgm:pt>
    <dgm:pt modelId="{39C03B56-4614-4511-9070-D960C59CFA47}" type="parTrans" cxnId="{C146172E-95D2-4103-B97E-2B587BCD015C}">
      <dgm:prSet/>
      <dgm:spPr/>
      <dgm:t>
        <a:bodyPr/>
        <a:lstStyle/>
        <a:p>
          <a:endParaRPr lang="en-US"/>
        </a:p>
      </dgm:t>
    </dgm:pt>
    <dgm:pt modelId="{C545E6B4-B992-4937-9E5C-ED2270D53DA1}" type="sibTrans" cxnId="{C146172E-95D2-4103-B97E-2B587BCD015C}">
      <dgm:prSet/>
      <dgm:spPr/>
      <dgm:t>
        <a:bodyPr/>
        <a:lstStyle/>
        <a:p>
          <a:endParaRPr lang="en-US"/>
        </a:p>
      </dgm:t>
    </dgm:pt>
    <dgm:pt modelId="{7B4C4ADA-FE70-4963-A2A0-3961A2A15BDD}">
      <dgm:prSet/>
      <dgm:spPr/>
      <dgm:t>
        <a:bodyPr/>
        <a:lstStyle/>
        <a:p>
          <a:r>
            <a:rPr lang="en-US" dirty="0"/>
            <a:t>Inject</a:t>
          </a:r>
        </a:p>
      </dgm:t>
    </dgm:pt>
    <dgm:pt modelId="{D50850FF-883F-4C61-9953-EE0B049890D7}" type="parTrans" cxnId="{94963A90-E4FB-4ACB-BDE1-7B9960A6550E}">
      <dgm:prSet/>
      <dgm:spPr/>
      <dgm:t>
        <a:bodyPr/>
        <a:lstStyle/>
        <a:p>
          <a:endParaRPr lang="en-US"/>
        </a:p>
      </dgm:t>
    </dgm:pt>
    <dgm:pt modelId="{750851AF-D33C-4414-9CAC-0DE8DD4B55F2}" type="sibTrans" cxnId="{94963A90-E4FB-4ACB-BDE1-7B9960A6550E}">
      <dgm:prSet/>
      <dgm:spPr/>
      <dgm:t>
        <a:bodyPr/>
        <a:lstStyle/>
        <a:p>
          <a:endParaRPr lang="en-US"/>
        </a:p>
      </dgm:t>
    </dgm:pt>
    <dgm:pt modelId="{4772BBE2-E041-4326-82A7-2F43558F74A6}">
      <dgm:prSet/>
      <dgm:spPr/>
      <dgm:t>
        <a:bodyPr/>
        <a:lstStyle/>
        <a:p>
          <a:r>
            <a:rPr lang="en-US"/>
            <a:t>Hold cuvette at 45° angle and inject sample into cuvette until sample reaches the vent patch.  Leave the syringe attached to the cuvette.</a:t>
          </a:r>
        </a:p>
      </dgm:t>
    </dgm:pt>
    <dgm:pt modelId="{1418A496-355E-468F-A016-ADA7465B3AFC}" type="parTrans" cxnId="{3C8A5AB7-7595-4347-8F9F-DAA95236CB1D}">
      <dgm:prSet/>
      <dgm:spPr/>
      <dgm:t>
        <a:bodyPr/>
        <a:lstStyle/>
        <a:p>
          <a:endParaRPr lang="en-US"/>
        </a:p>
      </dgm:t>
    </dgm:pt>
    <dgm:pt modelId="{5D8CC83D-8AF2-44DB-9010-AC35C7B5774D}" type="sibTrans" cxnId="{3C8A5AB7-7595-4347-8F9F-DAA95236CB1D}">
      <dgm:prSet/>
      <dgm:spPr/>
      <dgm:t>
        <a:bodyPr/>
        <a:lstStyle/>
        <a:p>
          <a:endParaRPr lang="en-US"/>
        </a:p>
      </dgm:t>
    </dgm:pt>
    <dgm:pt modelId="{88DA76BB-EF73-4FCE-9834-D00C4DEE0F76}">
      <dgm:prSet/>
      <dgm:spPr/>
      <dgm:t>
        <a:bodyPr/>
        <a:lstStyle/>
        <a:p>
          <a:r>
            <a:rPr lang="en-US"/>
            <a:t>Confirm</a:t>
          </a:r>
        </a:p>
      </dgm:t>
    </dgm:pt>
    <dgm:pt modelId="{EA606B45-305A-4FDA-8F5E-AD7740FFD058}" type="parTrans" cxnId="{DF923373-77E0-429E-917D-CBDE23C17B22}">
      <dgm:prSet/>
      <dgm:spPr/>
      <dgm:t>
        <a:bodyPr/>
        <a:lstStyle/>
        <a:p>
          <a:endParaRPr lang="en-US"/>
        </a:p>
      </dgm:t>
    </dgm:pt>
    <dgm:pt modelId="{EE80B7B9-81E7-4212-A378-B6CEBA596A86}" type="sibTrans" cxnId="{DF923373-77E0-429E-917D-CBDE23C17B22}">
      <dgm:prSet/>
      <dgm:spPr/>
      <dgm:t>
        <a:bodyPr/>
        <a:lstStyle/>
        <a:p>
          <a:endParaRPr lang="en-US"/>
        </a:p>
      </dgm:t>
    </dgm:pt>
    <dgm:pt modelId="{19C1F1E5-AA99-4AEA-807D-E6DB699C9810}">
      <dgm:prSet/>
      <dgm:spPr/>
      <dgm:t>
        <a:bodyPr/>
        <a:lstStyle/>
        <a:p>
          <a:r>
            <a:rPr lang="en-US"/>
            <a:t>Confirm that the light path at the widest portion of the sample cuvette is free of debris or air bubbles.</a:t>
          </a:r>
        </a:p>
      </dgm:t>
    </dgm:pt>
    <dgm:pt modelId="{C238FD40-5883-4C1C-B43E-D7C775196DE9}" type="parTrans" cxnId="{8BCECDA7-9B6D-4925-B572-AD1BB9EA10DC}">
      <dgm:prSet/>
      <dgm:spPr/>
      <dgm:t>
        <a:bodyPr/>
        <a:lstStyle/>
        <a:p>
          <a:endParaRPr lang="en-US"/>
        </a:p>
      </dgm:t>
    </dgm:pt>
    <dgm:pt modelId="{DE90C542-34F9-4629-ADE6-14FE2E3FF764}" type="sibTrans" cxnId="{8BCECDA7-9B6D-4925-B572-AD1BB9EA10DC}">
      <dgm:prSet/>
      <dgm:spPr/>
      <dgm:t>
        <a:bodyPr/>
        <a:lstStyle/>
        <a:p>
          <a:endParaRPr lang="en-US"/>
        </a:p>
      </dgm:t>
    </dgm:pt>
    <dgm:pt modelId="{A3672031-9088-4656-A7D3-A0D6D9340273}">
      <dgm:prSet/>
      <dgm:spPr/>
      <dgm:t>
        <a:bodyPr/>
        <a:lstStyle/>
        <a:p>
          <a:r>
            <a:rPr lang="en-US" dirty="0"/>
            <a:t>Rotate</a:t>
          </a:r>
        </a:p>
      </dgm:t>
    </dgm:pt>
    <dgm:pt modelId="{8C3F7B3A-E907-44B7-8865-2EBE6670E6CE}" type="parTrans" cxnId="{EC868A50-4BF0-41C7-B1F6-791BA13B4245}">
      <dgm:prSet/>
      <dgm:spPr/>
      <dgm:t>
        <a:bodyPr/>
        <a:lstStyle/>
        <a:p>
          <a:endParaRPr lang="en-US"/>
        </a:p>
      </dgm:t>
    </dgm:pt>
    <dgm:pt modelId="{11840E87-758F-4DC4-90C8-9795179307F6}" type="sibTrans" cxnId="{EC868A50-4BF0-41C7-B1F6-791BA13B4245}">
      <dgm:prSet/>
      <dgm:spPr/>
      <dgm:t>
        <a:bodyPr/>
        <a:lstStyle/>
        <a:p>
          <a:endParaRPr lang="en-US"/>
        </a:p>
      </dgm:t>
    </dgm:pt>
    <dgm:pt modelId="{082E7BC1-01BC-43A2-94B7-CDD0EA799AED}">
      <dgm:prSet/>
      <dgm:spPr/>
      <dgm:t>
        <a:bodyPr/>
        <a:lstStyle/>
        <a:p>
          <a:r>
            <a:rPr lang="en-US"/>
            <a:t>Hold the cuvette by the black cap, rotate it so the textured, black side of the vent patch will be on the left when the cuvette is fully inserted into the slot.  Must be inserted within seconds of filling it!</a:t>
          </a:r>
        </a:p>
      </dgm:t>
    </dgm:pt>
    <dgm:pt modelId="{D95AB16D-9B83-4788-85C4-2A809166E6FA}" type="parTrans" cxnId="{97AA84D6-AF4D-4D4F-BF44-13CC6BA1583F}">
      <dgm:prSet/>
      <dgm:spPr/>
      <dgm:t>
        <a:bodyPr/>
        <a:lstStyle/>
        <a:p>
          <a:endParaRPr lang="en-US"/>
        </a:p>
      </dgm:t>
    </dgm:pt>
    <dgm:pt modelId="{871D5D57-8A66-4B5B-8B30-2A345117AEA4}" type="sibTrans" cxnId="{97AA84D6-AF4D-4D4F-BF44-13CC6BA1583F}">
      <dgm:prSet/>
      <dgm:spPr/>
      <dgm:t>
        <a:bodyPr/>
        <a:lstStyle/>
        <a:p>
          <a:endParaRPr lang="en-US"/>
        </a:p>
      </dgm:t>
    </dgm:pt>
    <dgm:pt modelId="{1863A1CC-3109-490A-8494-9D4AFEF183D1}">
      <dgm:prSet/>
      <dgm:spPr/>
      <dgm:t>
        <a:bodyPr/>
        <a:lstStyle/>
        <a:p>
          <a:r>
            <a:rPr lang="en-US" dirty="0"/>
            <a:t>Analyze</a:t>
          </a:r>
        </a:p>
      </dgm:t>
    </dgm:pt>
    <dgm:pt modelId="{175151EE-D824-49E1-A476-A3F23138B0AB}" type="parTrans" cxnId="{37D186AB-45E6-4253-9900-CC3A79F76F57}">
      <dgm:prSet/>
      <dgm:spPr/>
      <dgm:t>
        <a:bodyPr/>
        <a:lstStyle/>
        <a:p>
          <a:endParaRPr lang="en-US"/>
        </a:p>
      </dgm:t>
    </dgm:pt>
    <dgm:pt modelId="{4ACDA501-8563-4AB7-9A54-9500CE454A75}" type="sibTrans" cxnId="{37D186AB-45E6-4253-9900-CC3A79F76F57}">
      <dgm:prSet/>
      <dgm:spPr/>
      <dgm:t>
        <a:bodyPr/>
        <a:lstStyle/>
        <a:p>
          <a:endParaRPr lang="en-US"/>
        </a:p>
      </dgm:t>
    </dgm:pt>
    <dgm:pt modelId="{1B7FDC78-B242-4408-A74F-62817EFCD450}">
      <dgm:prSet/>
      <dgm:spPr/>
      <dgm:t>
        <a:bodyPr/>
        <a:lstStyle/>
        <a:p>
          <a:r>
            <a:rPr lang="en-US"/>
            <a:t>Results will be displayed after the sample information is entered.</a:t>
          </a:r>
        </a:p>
      </dgm:t>
    </dgm:pt>
    <dgm:pt modelId="{409CB379-4AD1-4399-9009-98E8A80A92A5}" type="parTrans" cxnId="{A915B89B-8488-4521-8837-66F115F55943}">
      <dgm:prSet/>
      <dgm:spPr/>
      <dgm:t>
        <a:bodyPr/>
        <a:lstStyle/>
        <a:p>
          <a:endParaRPr lang="en-US"/>
        </a:p>
      </dgm:t>
    </dgm:pt>
    <dgm:pt modelId="{5566E964-6D84-48C1-A994-1AB6D34333B6}" type="sibTrans" cxnId="{A915B89B-8488-4521-8837-66F115F55943}">
      <dgm:prSet/>
      <dgm:spPr/>
      <dgm:t>
        <a:bodyPr/>
        <a:lstStyle/>
        <a:p>
          <a:endParaRPr lang="en-US"/>
        </a:p>
      </dgm:t>
    </dgm:pt>
    <dgm:pt modelId="{934C6F9A-A022-4A69-B32A-ACCB9E86CCE9}">
      <dgm:prSet/>
      <dgm:spPr/>
      <dgm:t>
        <a:bodyPr/>
        <a:lstStyle/>
        <a:p>
          <a:r>
            <a:rPr lang="en-US"/>
            <a:t>Remove</a:t>
          </a:r>
        </a:p>
      </dgm:t>
    </dgm:pt>
    <dgm:pt modelId="{C33386C4-1D55-45C0-9277-B8B956F6278A}" type="parTrans" cxnId="{01474825-68C6-4406-BC06-258A366BD714}">
      <dgm:prSet/>
      <dgm:spPr/>
      <dgm:t>
        <a:bodyPr/>
        <a:lstStyle/>
        <a:p>
          <a:endParaRPr lang="en-US"/>
        </a:p>
      </dgm:t>
    </dgm:pt>
    <dgm:pt modelId="{7B70C79A-A3B4-4C79-BDF7-389A5AD5FA7E}" type="sibTrans" cxnId="{01474825-68C6-4406-BC06-258A366BD714}">
      <dgm:prSet/>
      <dgm:spPr/>
      <dgm:t>
        <a:bodyPr/>
        <a:lstStyle/>
        <a:p>
          <a:endParaRPr lang="en-US"/>
        </a:p>
      </dgm:t>
    </dgm:pt>
    <dgm:pt modelId="{A11843B2-228D-4BED-A44B-612170EE8D6A}">
      <dgm:prSet/>
      <dgm:spPr/>
      <dgm:t>
        <a:bodyPr/>
        <a:lstStyle/>
        <a:p>
          <a:r>
            <a:rPr lang="en-US"/>
            <a:t>Remove the cuvette as soon as testing is complete.  Press the Enter/On key 2x to return to the Ready screen.</a:t>
          </a:r>
        </a:p>
      </dgm:t>
    </dgm:pt>
    <dgm:pt modelId="{F623FBC7-5FD2-4BE3-9585-193BC83B8DD5}" type="parTrans" cxnId="{0333DD08-DF40-40A0-B050-470D5005AC41}">
      <dgm:prSet/>
      <dgm:spPr/>
      <dgm:t>
        <a:bodyPr/>
        <a:lstStyle/>
        <a:p>
          <a:endParaRPr lang="en-US"/>
        </a:p>
      </dgm:t>
    </dgm:pt>
    <dgm:pt modelId="{143E3139-965C-45E3-830E-07EAF28D8388}" type="sibTrans" cxnId="{0333DD08-DF40-40A0-B050-470D5005AC41}">
      <dgm:prSet/>
      <dgm:spPr/>
      <dgm:t>
        <a:bodyPr/>
        <a:lstStyle/>
        <a:p>
          <a:endParaRPr lang="en-US"/>
        </a:p>
      </dgm:t>
    </dgm:pt>
    <dgm:pt modelId="{CF202278-20FF-4B92-B825-AB8CA83DF367}" type="pres">
      <dgm:prSet presAssocID="{4B1C208C-5816-4A10-A219-B1B458396510}" presName="Name0" presStyleCnt="0">
        <dgm:presLayoutVars>
          <dgm:dir/>
          <dgm:animLvl val="lvl"/>
          <dgm:resizeHandles val="exact"/>
        </dgm:presLayoutVars>
      </dgm:prSet>
      <dgm:spPr/>
    </dgm:pt>
    <dgm:pt modelId="{CFE2F331-7686-4E79-83FA-CFC60C7A0186}" type="pres">
      <dgm:prSet presAssocID="{934C6F9A-A022-4A69-B32A-ACCB9E86CCE9}" presName="boxAndChildren" presStyleCnt="0"/>
      <dgm:spPr/>
    </dgm:pt>
    <dgm:pt modelId="{AA058B25-7E0F-4A97-B870-3D70222C380F}" type="pres">
      <dgm:prSet presAssocID="{934C6F9A-A022-4A69-B32A-ACCB9E86CCE9}" presName="parentTextBox" presStyleLbl="alignNode1" presStyleIdx="0" presStyleCnt="8"/>
      <dgm:spPr/>
    </dgm:pt>
    <dgm:pt modelId="{365185FF-F722-4983-AECE-A04C28B75AB6}" type="pres">
      <dgm:prSet presAssocID="{934C6F9A-A022-4A69-B32A-ACCB9E86CCE9}" presName="descendantBox" presStyleLbl="bgAccFollowNode1" presStyleIdx="0" presStyleCnt="8"/>
      <dgm:spPr/>
    </dgm:pt>
    <dgm:pt modelId="{81B1C03B-0AC9-49BE-86A0-BC3A3BFD6C0C}" type="pres">
      <dgm:prSet presAssocID="{4ACDA501-8563-4AB7-9A54-9500CE454A75}" presName="sp" presStyleCnt="0"/>
      <dgm:spPr/>
    </dgm:pt>
    <dgm:pt modelId="{35E675D8-D895-4F4B-A2DB-4F9FD56EFA13}" type="pres">
      <dgm:prSet presAssocID="{1863A1CC-3109-490A-8494-9D4AFEF183D1}" presName="arrowAndChildren" presStyleCnt="0"/>
      <dgm:spPr/>
    </dgm:pt>
    <dgm:pt modelId="{2250C537-2762-4DE1-945E-25D4F8A9E824}" type="pres">
      <dgm:prSet presAssocID="{1863A1CC-3109-490A-8494-9D4AFEF183D1}" presName="parentTextArrow" presStyleLbl="node1" presStyleIdx="0" presStyleCnt="0"/>
      <dgm:spPr/>
    </dgm:pt>
    <dgm:pt modelId="{5FAC4607-4460-450A-ABAF-1AFC1BA5606C}" type="pres">
      <dgm:prSet presAssocID="{1863A1CC-3109-490A-8494-9D4AFEF183D1}" presName="arrow" presStyleLbl="alignNode1" presStyleIdx="1" presStyleCnt="8"/>
      <dgm:spPr/>
    </dgm:pt>
    <dgm:pt modelId="{ED333EF1-80BF-4E00-B2E4-522E6F93F7EA}" type="pres">
      <dgm:prSet presAssocID="{1863A1CC-3109-490A-8494-9D4AFEF183D1}" presName="descendantArrow" presStyleLbl="bgAccFollowNode1" presStyleIdx="1" presStyleCnt="8"/>
      <dgm:spPr/>
    </dgm:pt>
    <dgm:pt modelId="{4498AE37-E168-4CCE-9639-45A9DD338B09}" type="pres">
      <dgm:prSet presAssocID="{11840E87-758F-4DC4-90C8-9795179307F6}" presName="sp" presStyleCnt="0"/>
      <dgm:spPr/>
    </dgm:pt>
    <dgm:pt modelId="{F5412A94-925A-4A95-B8C0-DB99A13F2315}" type="pres">
      <dgm:prSet presAssocID="{A3672031-9088-4656-A7D3-A0D6D9340273}" presName="arrowAndChildren" presStyleCnt="0"/>
      <dgm:spPr/>
    </dgm:pt>
    <dgm:pt modelId="{AC893A30-B458-4BD7-BB4F-EAB619F52ACF}" type="pres">
      <dgm:prSet presAssocID="{A3672031-9088-4656-A7D3-A0D6D9340273}" presName="parentTextArrow" presStyleLbl="node1" presStyleIdx="0" presStyleCnt="0"/>
      <dgm:spPr/>
    </dgm:pt>
    <dgm:pt modelId="{D21EE23C-3A43-4336-B598-0B97889941D3}" type="pres">
      <dgm:prSet presAssocID="{A3672031-9088-4656-A7D3-A0D6D9340273}" presName="arrow" presStyleLbl="alignNode1" presStyleIdx="2" presStyleCnt="8"/>
      <dgm:spPr/>
    </dgm:pt>
    <dgm:pt modelId="{AB04B979-9CF7-4A9F-BBD4-46901DA8D6A7}" type="pres">
      <dgm:prSet presAssocID="{A3672031-9088-4656-A7D3-A0D6D9340273}" presName="descendantArrow" presStyleLbl="bgAccFollowNode1" presStyleIdx="2" presStyleCnt="8"/>
      <dgm:spPr/>
    </dgm:pt>
    <dgm:pt modelId="{E315AC8D-DA6C-4D20-9ABC-DB80F3CE9A4D}" type="pres">
      <dgm:prSet presAssocID="{EE80B7B9-81E7-4212-A378-B6CEBA596A86}" presName="sp" presStyleCnt="0"/>
      <dgm:spPr/>
    </dgm:pt>
    <dgm:pt modelId="{F3D26996-6A83-4771-B6C9-6233141B3236}" type="pres">
      <dgm:prSet presAssocID="{88DA76BB-EF73-4FCE-9834-D00C4DEE0F76}" presName="arrowAndChildren" presStyleCnt="0"/>
      <dgm:spPr/>
    </dgm:pt>
    <dgm:pt modelId="{728F530A-90B6-4977-B812-33646230219E}" type="pres">
      <dgm:prSet presAssocID="{88DA76BB-EF73-4FCE-9834-D00C4DEE0F76}" presName="parentTextArrow" presStyleLbl="node1" presStyleIdx="0" presStyleCnt="0"/>
      <dgm:spPr/>
    </dgm:pt>
    <dgm:pt modelId="{E6E176E1-0292-411C-B47F-6B8C7A18BEB0}" type="pres">
      <dgm:prSet presAssocID="{88DA76BB-EF73-4FCE-9834-D00C4DEE0F76}" presName="arrow" presStyleLbl="alignNode1" presStyleIdx="3" presStyleCnt="8"/>
      <dgm:spPr/>
    </dgm:pt>
    <dgm:pt modelId="{9E249BB7-A516-4AE8-A6C2-CBE8F22ACA9E}" type="pres">
      <dgm:prSet presAssocID="{88DA76BB-EF73-4FCE-9834-D00C4DEE0F76}" presName="descendantArrow" presStyleLbl="bgAccFollowNode1" presStyleIdx="3" presStyleCnt="8"/>
      <dgm:spPr/>
    </dgm:pt>
    <dgm:pt modelId="{EEC9C5E6-3D2D-4825-87E8-4F2E1D298A43}" type="pres">
      <dgm:prSet presAssocID="{750851AF-D33C-4414-9CAC-0DE8DD4B55F2}" presName="sp" presStyleCnt="0"/>
      <dgm:spPr/>
    </dgm:pt>
    <dgm:pt modelId="{AC53F6F2-247B-4853-9C87-499761B1B1E5}" type="pres">
      <dgm:prSet presAssocID="{7B4C4ADA-FE70-4963-A2A0-3961A2A15BDD}" presName="arrowAndChildren" presStyleCnt="0"/>
      <dgm:spPr/>
    </dgm:pt>
    <dgm:pt modelId="{D907362C-3D55-4772-B432-4CE46AFDC328}" type="pres">
      <dgm:prSet presAssocID="{7B4C4ADA-FE70-4963-A2A0-3961A2A15BDD}" presName="parentTextArrow" presStyleLbl="node1" presStyleIdx="0" presStyleCnt="0"/>
      <dgm:spPr/>
    </dgm:pt>
    <dgm:pt modelId="{35FB95DE-DA77-4343-AD4D-92FEC07374D4}" type="pres">
      <dgm:prSet presAssocID="{7B4C4ADA-FE70-4963-A2A0-3961A2A15BDD}" presName="arrow" presStyleLbl="alignNode1" presStyleIdx="4" presStyleCnt="8"/>
      <dgm:spPr/>
    </dgm:pt>
    <dgm:pt modelId="{17288918-810F-4AAE-8643-16EF3E5A4C91}" type="pres">
      <dgm:prSet presAssocID="{7B4C4ADA-FE70-4963-A2A0-3961A2A15BDD}" presName="descendantArrow" presStyleLbl="bgAccFollowNode1" presStyleIdx="4" presStyleCnt="8"/>
      <dgm:spPr/>
    </dgm:pt>
    <dgm:pt modelId="{C344759F-0DBD-4586-AADA-BDE92EBE680A}" type="pres">
      <dgm:prSet presAssocID="{30AA20C4-8E22-4A98-8A0E-3771DD4DC60B}" presName="sp" presStyleCnt="0"/>
      <dgm:spPr/>
    </dgm:pt>
    <dgm:pt modelId="{C7B26167-CD70-4BEF-968D-39CDD99F95CD}" type="pres">
      <dgm:prSet presAssocID="{03371ADE-075B-4B47-90CD-8C9EBE1E734C}" presName="arrowAndChildren" presStyleCnt="0"/>
      <dgm:spPr/>
    </dgm:pt>
    <dgm:pt modelId="{9C1759FA-47EC-43F1-95A1-684CE6C2B7DB}" type="pres">
      <dgm:prSet presAssocID="{03371ADE-075B-4B47-90CD-8C9EBE1E734C}" presName="parentTextArrow" presStyleLbl="node1" presStyleIdx="0" presStyleCnt="0"/>
      <dgm:spPr/>
    </dgm:pt>
    <dgm:pt modelId="{90B1728B-DB55-4799-B786-80A82B9CAF07}" type="pres">
      <dgm:prSet presAssocID="{03371ADE-075B-4B47-90CD-8C9EBE1E734C}" presName="arrow" presStyleLbl="alignNode1" presStyleIdx="5" presStyleCnt="8"/>
      <dgm:spPr/>
    </dgm:pt>
    <dgm:pt modelId="{F834CAC3-E7AD-42C4-9B2E-DEB1E6A10E13}" type="pres">
      <dgm:prSet presAssocID="{03371ADE-075B-4B47-90CD-8C9EBE1E734C}" presName="descendantArrow" presStyleLbl="bgAccFollowNode1" presStyleIdx="5" presStyleCnt="8"/>
      <dgm:spPr/>
    </dgm:pt>
    <dgm:pt modelId="{6BD78026-69BC-4097-A529-796C88C9D8F1}" type="pres">
      <dgm:prSet presAssocID="{EB03E77B-9C2A-4317-8DE9-32DF1F215775}" presName="sp" presStyleCnt="0"/>
      <dgm:spPr/>
    </dgm:pt>
    <dgm:pt modelId="{0272BBC8-E08E-4A54-BC53-520421750ED3}" type="pres">
      <dgm:prSet presAssocID="{6C5097F3-8175-42F4-8E13-EEBB174D66B7}" presName="arrowAndChildren" presStyleCnt="0"/>
      <dgm:spPr/>
    </dgm:pt>
    <dgm:pt modelId="{1A6D2593-E280-4DFE-AFF8-6FA9145E8F95}" type="pres">
      <dgm:prSet presAssocID="{6C5097F3-8175-42F4-8E13-EEBB174D66B7}" presName="parentTextArrow" presStyleLbl="node1" presStyleIdx="0" presStyleCnt="0"/>
      <dgm:spPr/>
    </dgm:pt>
    <dgm:pt modelId="{DF7332AE-CB2E-4227-998B-DC0B268028A5}" type="pres">
      <dgm:prSet presAssocID="{6C5097F3-8175-42F4-8E13-EEBB174D66B7}" presName="arrow" presStyleLbl="alignNode1" presStyleIdx="6" presStyleCnt="8"/>
      <dgm:spPr/>
    </dgm:pt>
    <dgm:pt modelId="{C488BDF9-B0E1-4EF6-96FC-6385888DFAA7}" type="pres">
      <dgm:prSet presAssocID="{6C5097F3-8175-42F4-8E13-EEBB174D66B7}" presName="descendantArrow" presStyleLbl="bgAccFollowNode1" presStyleIdx="6" presStyleCnt="8"/>
      <dgm:spPr/>
    </dgm:pt>
    <dgm:pt modelId="{E756EDA2-26FD-46D3-839C-B1C136BF00EB}" type="pres">
      <dgm:prSet presAssocID="{68BA6BF3-54D7-48F3-8A79-545B5145C8BF}" presName="sp" presStyleCnt="0"/>
      <dgm:spPr/>
    </dgm:pt>
    <dgm:pt modelId="{2A09126A-6BA4-4BB6-9536-BFE7A2014871}" type="pres">
      <dgm:prSet presAssocID="{3C0AEEE5-A43D-4DD8-878A-C9643C0A7E30}" presName="arrowAndChildren" presStyleCnt="0"/>
      <dgm:spPr/>
    </dgm:pt>
    <dgm:pt modelId="{521F9309-2A4D-4667-A852-5E7FBB34C469}" type="pres">
      <dgm:prSet presAssocID="{3C0AEEE5-A43D-4DD8-878A-C9643C0A7E30}" presName="parentTextArrow" presStyleLbl="node1" presStyleIdx="0" presStyleCnt="0"/>
      <dgm:spPr/>
    </dgm:pt>
    <dgm:pt modelId="{44E40D7D-087B-4990-AC17-A5BDE3CF8E09}" type="pres">
      <dgm:prSet presAssocID="{3C0AEEE5-A43D-4DD8-878A-C9643C0A7E30}" presName="arrow" presStyleLbl="alignNode1" presStyleIdx="7" presStyleCnt="8"/>
      <dgm:spPr/>
    </dgm:pt>
    <dgm:pt modelId="{D2D949EC-72F2-4CE6-9E8F-35C3DE32DE49}" type="pres">
      <dgm:prSet presAssocID="{3C0AEEE5-A43D-4DD8-878A-C9643C0A7E30}" presName="descendantArrow" presStyleLbl="bgAccFollowNode1" presStyleIdx="7" presStyleCnt="8"/>
      <dgm:spPr/>
    </dgm:pt>
  </dgm:ptLst>
  <dgm:cxnLst>
    <dgm:cxn modelId="{F8806502-7190-43F0-B8F7-F8CA5A577E97}" type="presOf" srcId="{3C0AEEE5-A43D-4DD8-878A-C9643C0A7E30}" destId="{521F9309-2A4D-4667-A852-5E7FBB34C469}" srcOrd="0" destOrd="0" presId="urn:microsoft.com/office/officeart/2016/7/layout/VerticalDownArrowProcess"/>
    <dgm:cxn modelId="{88094307-9034-4117-A9DC-C5738C41134A}" type="presOf" srcId="{082E7BC1-01BC-43A2-94B7-CDD0EA799AED}" destId="{AB04B979-9CF7-4A9F-BBD4-46901DA8D6A7}" srcOrd="0" destOrd="0" presId="urn:microsoft.com/office/officeart/2016/7/layout/VerticalDownArrowProcess"/>
    <dgm:cxn modelId="{0333DD08-DF40-40A0-B050-470D5005AC41}" srcId="{934C6F9A-A022-4A69-B32A-ACCB9E86CCE9}" destId="{A11843B2-228D-4BED-A44B-612170EE8D6A}" srcOrd="0" destOrd="0" parTransId="{F623FBC7-5FD2-4BE3-9585-193BC83B8DD5}" sibTransId="{143E3139-965C-45E3-830E-07EAF28D8388}"/>
    <dgm:cxn modelId="{CBF54F14-2C8F-4ECE-B79C-24CD8A6A8752}" type="presOf" srcId="{6C5097F3-8175-42F4-8E13-EEBB174D66B7}" destId="{DF7332AE-CB2E-4227-998B-DC0B268028A5}" srcOrd="1" destOrd="0" presId="urn:microsoft.com/office/officeart/2016/7/layout/VerticalDownArrowProcess"/>
    <dgm:cxn modelId="{01474825-68C6-4406-BC06-258A366BD714}" srcId="{4B1C208C-5816-4A10-A219-B1B458396510}" destId="{934C6F9A-A022-4A69-B32A-ACCB9E86CCE9}" srcOrd="7" destOrd="0" parTransId="{C33386C4-1D55-45C0-9277-B8B956F6278A}" sibTransId="{7B70C79A-A3B4-4C79-BDF7-389A5AD5FA7E}"/>
    <dgm:cxn modelId="{C146172E-95D2-4103-B97E-2B587BCD015C}" srcId="{03371ADE-075B-4B47-90CD-8C9EBE1E734C}" destId="{5285556B-D9BA-439A-8AD6-FFE52A3385E0}" srcOrd="0" destOrd="0" parTransId="{39C03B56-4614-4511-9070-D960C59CFA47}" sibTransId="{C545E6B4-B992-4937-9E5C-ED2270D53DA1}"/>
    <dgm:cxn modelId="{B0B1DB30-7518-484F-BE23-61D1DAE97E96}" type="presOf" srcId="{5285556B-D9BA-439A-8AD6-FFE52A3385E0}" destId="{F834CAC3-E7AD-42C4-9B2E-DEB1E6A10E13}" srcOrd="0" destOrd="0" presId="urn:microsoft.com/office/officeart/2016/7/layout/VerticalDownArrowProcess"/>
    <dgm:cxn modelId="{96C77462-FBDB-4C52-8738-0F234B241B25}" type="presOf" srcId="{03371ADE-075B-4B47-90CD-8C9EBE1E734C}" destId="{90B1728B-DB55-4799-B786-80A82B9CAF07}" srcOrd="1" destOrd="0" presId="urn:microsoft.com/office/officeart/2016/7/layout/VerticalDownArrowProcess"/>
    <dgm:cxn modelId="{2A1D1B46-76D4-43AD-9537-59A851411669}" type="presOf" srcId="{03371ADE-075B-4B47-90CD-8C9EBE1E734C}" destId="{9C1759FA-47EC-43F1-95A1-684CE6C2B7DB}" srcOrd="0" destOrd="0" presId="urn:microsoft.com/office/officeart/2016/7/layout/VerticalDownArrowProcess"/>
    <dgm:cxn modelId="{DD833148-0B98-4BD6-A244-544CB8B50C58}" type="presOf" srcId="{0AFBF20C-8291-400D-AC5D-674AFF57127B}" destId="{D2D949EC-72F2-4CE6-9E8F-35C3DE32DE49}" srcOrd="0" destOrd="0" presId="urn:microsoft.com/office/officeart/2016/7/layout/VerticalDownArrowProcess"/>
    <dgm:cxn modelId="{EC868A50-4BF0-41C7-B1F6-791BA13B4245}" srcId="{4B1C208C-5816-4A10-A219-B1B458396510}" destId="{A3672031-9088-4656-A7D3-A0D6D9340273}" srcOrd="5" destOrd="0" parTransId="{8C3F7B3A-E907-44B7-8865-2EBE6670E6CE}" sibTransId="{11840E87-758F-4DC4-90C8-9795179307F6}"/>
    <dgm:cxn modelId="{DF923373-77E0-429E-917D-CBDE23C17B22}" srcId="{4B1C208C-5816-4A10-A219-B1B458396510}" destId="{88DA76BB-EF73-4FCE-9834-D00C4DEE0F76}" srcOrd="4" destOrd="0" parTransId="{EA606B45-305A-4FDA-8F5E-AD7740FFD058}" sibTransId="{EE80B7B9-81E7-4212-A378-B6CEBA596A86}"/>
    <dgm:cxn modelId="{47FAC57D-C9C9-4EE6-B3A2-CB85C5535D55}" type="presOf" srcId="{7B4C4ADA-FE70-4963-A2A0-3961A2A15BDD}" destId="{35FB95DE-DA77-4343-AD4D-92FEC07374D4}" srcOrd="1" destOrd="0" presId="urn:microsoft.com/office/officeart/2016/7/layout/VerticalDownArrowProcess"/>
    <dgm:cxn modelId="{79C5DE82-FFAA-4458-B41C-AF018DD7DFEF}" type="presOf" srcId="{4772BBE2-E041-4326-82A7-2F43558F74A6}" destId="{17288918-810F-4AAE-8643-16EF3E5A4C91}" srcOrd="0" destOrd="0" presId="urn:microsoft.com/office/officeart/2016/7/layout/VerticalDownArrowProcess"/>
    <dgm:cxn modelId="{94963A90-E4FB-4ACB-BDE1-7B9960A6550E}" srcId="{4B1C208C-5816-4A10-A219-B1B458396510}" destId="{7B4C4ADA-FE70-4963-A2A0-3961A2A15BDD}" srcOrd="3" destOrd="0" parTransId="{D50850FF-883F-4C61-9953-EE0B049890D7}" sibTransId="{750851AF-D33C-4414-9CAC-0DE8DD4B55F2}"/>
    <dgm:cxn modelId="{0236C098-5492-46DC-8B3D-8AE40C0A5D9D}" type="presOf" srcId="{A3672031-9088-4656-A7D3-A0D6D9340273}" destId="{D21EE23C-3A43-4336-B598-0B97889941D3}" srcOrd="1" destOrd="0" presId="urn:microsoft.com/office/officeart/2016/7/layout/VerticalDownArrowProcess"/>
    <dgm:cxn modelId="{A915B89B-8488-4521-8837-66F115F55943}" srcId="{1863A1CC-3109-490A-8494-9D4AFEF183D1}" destId="{1B7FDC78-B242-4408-A74F-62817EFCD450}" srcOrd="0" destOrd="0" parTransId="{409CB379-4AD1-4399-9009-98E8A80A92A5}" sibTransId="{5566E964-6D84-48C1-A994-1AB6D34333B6}"/>
    <dgm:cxn modelId="{6268CF9B-D0BC-44E5-A0F3-915480EE27A9}" srcId="{4B1C208C-5816-4A10-A219-B1B458396510}" destId="{03371ADE-075B-4B47-90CD-8C9EBE1E734C}" srcOrd="2" destOrd="0" parTransId="{3D67322F-E7AC-4B10-BCDE-1430D3CCD2BD}" sibTransId="{30AA20C4-8E22-4A98-8A0E-3771DD4DC60B}"/>
    <dgm:cxn modelId="{757CFBA1-6D11-4E19-9264-01539D09FAC5}" type="presOf" srcId="{88DA76BB-EF73-4FCE-9834-D00C4DEE0F76}" destId="{E6E176E1-0292-411C-B47F-6B8C7A18BEB0}" srcOrd="1" destOrd="0" presId="urn:microsoft.com/office/officeart/2016/7/layout/VerticalDownArrowProcess"/>
    <dgm:cxn modelId="{8C72E1A5-2BC1-4408-A5D7-1638DF17AA2D}" type="presOf" srcId="{1863A1CC-3109-490A-8494-9D4AFEF183D1}" destId="{2250C537-2762-4DE1-945E-25D4F8A9E824}" srcOrd="0" destOrd="0" presId="urn:microsoft.com/office/officeart/2016/7/layout/VerticalDownArrowProcess"/>
    <dgm:cxn modelId="{281EA3A7-72D5-49B3-93B5-95AC41088246}" type="presOf" srcId="{3C0AEEE5-A43D-4DD8-878A-C9643C0A7E30}" destId="{44E40D7D-087B-4990-AC17-A5BDE3CF8E09}" srcOrd="1" destOrd="0" presId="urn:microsoft.com/office/officeart/2016/7/layout/VerticalDownArrowProcess"/>
    <dgm:cxn modelId="{5E1CA9A7-B587-4165-8179-53190D0AB8EF}" srcId="{4B1C208C-5816-4A10-A219-B1B458396510}" destId="{3C0AEEE5-A43D-4DD8-878A-C9643C0A7E30}" srcOrd="0" destOrd="0" parTransId="{2C4B5113-4304-4DE1-AC9E-CE04EDFB8DE6}" sibTransId="{68BA6BF3-54D7-48F3-8A79-545B5145C8BF}"/>
    <dgm:cxn modelId="{8BCECDA7-9B6D-4925-B572-AD1BB9EA10DC}" srcId="{88DA76BB-EF73-4FCE-9834-D00C4DEE0F76}" destId="{19C1F1E5-AA99-4AEA-807D-E6DB699C9810}" srcOrd="0" destOrd="0" parTransId="{C238FD40-5883-4C1C-B43E-D7C775196DE9}" sibTransId="{DE90C542-34F9-4629-ADE6-14FE2E3FF764}"/>
    <dgm:cxn modelId="{EDB516A9-B9AB-4F92-8423-2279C7EC92B7}" type="presOf" srcId="{1863A1CC-3109-490A-8494-9D4AFEF183D1}" destId="{5FAC4607-4460-450A-ABAF-1AFC1BA5606C}" srcOrd="1" destOrd="0" presId="urn:microsoft.com/office/officeart/2016/7/layout/VerticalDownArrowProcess"/>
    <dgm:cxn modelId="{D89B14AB-A55D-4337-9712-564D36BD25ED}" type="presOf" srcId="{A11843B2-228D-4BED-A44B-612170EE8D6A}" destId="{365185FF-F722-4983-AECE-A04C28B75AB6}" srcOrd="0" destOrd="0" presId="urn:microsoft.com/office/officeart/2016/7/layout/VerticalDownArrowProcess"/>
    <dgm:cxn modelId="{37D186AB-45E6-4253-9900-CC3A79F76F57}" srcId="{4B1C208C-5816-4A10-A219-B1B458396510}" destId="{1863A1CC-3109-490A-8494-9D4AFEF183D1}" srcOrd="6" destOrd="0" parTransId="{175151EE-D824-49E1-A476-A3F23138B0AB}" sibTransId="{4ACDA501-8563-4AB7-9A54-9500CE454A75}"/>
    <dgm:cxn modelId="{3C8A5AB7-7595-4347-8F9F-DAA95236CB1D}" srcId="{7B4C4ADA-FE70-4963-A2A0-3961A2A15BDD}" destId="{4772BBE2-E041-4326-82A7-2F43558F74A6}" srcOrd="0" destOrd="0" parTransId="{1418A496-355E-468F-A016-ADA7465B3AFC}" sibTransId="{5D8CC83D-8AF2-44DB-9010-AC35C7B5774D}"/>
    <dgm:cxn modelId="{0D236FBE-7DA2-4F90-8DCD-C650BC63B607}" type="presOf" srcId="{0550BA41-E9BC-414F-8FA8-281131E37C3D}" destId="{C488BDF9-B0E1-4EF6-96FC-6385888DFAA7}" srcOrd="0" destOrd="0" presId="urn:microsoft.com/office/officeart/2016/7/layout/VerticalDownArrowProcess"/>
    <dgm:cxn modelId="{12CC0FCF-3049-40F8-9C49-2BE7F0CD295B}" type="presOf" srcId="{6C5097F3-8175-42F4-8E13-EEBB174D66B7}" destId="{1A6D2593-E280-4DFE-AFF8-6FA9145E8F95}" srcOrd="0" destOrd="0" presId="urn:microsoft.com/office/officeart/2016/7/layout/VerticalDownArrowProcess"/>
    <dgm:cxn modelId="{43DA29CF-4FA0-4633-9809-F9013C376D66}" type="presOf" srcId="{4B1C208C-5816-4A10-A219-B1B458396510}" destId="{CF202278-20FF-4B92-B825-AB8CA83DF367}" srcOrd="0" destOrd="0" presId="urn:microsoft.com/office/officeart/2016/7/layout/VerticalDownArrowProcess"/>
    <dgm:cxn modelId="{97AA84D6-AF4D-4D4F-BF44-13CC6BA1583F}" srcId="{A3672031-9088-4656-A7D3-A0D6D9340273}" destId="{082E7BC1-01BC-43A2-94B7-CDD0EA799AED}" srcOrd="0" destOrd="0" parTransId="{D95AB16D-9B83-4788-85C4-2A809166E6FA}" sibTransId="{871D5D57-8A66-4B5B-8B30-2A345117AEA4}"/>
    <dgm:cxn modelId="{35A87EDB-CA97-4C15-A7FA-CBE2237C6AC4}" srcId="{6C5097F3-8175-42F4-8E13-EEBB174D66B7}" destId="{0550BA41-E9BC-414F-8FA8-281131E37C3D}" srcOrd="0" destOrd="0" parTransId="{7006AF02-E00B-4302-8110-C35F9F3E8C43}" sibTransId="{536A8F18-3ECA-4BB2-89FD-28FAA6EA499C}"/>
    <dgm:cxn modelId="{B6403EDD-BDAD-4408-A31D-7D02099B72FB}" srcId="{3C0AEEE5-A43D-4DD8-878A-C9643C0A7E30}" destId="{0AFBF20C-8291-400D-AC5D-674AFF57127B}" srcOrd="0" destOrd="0" parTransId="{11D6F409-A59B-4AA7-B6EB-331BAAB2A991}" sibTransId="{8AB4F19F-AEAE-4090-A07E-BB80A65E13EC}"/>
    <dgm:cxn modelId="{A1ADA1DE-8312-4842-A388-E5C023C653FA}" type="presOf" srcId="{88DA76BB-EF73-4FCE-9834-D00C4DEE0F76}" destId="{728F530A-90B6-4977-B812-33646230219E}" srcOrd="0" destOrd="0" presId="urn:microsoft.com/office/officeart/2016/7/layout/VerticalDownArrowProcess"/>
    <dgm:cxn modelId="{F26FE0E5-7365-4AF6-BDA7-9F244CA52898}" type="presOf" srcId="{1B7FDC78-B242-4408-A74F-62817EFCD450}" destId="{ED333EF1-80BF-4E00-B2E4-522E6F93F7EA}" srcOrd="0" destOrd="0" presId="urn:microsoft.com/office/officeart/2016/7/layout/VerticalDownArrowProcess"/>
    <dgm:cxn modelId="{990283EA-A7D4-4C76-A300-50D3E596FDCD}" srcId="{4B1C208C-5816-4A10-A219-B1B458396510}" destId="{6C5097F3-8175-42F4-8E13-EEBB174D66B7}" srcOrd="1" destOrd="0" parTransId="{D53AC204-D1F8-403B-B296-1FBDBE0AAE37}" sibTransId="{EB03E77B-9C2A-4317-8DE9-32DF1F215775}"/>
    <dgm:cxn modelId="{BFEC58EC-8B00-43B8-9C5C-B75F0081F67C}" type="presOf" srcId="{A3672031-9088-4656-A7D3-A0D6D9340273}" destId="{AC893A30-B458-4BD7-BB4F-EAB619F52ACF}" srcOrd="0" destOrd="0" presId="urn:microsoft.com/office/officeart/2016/7/layout/VerticalDownArrowProcess"/>
    <dgm:cxn modelId="{662F79F7-A9B4-40BF-950A-1E8464DCF4B1}" type="presOf" srcId="{7B4C4ADA-FE70-4963-A2A0-3961A2A15BDD}" destId="{D907362C-3D55-4772-B432-4CE46AFDC328}" srcOrd="0" destOrd="0" presId="urn:microsoft.com/office/officeart/2016/7/layout/VerticalDownArrowProcess"/>
    <dgm:cxn modelId="{D8FFC8F8-94EC-4B80-992C-D0F97474DAC0}" type="presOf" srcId="{19C1F1E5-AA99-4AEA-807D-E6DB699C9810}" destId="{9E249BB7-A516-4AE8-A6C2-CBE8F22ACA9E}" srcOrd="0" destOrd="0" presId="urn:microsoft.com/office/officeart/2016/7/layout/VerticalDownArrowProcess"/>
    <dgm:cxn modelId="{C95C84FC-22C8-4695-8717-A1C0329B8D04}" type="presOf" srcId="{934C6F9A-A022-4A69-B32A-ACCB9E86CCE9}" destId="{AA058B25-7E0F-4A97-B870-3D70222C380F}" srcOrd="0" destOrd="0" presId="urn:microsoft.com/office/officeart/2016/7/layout/VerticalDownArrowProcess"/>
    <dgm:cxn modelId="{424FD87E-A5BB-4BE6-81F4-B079ACE8F01D}" type="presParOf" srcId="{CF202278-20FF-4B92-B825-AB8CA83DF367}" destId="{CFE2F331-7686-4E79-83FA-CFC60C7A0186}" srcOrd="0" destOrd="0" presId="urn:microsoft.com/office/officeart/2016/7/layout/VerticalDownArrowProcess"/>
    <dgm:cxn modelId="{8456DF6C-C8FD-4A89-B5B3-5096E79D7648}" type="presParOf" srcId="{CFE2F331-7686-4E79-83FA-CFC60C7A0186}" destId="{AA058B25-7E0F-4A97-B870-3D70222C380F}" srcOrd="0" destOrd="0" presId="urn:microsoft.com/office/officeart/2016/7/layout/VerticalDownArrowProcess"/>
    <dgm:cxn modelId="{8B1A1A19-6FBA-4743-967F-C4B6BC6E4D46}" type="presParOf" srcId="{CFE2F331-7686-4E79-83FA-CFC60C7A0186}" destId="{365185FF-F722-4983-AECE-A04C28B75AB6}" srcOrd="1" destOrd="0" presId="urn:microsoft.com/office/officeart/2016/7/layout/VerticalDownArrowProcess"/>
    <dgm:cxn modelId="{4EA1082D-535B-40AC-976C-B6E801A5AF15}" type="presParOf" srcId="{CF202278-20FF-4B92-B825-AB8CA83DF367}" destId="{81B1C03B-0AC9-49BE-86A0-BC3A3BFD6C0C}" srcOrd="1" destOrd="0" presId="urn:microsoft.com/office/officeart/2016/7/layout/VerticalDownArrowProcess"/>
    <dgm:cxn modelId="{2F1574D6-9C64-4B88-835E-EE26C7619AD4}" type="presParOf" srcId="{CF202278-20FF-4B92-B825-AB8CA83DF367}" destId="{35E675D8-D895-4F4B-A2DB-4F9FD56EFA13}" srcOrd="2" destOrd="0" presId="urn:microsoft.com/office/officeart/2016/7/layout/VerticalDownArrowProcess"/>
    <dgm:cxn modelId="{C5BA177D-A660-4051-9207-18CC3CAF56AF}" type="presParOf" srcId="{35E675D8-D895-4F4B-A2DB-4F9FD56EFA13}" destId="{2250C537-2762-4DE1-945E-25D4F8A9E824}" srcOrd="0" destOrd="0" presId="urn:microsoft.com/office/officeart/2016/7/layout/VerticalDownArrowProcess"/>
    <dgm:cxn modelId="{D1CE0A34-7ACC-4A24-BA71-273CC8C971E8}" type="presParOf" srcId="{35E675D8-D895-4F4B-A2DB-4F9FD56EFA13}" destId="{5FAC4607-4460-450A-ABAF-1AFC1BA5606C}" srcOrd="1" destOrd="0" presId="urn:microsoft.com/office/officeart/2016/7/layout/VerticalDownArrowProcess"/>
    <dgm:cxn modelId="{468C735B-C741-4C70-B354-2CD711231D6C}" type="presParOf" srcId="{35E675D8-D895-4F4B-A2DB-4F9FD56EFA13}" destId="{ED333EF1-80BF-4E00-B2E4-522E6F93F7EA}" srcOrd="2" destOrd="0" presId="urn:microsoft.com/office/officeart/2016/7/layout/VerticalDownArrowProcess"/>
    <dgm:cxn modelId="{11259161-8110-40EA-86CA-91AE5127606C}" type="presParOf" srcId="{CF202278-20FF-4B92-B825-AB8CA83DF367}" destId="{4498AE37-E168-4CCE-9639-45A9DD338B09}" srcOrd="3" destOrd="0" presId="urn:microsoft.com/office/officeart/2016/7/layout/VerticalDownArrowProcess"/>
    <dgm:cxn modelId="{449F7BA6-AC0B-4410-8AE1-B3B6636E796B}" type="presParOf" srcId="{CF202278-20FF-4B92-B825-AB8CA83DF367}" destId="{F5412A94-925A-4A95-B8C0-DB99A13F2315}" srcOrd="4" destOrd="0" presId="urn:microsoft.com/office/officeart/2016/7/layout/VerticalDownArrowProcess"/>
    <dgm:cxn modelId="{4CDF1BA2-C1D5-48B8-A008-52FAF45ACDE0}" type="presParOf" srcId="{F5412A94-925A-4A95-B8C0-DB99A13F2315}" destId="{AC893A30-B458-4BD7-BB4F-EAB619F52ACF}" srcOrd="0" destOrd="0" presId="urn:microsoft.com/office/officeart/2016/7/layout/VerticalDownArrowProcess"/>
    <dgm:cxn modelId="{F0A708F7-EEBA-43F2-B6D7-0042981E5C2E}" type="presParOf" srcId="{F5412A94-925A-4A95-B8C0-DB99A13F2315}" destId="{D21EE23C-3A43-4336-B598-0B97889941D3}" srcOrd="1" destOrd="0" presId="urn:microsoft.com/office/officeart/2016/7/layout/VerticalDownArrowProcess"/>
    <dgm:cxn modelId="{8DEB3A8C-7E4B-42B0-B96F-11E108C6329E}" type="presParOf" srcId="{F5412A94-925A-4A95-B8C0-DB99A13F2315}" destId="{AB04B979-9CF7-4A9F-BBD4-46901DA8D6A7}" srcOrd="2" destOrd="0" presId="urn:microsoft.com/office/officeart/2016/7/layout/VerticalDownArrowProcess"/>
    <dgm:cxn modelId="{C2A71078-CB32-47F4-868F-CF43F356F16F}" type="presParOf" srcId="{CF202278-20FF-4B92-B825-AB8CA83DF367}" destId="{E315AC8D-DA6C-4D20-9ABC-DB80F3CE9A4D}" srcOrd="5" destOrd="0" presId="urn:microsoft.com/office/officeart/2016/7/layout/VerticalDownArrowProcess"/>
    <dgm:cxn modelId="{CDE1BC1F-156E-48D9-B7E3-F03F2C2F287D}" type="presParOf" srcId="{CF202278-20FF-4B92-B825-AB8CA83DF367}" destId="{F3D26996-6A83-4771-B6C9-6233141B3236}" srcOrd="6" destOrd="0" presId="urn:microsoft.com/office/officeart/2016/7/layout/VerticalDownArrowProcess"/>
    <dgm:cxn modelId="{53B5194E-3667-44D2-8A7B-794904B8D688}" type="presParOf" srcId="{F3D26996-6A83-4771-B6C9-6233141B3236}" destId="{728F530A-90B6-4977-B812-33646230219E}" srcOrd="0" destOrd="0" presId="urn:microsoft.com/office/officeart/2016/7/layout/VerticalDownArrowProcess"/>
    <dgm:cxn modelId="{86476DE8-F278-4DE9-9E99-5B9ACBF78FDA}" type="presParOf" srcId="{F3D26996-6A83-4771-B6C9-6233141B3236}" destId="{E6E176E1-0292-411C-B47F-6B8C7A18BEB0}" srcOrd="1" destOrd="0" presId="urn:microsoft.com/office/officeart/2016/7/layout/VerticalDownArrowProcess"/>
    <dgm:cxn modelId="{6A70662F-D96D-4D4D-BBC9-1764E4DD3A9E}" type="presParOf" srcId="{F3D26996-6A83-4771-B6C9-6233141B3236}" destId="{9E249BB7-A516-4AE8-A6C2-CBE8F22ACA9E}" srcOrd="2" destOrd="0" presId="urn:microsoft.com/office/officeart/2016/7/layout/VerticalDownArrowProcess"/>
    <dgm:cxn modelId="{D3AF9C55-DBA8-4C03-BE14-DCF52624D36E}" type="presParOf" srcId="{CF202278-20FF-4B92-B825-AB8CA83DF367}" destId="{EEC9C5E6-3D2D-4825-87E8-4F2E1D298A43}" srcOrd="7" destOrd="0" presId="urn:microsoft.com/office/officeart/2016/7/layout/VerticalDownArrowProcess"/>
    <dgm:cxn modelId="{A303BF5F-2B0A-40B6-9D6A-ED03D2936501}" type="presParOf" srcId="{CF202278-20FF-4B92-B825-AB8CA83DF367}" destId="{AC53F6F2-247B-4853-9C87-499761B1B1E5}" srcOrd="8" destOrd="0" presId="urn:microsoft.com/office/officeart/2016/7/layout/VerticalDownArrowProcess"/>
    <dgm:cxn modelId="{A80ECDB9-CF38-446A-A406-1244FCF11786}" type="presParOf" srcId="{AC53F6F2-247B-4853-9C87-499761B1B1E5}" destId="{D907362C-3D55-4772-B432-4CE46AFDC328}" srcOrd="0" destOrd="0" presId="urn:microsoft.com/office/officeart/2016/7/layout/VerticalDownArrowProcess"/>
    <dgm:cxn modelId="{EFA65C93-3222-472F-BCED-97E483BAC26D}" type="presParOf" srcId="{AC53F6F2-247B-4853-9C87-499761B1B1E5}" destId="{35FB95DE-DA77-4343-AD4D-92FEC07374D4}" srcOrd="1" destOrd="0" presId="urn:microsoft.com/office/officeart/2016/7/layout/VerticalDownArrowProcess"/>
    <dgm:cxn modelId="{2555F166-145F-4269-8241-8C4952E22E3C}" type="presParOf" srcId="{AC53F6F2-247B-4853-9C87-499761B1B1E5}" destId="{17288918-810F-4AAE-8643-16EF3E5A4C91}" srcOrd="2" destOrd="0" presId="urn:microsoft.com/office/officeart/2016/7/layout/VerticalDownArrowProcess"/>
    <dgm:cxn modelId="{92C9DE03-C021-457C-9525-7B8955C63D1B}" type="presParOf" srcId="{CF202278-20FF-4B92-B825-AB8CA83DF367}" destId="{C344759F-0DBD-4586-AADA-BDE92EBE680A}" srcOrd="9" destOrd="0" presId="urn:microsoft.com/office/officeart/2016/7/layout/VerticalDownArrowProcess"/>
    <dgm:cxn modelId="{59F5A06F-2087-41E5-BF97-EF6D72F45306}" type="presParOf" srcId="{CF202278-20FF-4B92-B825-AB8CA83DF367}" destId="{C7B26167-CD70-4BEF-968D-39CDD99F95CD}" srcOrd="10" destOrd="0" presId="urn:microsoft.com/office/officeart/2016/7/layout/VerticalDownArrowProcess"/>
    <dgm:cxn modelId="{2098429A-C7DA-4D0B-A0AE-D7BEB48676B0}" type="presParOf" srcId="{C7B26167-CD70-4BEF-968D-39CDD99F95CD}" destId="{9C1759FA-47EC-43F1-95A1-684CE6C2B7DB}" srcOrd="0" destOrd="0" presId="urn:microsoft.com/office/officeart/2016/7/layout/VerticalDownArrowProcess"/>
    <dgm:cxn modelId="{155BFE11-57FD-4037-A223-78EA2D5B0DB1}" type="presParOf" srcId="{C7B26167-CD70-4BEF-968D-39CDD99F95CD}" destId="{90B1728B-DB55-4799-B786-80A82B9CAF07}" srcOrd="1" destOrd="0" presId="urn:microsoft.com/office/officeart/2016/7/layout/VerticalDownArrowProcess"/>
    <dgm:cxn modelId="{36B716B5-AF88-43CD-ACBD-8635809D3107}" type="presParOf" srcId="{C7B26167-CD70-4BEF-968D-39CDD99F95CD}" destId="{F834CAC3-E7AD-42C4-9B2E-DEB1E6A10E13}" srcOrd="2" destOrd="0" presId="urn:microsoft.com/office/officeart/2016/7/layout/VerticalDownArrowProcess"/>
    <dgm:cxn modelId="{4FC0B263-C98A-4C92-99E2-12F0D9F11AAB}" type="presParOf" srcId="{CF202278-20FF-4B92-B825-AB8CA83DF367}" destId="{6BD78026-69BC-4097-A529-796C88C9D8F1}" srcOrd="11" destOrd="0" presId="urn:microsoft.com/office/officeart/2016/7/layout/VerticalDownArrowProcess"/>
    <dgm:cxn modelId="{B2891BC2-5E8E-4C6E-BB65-CC60E51C0CF1}" type="presParOf" srcId="{CF202278-20FF-4B92-B825-AB8CA83DF367}" destId="{0272BBC8-E08E-4A54-BC53-520421750ED3}" srcOrd="12" destOrd="0" presId="urn:microsoft.com/office/officeart/2016/7/layout/VerticalDownArrowProcess"/>
    <dgm:cxn modelId="{0F5DA45B-866D-4CB2-BBD9-4C25808656AA}" type="presParOf" srcId="{0272BBC8-E08E-4A54-BC53-520421750ED3}" destId="{1A6D2593-E280-4DFE-AFF8-6FA9145E8F95}" srcOrd="0" destOrd="0" presId="urn:microsoft.com/office/officeart/2016/7/layout/VerticalDownArrowProcess"/>
    <dgm:cxn modelId="{355B57EE-37D0-43AF-AB2A-4876A684938A}" type="presParOf" srcId="{0272BBC8-E08E-4A54-BC53-520421750ED3}" destId="{DF7332AE-CB2E-4227-998B-DC0B268028A5}" srcOrd="1" destOrd="0" presId="urn:microsoft.com/office/officeart/2016/7/layout/VerticalDownArrowProcess"/>
    <dgm:cxn modelId="{91D9120C-DBC7-4077-87A8-5F7BC03E41D9}" type="presParOf" srcId="{0272BBC8-E08E-4A54-BC53-520421750ED3}" destId="{C488BDF9-B0E1-4EF6-96FC-6385888DFAA7}" srcOrd="2" destOrd="0" presId="urn:microsoft.com/office/officeart/2016/7/layout/VerticalDownArrowProcess"/>
    <dgm:cxn modelId="{E5E4A990-3164-430E-9B1B-DB4B618DC2BE}" type="presParOf" srcId="{CF202278-20FF-4B92-B825-AB8CA83DF367}" destId="{E756EDA2-26FD-46D3-839C-B1C136BF00EB}" srcOrd="13" destOrd="0" presId="urn:microsoft.com/office/officeart/2016/7/layout/VerticalDownArrowProcess"/>
    <dgm:cxn modelId="{D28C3474-C5AD-4237-95E1-DF74DC015FB6}" type="presParOf" srcId="{CF202278-20FF-4B92-B825-AB8CA83DF367}" destId="{2A09126A-6BA4-4BB6-9536-BFE7A2014871}" srcOrd="14" destOrd="0" presId="urn:microsoft.com/office/officeart/2016/7/layout/VerticalDownArrowProcess"/>
    <dgm:cxn modelId="{2804A03E-D5EB-4B88-A577-4FC64981F896}" type="presParOf" srcId="{2A09126A-6BA4-4BB6-9536-BFE7A2014871}" destId="{521F9309-2A4D-4667-A852-5E7FBB34C469}" srcOrd="0" destOrd="0" presId="urn:microsoft.com/office/officeart/2016/7/layout/VerticalDownArrowProcess"/>
    <dgm:cxn modelId="{CE4A3463-939A-4421-9840-1D948DC2019A}" type="presParOf" srcId="{2A09126A-6BA4-4BB6-9536-BFE7A2014871}" destId="{44E40D7D-087B-4990-AC17-A5BDE3CF8E09}" srcOrd="1" destOrd="0" presId="urn:microsoft.com/office/officeart/2016/7/layout/VerticalDownArrowProcess"/>
    <dgm:cxn modelId="{1D8068D4-CE9C-4B6C-8E3B-0E31471EC370}" type="presParOf" srcId="{2A09126A-6BA4-4BB6-9536-BFE7A2014871}" destId="{D2D949EC-72F2-4CE6-9E8F-35C3DE32DE4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59E8DD-1607-4C90-B753-ED8B1273903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5F9FE4F-A0C2-4B11-9FA8-F64B521356D9}">
      <dgm:prSet custT="1"/>
      <dgm:spPr/>
      <dgm:t>
        <a:bodyPr/>
        <a:lstStyle/>
        <a:p>
          <a:pPr>
            <a:lnSpc>
              <a:spcPct val="100000"/>
            </a:lnSpc>
          </a:pPr>
          <a:r>
            <a:rPr lang="en-US" sz="1600" dirty="0"/>
            <a:t>Citrate is known to change the pH of the blood and cause errors in spectrophotometric measurements. Similarly, fluoride, oxalate, and EDTA should be avoided.</a:t>
          </a:r>
        </a:p>
      </dgm:t>
    </dgm:pt>
    <dgm:pt modelId="{B7832D4E-E9ED-489F-84B8-11FD38FA8C16}" type="parTrans" cxnId="{3E176E3F-1037-4593-AD24-A4602301B3DE}">
      <dgm:prSet/>
      <dgm:spPr/>
      <dgm:t>
        <a:bodyPr/>
        <a:lstStyle/>
        <a:p>
          <a:endParaRPr lang="en-US"/>
        </a:p>
      </dgm:t>
    </dgm:pt>
    <dgm:pt modelId="{6941CF1A-4F32-43A9-AD86-D34DE781F5AD}" type="sibTrans" cxnId="{3E176E3F-1037-4593-AD24-A4602301B3DE}">
      <dgm:prSet/>
      <dgm:spPr/>
      <dgm:t>
        <a:bodyPr/>
        <a:lstStyle/>
        <a:p>
          <a:pPr>
            <a:lnSpc>
              <a:spcPct val="100000"/>
            </a:lnSpc>
          </a:pPr>
          <a:endParaRPr lang="en-US"/>
        </a:p>
      </dgm:t>
    </dgm:pt>
    <dgm:pt modelId="{F4BFC38A-D946-4DAC-BF84-C5295AD6E01B}">
      <dgm:prSet custT="1"/>
      <dgm:spPr/>
      <dgm:t>
        <a:bodyPr/>
        <a:lstStyle/>
        <a:p>
          <a:pPr>
            <a:lnSpc>
              <a:spcPct val="100000"/>
            </a:lnSpc>
          </a:pPr>
          <a:r>
            <a:rPr lang="en-US" sz="1600" dirty="0"/>
            <a:t>Excessive volumes of anticoagulant or saline may oxygenate the sample or cause dilution errors.</a:t>
          </a:r>
        </a:p>
      </dgm:t>
    </dgm:pt>
    <dgm:pt modelId="{2358E2AA-0635-4B75-9E89-D34F2FA6D6CE}" type="parTrans" cxnId="{B0075E1A-A476-4F36-852C-C49C8A4475FE}">
      <dgm:prSet/>
      <dgm:spPr/>
      <dgm:t>
        <a:bodyPr/>
        <a:lstStyle/>
        <a:p>
          <a:endParaRPr lang="en-US"/>
        </a:p>
      </dgm:t>
    </dgm:pt>
    <dgm:pt modelId="{3D06F70D-257F-4905-A280-5A2691BD0D5D}" type="sibTrans" cxnId="{B0075E1A-A476-4F36-852C-C49C8A4475FE}">
      <dgm:prSet/>
      <dgm:spPr/>
      <dgm:t>
        <a:bodyPr/>
        <a:lstStyle/>
        <a:p>
          <a:pPr>
            <a:lnSpc>
              <a:spcPct val="100000"/>
            </a:lnSpc>
          </a:pPr>
          <a:endParaRPr lang="en-US"/>
        </a:p>
      </dgm:t>
    </dgm:pt>
    <dgm:pt modelId="{B7A85A28-A12F-408C-979C-5CB7B3E327AA}">
      <dgm:prSet custT="1"/>
      <dgm:spPr/>
      <dgm:t>
        <a:bodyPr/>
        <a:lstStyle/>
        <a:p>
          <a:pPr>
            <a:lnSpc>
              <a:spcPct val="100000"/>
            </a:lnSpc>
          </a:pPr>
          <a:r>
            <a:rPr lang="en-US" sz="1600" dirty="0"/>
            <a:t>Cuvettes should be stored in a </a:t>
          </a:r>
          <a:r>
            <a:rPr lang="en-US" sz="1600" b="1" u="sng" dirty="0"/>
            <a:t>sealed</a:t>
          </a:r>
          <a:r>
            <a:rPr lang="en-US" sz="1600" dirty="0"/>
            <a:t> bag with a desiccant pouch.  Desiccant should be checked prior to using the cuvettes to ensure that the color indicator has not changed from blue to pink.  </a:t>
          </a:r>
          <a:r>
            <a:rPr lang="en-US" sz="1600" u="sng" dirty="0"/>
            <a:t>If the indicator has changed, do not use the cuvettes until a new desiccant pouch can be added to the bag</a:t>
          </a:r>
          <a:r>
            <a:rPr lang="en-US" sz="1600" dirty="0"/>
            <a:t>.</a:t>
          </a:r>
        </a:p>
      </dgm:t>
    </dgm:pt>
    <dgm:pt modelId="{E7BC7B16-919C-4B8D-903E-548AD94328E7}" type="parTrans" cxnId="{D61B414A-5E9C-4682-A5B0-E9278008EEAD}">
      <dgm:prSet/>
      <dgm:spPr/>
      <dgm:t>
        <a:bodyPr/>
        <a:lstStyle/>
        <a:p>
          <a:endParaRPr lang="en-US"/>
        </a:p>
      </dgm:t>
    </dgm:pt>
    <dgm:pt modelId="{90239813-7AD8-4A8B-B46C-00AFAA6DBD57}" type="sibTrans" cxnId="{D61B414A-5E9C-4682-A5B0-E9278008EEAD}">
      <dgm:prSet/>
      <dgm:spPr/>
      <dgm:t>
        <a:bodyPr/>
        <a:lstStyle/>
        <a:p>
          <a:pPr>
            <a:lnSpc>
              <a:spcPct val="100000"/>
            </a:lnSpc>
          </a:pPr>
          <a:endParaRPr lang="en-US"/>
        </a:p>
      </dgm:t>
    </dgm:pt>
    <dgm:pt modelId="{ADB1F314-D612-4E69-ACF7-896210902265}">
      <dgm:prSet custT="1"/>
      <dgm:spPr/>
      <dgm:t>
        <a:bodyPr/>
        <a:lstStyle/>
        <a:p>
          <a:pPr>
            <a:lnSpc>
              <a:spcPct val="100000"/>
            </a:lnSpc>
          </a:pPr>
          <a:r>
            <a:rPr lang="en-US" sz="1600" dirty="0"/>
            <a:t>When filling cuvettes, do not insert it into the analyzer if the vent patch protrudes.</a:t>
          </a:r>
        </a:p>
      </dgm:t>
    </dgm:pt>
    <dgm:pt modelId="{BDB26013-53E4-455F-8AA4-4A74EB2B20E1}" type="parTrans" cxnId="{3262AB78-9BA1-425F-BABF-E63B6005C525}">
      <dgm:prSet/>
      <dgm:spPr/>
      <dgm:t>
        <a:bodyPr/>
        <a:lstStyle/>
        <a:p>
          <a:endParaRPr lang="en-US"/>
        </a:p>
      </dgm:t>
    </dgm:pt>
    <dgm:pt modelId="{4D3DF391-5A9F-445A-819C-12A963B2C27A}" type="sibTrans" cxnId="{3262AB78-9BA1-425F-BABF-E63B6005C525}">
      <dgm:prSet/>
      <dgm:spPr/>
      <dgm:t>
        <a:bodyPr/>
        <a:lstStyle/>
        <a:p>
          <a:pPr>
            <a:lnSpc>
              <a:spcPct val="100000"/>
            </a:lnSpc>
          </a:pPr>
          <a:endParaRPr lang="en-US"/>
        </a:p>
      </dgm:t>
    </dgm:pt>
    <dgm:pt modelId="{48701A9A-7469-49FF-B9B4-0A4FF65579FF}">
      <dgm:prSet custT="1"/>
      <dgm:spPr/>
      <dgm:t>
        <a:bodyPr/>
        <a:lstStyle/>
        <a:p>
          <a:pPr>
            <a:lnSpc>
              <a:spcPct val="100000"/>
            </a:lnSpc>
          </a:pPr>
          <a:r>
            <a:rPr lang="en-US" sz="1600" dirty="0"/>
            <a:t>If the sample is poorly mixed or contains bubbles, discard the cuvette.</a:t>
          </a:r>
        </a:p>
      </dgm:t>
    </dgm:pt>
    <dgm:pt modelId="{74E22D40-7786-4D5D-9120-3F61C40DDF87}" type="parTrans" cxnId="{91A4AC10-A03C-42EB-8A08-61272D4FA384}">
      <dgm:prSet/>
      <dgm:spPr/>
      <dgm:t>
        <a:bodyPr/>
        <a:lstStyle/>
        <a:p>
          <a:endParaRPr lang="en-US"/>
        </a:p>
      </dgm:t>
    </dgm:pt>
    <dgm:pt modelId="{213738CA-5512-43BE-A19B-221EB8A60D69}" type="sibTrans" cxnId="{91A4AC10-A03C-42EB-8A08-61272D4FA384}">
      <dgm:prSet/>
      <dgm:spPr/>
      <dgm:t>
        <a:bodyPr/>
        <a:lstStyle/>
        <a:p>
          <a:endParaRPr lang="en-US"/>
        </a:p>
      </dgm:t>
    </dgm:pt>
    <dgm:pt modelId="{1883CD68-9C17-4861-ABE7-05F5670CF9F5}" type="pres">
      <dgm:prSet presAssocID="{8959E8DD-1607-4C90-B753-ED8B1273903A}" presName="root" presStyleCnt="0">
        <dgm:presLayoutVars>
          <dgm:dir/>
          <dgm:resizeHandles val="exact"/>
        </dgm:presLayoutVars>
      </dgm:prSet>
      <dgm:spPr/>
    </dgm:pt>
    <dgm:pt modelId="{7DDE24BD-FF3E-4341-8652-175097DF82AD}" type="pres">
      <dgm:prSet presAssocID="{A5F9FE4F-A0C2-4B11-9FA8-F64B521356D9}" presName="compNode" presStyleCnt="0"/>
      <dgm:spPr/>
    </dgm:pt>
    <dgm:pt modelId="{FBC32C5A-F4C6-4F91-B397-43BBD3C3FE5D}" type="pres">
      <dgm:prSet presAssocID="{A5F9FE4F-A0C2-4B11-9FA8-F64B521356D9}" presName="iconRect" presStyleLbl="node1" presStyleIdx="0" presStyleCnt="5" custLinFactY="-46434" custLinFactNeighborX="37873"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dropper"/>
        </a:ext>
      </dgm:extLst>
    </dgm:pt>
    <dgm:pt modelId="{9E64B599-2586-4173-8A08-4CAC9DF019BB}" type="pres">
      <dgm:prSet presAssocID="{A5F9FE4F-A0C2-4B11-9FA8-F64B521356D9}" presName="spaceRect" presStyleCnt="0"/>
      <dgm:spPr/>
    </dgm:pt>
    <dgm:pt modelId="{B0A3955D-9396-4B31-82A0-EE502392DE1E}" type="pres">
      <dgm:prSet presAssocID="{A5F9FE4F-A0C2-4B11-9FA8-F64B521356D9}" presName="textRect" presStyleLbl="revTx" presStyleIdx="0" presStyleCnt="5" custScaleY="142155">
        <dgm:presLayoutVars>
          <dgm:chMax val="1"/>
          <dgm:chPref val="1"/>
        </dgm:presLayoutVars>
      </dgm:prSet>
      <dgm:spPr/>
    </dgm:pt>
    <dgm:pt modelId="{293104B8-020A-497A-A22B-A1737B1489C3}" type="pres">
      <dgm:prSet presAssocID="{6941CF1A-4F32-43A9-AD86-D34DE781F5AD}" presName="sibTrans" presStyleCnt="0"/>
      <dgm:spPr/>
    </dgm:pt>
    <dgm:pt modelId="{6824060E-C4E5-4925-892D-71727D83FE11}" type="pres">
      <dgm:prSet presAssocID="{F4BFC38A-D946-4DAC-BF84-C5295AD6E01B}" presName="compNode" presStyleCnt="0"/>
      <dgm:spPr/>
    </dgm:pt>
    <dgm:pt modelId="{68622C05-C308-4BCD-B8F7-9D2E788C3943}" type="pres">
      <dgm:prSet presAssocID="{F4BFC38A-D946-4DAC-BF84-C5295AD6E01B}" presName="iconRect" presStyleLbl="node1" presStyleIdx="1" presStyleCnt="5" custLinFactY="-34159" custLinFactNeighborX="2955"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V"/>
        </a:ext>
      </dgm:extLst>
    </dgm:pt>
    <dgm:pt modelId="{5CE1CCE3-194E-4175-9AA8-1AAEFB66A734}" type="pres">
      <dgm:prSet presAssocID="{F4BFC38A-D946-4DAC-BF84-C5295AD6E01B}" presName="spaceRect" presStyleCnt="0"/>
      <dgm:spPr/>
    </dgm:pt>
    <dgm:pt modelId="{8407CB6E-3347-4551-A0C7-5B72CA05EC7C}" type="pres">
      <dgm:prSet presAssocID="{F4BFC38A-D946-4DAC-BF84-C5295AD6E01B}" presName="textRect" presStyleLbl="revTx" presStyleIdx="1" presStyleCnt="5" custScaleX="91427" custScaleY="149834">
        <dgm:presLayoutVars>
          <dgm:chMax val="1"/>
          <dgm:chPref val="1"/>
        </dgm:presLayoutVars>
      </dgm:prSet>
      <dgm:spPr/>
    </dgm:pt>
    <dgm:pt modelId="{ED45D1A4-43FD-42EB-B73F-04ED864B5DD8}" type="pres">
      <dgm:prSet presAssocID="{3D06F70D-257F-4905-A280-5A2691BD0D5D}" presName="sibTrans" presStyleCnt="0"/>
      <dgm:spPr/>
    </dgm:pt>
    <dgm:pt modelId="{05A62E83-8045-417A-BBB5-1272BEA54F75}" type="pres">
      <dgm:prSet presAssocID="{B7A85A28-A12F-408C-979C-5CB7B3E327AA}" presName="compNode" presStyleCnt="0"/>
      <dgm:spPr/>
    </dgm:pt>
    <dgm:pt modelId="{CABCB772-FE51-42EA-A5C5-99B99DA98A11}" type="pres">
      <dgm:prSet presAssocID="{B7A85A28-A12F-408C-979C-5CB7B3E327AA}" presName="iconRect" presStyleLbl="node1" presStyleIdx="2" presStyleCnt="5" custLinFactY="-22430" custLinFactNeighborX="-425"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2DEB7BB6-0596-4595-9048-BF11648539C0}" type="pres">
      <dgm:prSet presAssocID="{B7A85A28-A12F-408C-979C-5CB7B3E327AA}" presName="spaceRect" presStyleCnt="0"/>
      <dgm:spPr/>
    </dgm:pt>
    <dgm:pt modelId="{071B03C0-BC2D-4C4D-BD34-F278B4C6EC20}" type="pres">
      <dgm:prSet presAssocID="{B7A85A28-A12F-408C-979C-5CB7B3E327AA}" presName="textRect" presStyleLbl="revTx" presStyleIdx="2" presStyleCnt="5" custScaleX="158341" custScaleY="157513">
        <dgm:presLayoutVars>
          <dgm:chMax val="1"/>
          <dgm:chPref val="1"/>
        </dgm:presLayoutVars>
      </dgm:prSet>
      <dgm:spPr/>
    </dgm:pt>
    <dgm:pt modelId="{2A29864D-7148-4C12-9B63-FE0CBC8C1258}" type="pres">
      <dgm:prSet presAssocID="{90239813-7AD8-4A8B-B46C-00AFAA6DBD57}" presName="sibTrans" presStyleCnt="0"/>
      <dgm:spPr/>
    </dgm:pt>
    <dgm:pt modelId="{83B19B4F-CEB7-4FF4-8222-BC4F59E275E7}" type="pres">
      <dgm:prSet presAssocID="{ADB1F314-D612-4E69-ACF7-896210902265}" presName="compNode" presStyleCnt="0"/>
      <dgm:spPr/>
    </dgm:pt>
    <dgm:pt modelId="{470DD1E1-2A01-499D-AEC6-6A08DA52A68E}" type="pres">
      <dgm:prSet presAssocID="{ADB1F314-D612-4E69-ACF7-896210902265}" presName="iconRect" presStyleLbl="node1" presStyleIdx="3" presStyleCnt="5" custLinFactY="-61006" custLinFactNeighborX="-23555"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1E00EA0C-8D91-443A-ABA6-6A27847E23A4}" type="pres">
      <dgm:prSet presAssocID="{ADB1F314-D612-4E69-ACF7-896210902265}" presName="spaceRect" presStyleCnt="0"/>
      <dgm:spPr/>
    </dgm:pt>
    <dgm:pt modelId="{37AC8E18-C1A3-4459-86E4-0A562D8550C4}" type="pres">
      <dgm:prSet presAssocID="{ADB1F314-D612-4E69-ACF7-896210902265}" presName="textRect" presStyleLbl="revTx" presStyleIdx="3" presStyleCnt="5" custScaleY="155139">
        <dgm:presLayoutVars>
          <dgm:chMax val="1"/>
          <dgm:chPref val="1"/>
        </dgm:presLayoutVars>
      </dgm:prSet>
      <dgm:spPr/>
    </dgm:pt>
    <dgm:pt modelId="{C3EAEC70-CC91-4344-8848-062BEEA02539}" type="pres">
      <dgm:prSet presAssocID="{4D3DF391-5A9F-445A-819C-12A963B2C27A}" presName="sibTrans" presStyleCnt="0"/>
      <dgm:spPr/>
    </dgm:pt>
    <dgm:pt modelId="{065D01BE-6EAE-4A7A-8A9B-F6BE5C1CD440}" type="pres">
      <dgm:prSet presAssocID="{48701A9A-7469-49FF-B9B4-0A4FF65579FF}" presName="compNode" presStyleCnt="0"/>
      <dgm:spPr/>
    </dgm:pt>
    <dgm:pt modelId="{03DC1043-E504-438A-9C24-2BBC3BB82F4C}" type="pres">
      <dgm:prSet presAssocID="{48701A9A-7469-49FF-B9B4-0A4FF65579FF}" presName="iconRect" presStyleLbl="node1" presStyleIdx="4" presStyleCnt="5" custScaleY="86646" custLinFactY="-100000" custLinFactNeighborX="-58472" custLinFactNeighborY="-150202"/>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plash"/>
        </a:ext>
      </dgm:extLst>
    </dgm:pt>
    <dgm:pt modelId="{E7EEAA6C-F4D5-40F6-958C-B0CC0F520584}" type="pres">
      <dgm:prSet presAssocID="{48701A9A-7469-49FF-B9B4-0A4FF65579FF}" presName="spaceRect" presStyleCnt="0"/>
      <dgm:spPr/>
    </dgm:pt>
    <dgm:pt modelId="{4DDE17FF-B2DA-4308-9609-78CAEF666544}" type="pres">
      <dgm:prSet presAssocID="{48701A9A-7469-49FF-B9B4-0A4FF65579FF}" presName="textRect" presStyleLbl="revTx" presStyleIdx="4" presStyleCnt="5" custScaleY="133089">
        <dgm:presLayoutVars>
          <dgm:chMax val="1"/>
          <dgm:chPref val="1"/>
        </dgm:presLayoutVars>
      </dgm:prSet>
      <dgm:spPr/>
    </dgm:pt>
  </dgm:ptLst>
  <dgm:cxnLst>
    <dgm:cxn modelId="{91A4AC10-A03C-42EB-8A08-61272D4FA384}" srcId="{8959E8DD-1607-4C90-B753-ED8B1273903A}" destId="{48701A9A-7469-49FF-B9B4-0A4FF65579FF}" srcOrd="4" destOrd="0" parTransId="{74E22D40-7786-4D5D-9120-3F61C40DDF87}" sibTransId="{213738CA-5512-43BE-A19B-221EB8A60D69}"/>
    <dgm:cxn modelId="{B0075E1A-A476-4F36-852C-C49C8A4475FE}" srcId="{8959E8DD-1607-4C90-B753-ED8B1273903A}" destId="{F4BFC38A-D946-4DAC-BF84-C5295AD6E01B}" srcOrd="1" destOrd="0" parTransId="{2358E2AA-0635-4B75-9E89-D34F2FA6D6CE}" sibTransId="{3D06F70D-257F-4905-A280-5A2691BD0D5D}"/>
    <dgm:cxn modelId="{93DD811D-1EA6-40A3-BAC0-AE0D5D25042C}" type="presOf" srcId="{A5F9FE4F-A0C2-4B11-9FA8-F64B521356D9}" destId="{B0A3955D-9396-4B31-82A0-EE502392DE1E}" srcOrd="0" destOrd="0" presId="urn:microsoft.com/office/officeart/2018/2/layout/IconLabelList"/>
    <dgm:cxn modelId="{3799CC3B-0E2C-407D-87E1-873E126D1FEA}" type="presOf" srcId="{48701A9A-7469-49FF-B9B4-0A4FF65579FF}" destId="{4DDE17FF-B2DA-4308-9609-78CAEF666544}" srcOrd="0" destOrd="0" presId="urn:microsoft.com/office/officeart/2018/2/layout/IconLabelList"/>
    <dgm:cxn modelId="{3E176E3F-1037-4593-AD24-A4602301B3DE}" srcId="{8959E8DD-1607-4C90-B753-ED8B1273903A}" destId="{A5F9FE4F-A0C2-4B11-9FA8-F64B521356D9}" srcOrd="0" destOrd="0" parTransId="{B7832D4E-E9ED-489F-84B8-11FD38FA8C16}" sibTransId="{6941CF1A-4F32-43A9-AD86-D34DE781F5AD}"/>
    <dgm:cxn modelId="{42D37864-6155-4ED1-A0BF-63E050856CAC}" type="presOf" srcId="{8959E8DD-1607-4C90-B753-ED8B1273903A}" destId="{1883CD68-9C17-4861-ABE7-05F5670CF9F5}" srcOrd="0" destOrd="0" presId="urn:microsoft.com/office/officeart/2018/2/layout/IconLabelList"/>
    <dgm:cxn modelId="{639D7366-6559-4ECA-BAC0-6841888D256C}" type="presOf" srcId="{F4BFC38A-D946-4DAC-BF84-C5295AD6E01B}" destId="{8407CB6E-3347-4551-A0C7-5B72CA05EC7C}" srcOrd="0" destOrd="0" presId="urn:microsoft.com/office/officeart/2018/2/layout/IconLabelList"/>
    <dgm:cxn modelId="{1E493D68-0ACB-4B72-891A-846901A5426D}" type="presOf" srcId="{ADB1F314-D612-4E69-ACF7-896210902265}" destId="{37AC8E18-C1A3-4459-86E4-0A562D8550C4}" srcOrd="0" destOrd="0" presId="urn:microsoft.com/office/officeart/2018/2/layout/IconLabelList"/>
    <dgm:cxn modelId="{D61B414A-5E9C-4682-A5B0-E9278008EEAD}" srcId="{8959E8DD-1607-4C90-B753-ED8B1273903A}" destId="{B7A85A28-A12F-408C-979C-5CB7B3E327AA}" srcOrd="2" destOrd="0" parTransId="{E7BC7B16-919C-4B8D-903E-548AD94328E7}" sibTransId="{90239813-7AD8-4A8B-B46C-00AFAA6DBD57}"/>
    <dgm:cxn modelId="{3262AB78-9BA1-425F-BABF-E63B6005C525}" srcId="{8959E8DD-1607-4C90-B753-ED8B1273903A}" destId="{ADB1F314-D612-4E69-ACF7-896210902265}" srcOrd="3" destOrd="0" parTransId="{BDB26013-53E4-455F-8AA4-4A74EB2B20E1}" sibTransId="{4D3DF391-5A9F-445A-819C-12A963B2C27A}"/>
    <dgm:cxn modelId="{BF331AC5-A7B8-4F1E-964D-E96E79EDEF7C}" type="presOf" srcId="{B7A85A28-A12F-408C-979C-5CB7B3E327AA}" destId="{071B03C0-BC2D-4C4D-BD34-F278B4C6EC20}" srcOrd="0" destOrd="0" presId="urn:microsoft.com/office/officeart/2018/2/layout/IconLabelList"/>
    <dgm:cxn modelId="{3FAE9175-E870-4D66-B0A3-9F8CBED3F878}" type="presParOf" srcId="{1883CD68-9C17-4861-ABE7-05F5670CF9F5}" destId="{7DDE24BD-FF3E-4341-8652-175097DF82AD}" srcOrd="0" destOrd="0" presId="urn:microsoft.com/office/officeart/2018/2/layout/IconLabelList"/>
    <dgm:cxn modelId="{009551E3-24A9-4709-8BE2-4208058F29E0}" type="presParOf" srcId="{7DDE24BD-FF3E-4341-8652-175097DF82AD}" destId="{FBC32C5A-F4C6-4F91-B397-43BBD3C3FE5D}" srcOrd="0" destOrd="0" presId="urn:microsoft.com/office/officeart/2018/2/layout/IconLabelList"/>
    <dgm:cxn modelId="{84C85CFC-3D6D-4072-8F66-7D69F9B768C7}" type="presParOf" srcId="{7DDE24BD-FF3E-4341-8652-175097DF82AD}" destId="{9E64B599-2586-4173-8A08-4CAC9DF019BB}" srcOrd="1" destOrd="0" presId="urn:microsoft.com/office/officeart/2018/2/layout/IconLabelList"/>
    <dgm:cxn modelId="{1277921C-F628-4370-B647-D1C2AEE55281}" type="presParOf" srcId="{7DDE24BD-FF3E-4341-8652-175097DF82AD}" destId="{B0A3955D-9396-4B31-82A0-EE502392DE1E}" srcOrd="2" destOrd="0" presId="urn:microsoft.com/office/officeart/2018/2/layout/IconLabelList"/>
    <dgm:cxn modelId="{D5AF62DC-C040-4F5F-BB48-A7F0D5863E05}" type="presParOf" srcId="{1883CD68-9C17-4861-ABE7-05F5670CF9F5}" destId="{293104B8-020A-497A-A22B-A1737B1489C3}" srcOrd="1" destOrd="0" presId="urn:microsoft.com/office/officeart/2018/2/layout/IconLabelList"/>
    <dgm:cxn modelId="{99BED723-C488-4568-B61A-17DAD3FA4008}" type="presParOf" srcId="{1883CD68-9C17-4861-ABE7-05F5670CF9F5}" destId="{6824060E-C4E5-4925-892D-71727D83FE11}" srcOrd="2" destOrd="0" presId="urn:microsoft.com/office/officeart/2018/2/layout/IconLabelList"/>
    <dgm:cxn modelId="{E71A2597-C911-4EDF-AA52-220F9C00A7FA}" type="presParOf" srcId="{6824060E-C4E5-4925-892D-71727D83FE11}" destId="{68622C05-C308-4BCD-B8F7-9D2E788C3943}" srcOrd="0" destOrd="0" presId="urn:microsoft.com/office/officeart/2018/2/layout/IconLabelList"/>
    <dgm:cxn modelId="{CC75D033-8194-4774-A22D-27D0E4A6BA2D}" type="presParOf" srcId="{6824060E-C4E5-4925-892D-71727D83FE11}" destId="{5CE1CCE3-194E-4175-9AA8-1AAEFB66A734}" srcOrd="1" destOrd="0" presId="urn:microsoft.com/office/officeart/2018/2/layout/IconLabelList"/>
    <dgm:cxn modelId="{EFF2E500-5588-4A60-A4BE-6D9A7F06DB07}" type="presParOf" srcId="{6824060E-C4E5-4925-892D-71727D83FE11}" destId="{8407CB6E-3347-4551-A0C7-5B72CA05EC7C}" srcOrd="2" destOrd="0" presId="urn:microsoft.com/office/officeart/2018/2/layout/IconLabelList"/>
    <dgm:cxn modelId="{9F58B669-BB1B-4BA7-BE6A-07B2AD03E1B4}" type="presParOf" srcId="{1883CD68-9C17-4861-ABE7-05F5670CF9F5}" destId="{ED45D1A4-43FD-42EB-B73F-04ED864B5DD8}" srcOrd="3" destOrd="0" presId="urn:microsoft.com/office/officeart/2018/2/layout/IconLabelList"/>
    <dgm:cxn modelId="{A0E6DFDC-23EB-4D52-AF64-56FF400B5369}" type="presParOf" srcId="{1883CD68-9C17-4861-ABE7-05F5670CF9F5}" destId="{05A62E83-8045-417A-BBB5-1272BEA54F75}" srcOrd="4" destOrd="0" presId="urn:microsoft.com/office/officeart/2018/2/layout/IconLabelList"/>
    <dgm:cxn modelId="{EAA04B09-76BF-4A21-A00C-DF919F00D22B}" type="presParOf" srcId="{05A62E83-8045-417A-BBB5-1272BEA54F75}" destId="{CABCB772-FE51-42EA-A5C5-99B99DA98A11}" srcOrd="0" destOrd="0" presId="urn:microsoft.com/office/officeart/2018/2/layout/IconLabelList"/>
    <dgm:cxn modelId="{66FA5250-9532-4277-B1FF-D95DA74FBBAC}" type="presParOf" srcId="{05A62E83-8045-417A-BBB5-1272BEA54F75}" destId="{2DEB7BB6-0596-4595-9048-BF11648539C0}" srcOrd="1" destOrd="0" presId="urn:microsoft.com/office/officeart/2018/2/layout/IconLabelList"/>
    <dgm:cxn modelId="{3E06D4B9-D23E-43E7-9F04-EA2930E58581}" type="presParOf" srcId="{05A62E83-8045-417A-BBB5-1272BEA54F75}" destId="{071B03C0-BC2D-4C4D-BD34-F278B4C6EC20}" srcOrd="2" destOrd="0" presId="urn:microsoft.com/office/officeart/2018/2/layout/IconLabelList"/>
    <dgm:cxn modelId="{71E09146-747F-49B5-91C9-9C47708ACFCA}" type="presParOf" srcId="{1883CD68-9C17-4861-ABE7-05F5670CF9F5}" destId="{2A29864D-7148-4C12-9B63-FE0CBC8C1258}" srcOrd="5" destOrd="0" presId="urn:microsoft.com/office/officeart/2018/2/layout/IconLabelList"/>
    <dgm:cxn modelId="{122E2B16-E6C6-459E-92CC-809AD3A12291}" type="presParOf" srcId="{1883CD68-9C17-4861-ABE7-05F5670CF9F5}" destId="{83B19B4F-CEB7-4FF4-8222-BC4F59E275E7}" srcOrd="6" destOrd="0" presId="urn:microsoft.com/office/officeart/2018/2/layout/IconLabelList"/>
    <dgm:cxn modelId="{FBE1968C-0A75-4B63-82F3-0D373A76F90A}" type="presParOf" srcId="{83B19B4F-CEB7-4FF4-8222-BC4F59E275E7}" destId="{470DD1E1-2A01-499D-AEC6-6A08DA52A68E}" srcOrd="0" destOrd="0" presId="urn:microsoft.com/office/officeart/2018/2/layout/IconLabelList"/>
    <dgm:cxn modelId="{AFE93DB8-924C-4BF5-8F2E-40942928A6F6}" type="presParOf" srcId="{83B19B4F-CEB7-4FF4-8222-BC4F59E275E7}" destId="{1E00EA0C-8D91-443A-ABA6-6A27847E23A4}" srcOrd="1" destOrd="0" presId="urn:microsoft.com/office/officeart/2018/2/layout/IconLabelList"/>
    <dgm:cxn modelId="{3592A3E6-F0B5-4F4D-A083-336024B47F5D}" type="presParOf" srcId="{83B19B4F-CEB7-4FF4-8222-BC4F59E275E7}" destId="{37AC8E18-C1A3-4459-86E4-0A562D8550C4}" srcOrd="2" destOrd="0" presId="urn:microsoft.com/office/officeart/2018/2/layout/IconLabelList"/>
    <dgm:cxn modelId="{B8E46F8A-9B24-4F04-9D36-C784C71D1C30}" type="presParOf" srcId="{1883CD68-9C17-4861-ABE7-05F5670CF9F5}" destId="{C3EAEC70-CC91-4344-8848-062BEEA02539}" srcOrd="7" destOrd="0" presId="urn:microsoft.com/office/officeart/2018/2/layout/IconLabelList"/>
    <dgm:cxn modelId="{C28974C0-C41E-446D-9FC1-3F79A67E8755}" type="presParOf" srcId="{1883CD68-9C17-4861-ABE7-05F5670CF9F5}" destId="{065D01BE-6EAE-4A7A-8A9B-F6BE5C1CD440}" srcOrd="8" destOrd="0" presId="urn:microsoft.com/office/officeart/2018/2/layout/IconLabelList"/>
    <dgm:cxn modelId="{88490356-4A5C-4031-897F-D1966F8A7223}" type="presParOf" srcId="{065D01BE-6EAE-4A7A-8A9B-F6BE5C1CD440}" destId="{03DC1043-E504-438A-9C24-2BBC3BB82F4C}" srcOrd="0" destOrd="0" presId="urn:microsoft.com/office/officeart/2018/2/layout/IconLabelList"/>
    <dgm:cxn modelId="{B97FB5AB-8776-4CEE-8C1C-F77C023FC8D5}" type="presParOf" srcId="{065D01BE-6EAE-4A7A-8A9B-F6BE5C1CD440}" destId="{E7EEAA6C-F4D5-40F6-958C-B0CC0F520584}" srcOrd="1" destOrd="0" presId="urn:microsoft.com/office/officeart/2018/2/layout/IconLabelList"/>
    <dgm:cxn modelId="{C622621D-111A-4784-8FA3-9F0D3DD9EDA2}" type="presParOf" srcId="{065D01BE-6EAE-4A7A-8A9B-F6BE5C1CD440}" destId="{4DDE17FF-B2DA-4308-9609-78CAEF6665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BA2F71-79DD-4242-B8B6-163AB74FDA95}"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B7BFDA7D-63EB-4E1F-A379-30377BE8213A}">
      <dgm:prSet/>
      <dgm:spPr/>
      <dgm:t>
        <a:bodyPr/>
        <a:lstStyle/>
        <a:p>
          <a:pPr>
            <a:lnSpc>
              <a:spcPct val="100000"/>
            </a:lnSpc>
            <a:defRPr b="1"/>
          </a:pPr>
          <a:r>
            <a:rPr lang="en-US"/>
            <a:t>Analyzer Cleaning: </a:t>
          </a:r>
        </a:p>
      </dgm:t>
    </dgm:pt>
    <dgm:pt modelId="{2CC890E9-5C9B-4E9D-A4FF-2B487FC57DEA}" type="parTrans" cxnId="{9D464B48-6132-4E8E-89EF-AD28CA9650B8}">
      <dgm:prSet/>
      <dgm:spPr/>
      <dgm:t>
        <a:bodyPr/>
        <a:lstStyle/>
        <a:p>
          <a:endParaRPr lang="en-US"/>
        </a:p>
      </dgm:t>
    </dgm:pt>
    <dgm:pt modelId="{C4FC6724-9234-49B7-9EBA-F9848EA8C1AF}" type="sibTrans" cxnId="{9D464B48-6132-4E8E-89EF-AD28CA9650B8}">
      <dgm:prSet/>
      <dgm:spPr/>
      <dgm:t>
        <a:bodyPr/>
        <a:lstStyle/>
        <a:p>
          <a:endParaRPr lang="en-US"/>
        </a:p>
      </dgm:t>
    </dgm:pt>
    <dgm:pt modelId="{CE6FCD52-6B15-4D47-B60D-992C02EB730C}">
      <dgm:prSet/>
      <dgm:spPr/>
      <dgm:t>
        <a:bodyPr/>
        <a:lstStyle/>
        <a:p>
          <a:pPr>
            <a:lnSpc>
              <a:spcPct val="100000"/>
            </a:lnSpc>
          </a:pPr>
          <a:r>
            <a:rPr lang="en-US"/>
            <a:t>Clean the analyzer surface and screen with a soft cloth damped with isopropyl alcohol, distilled water, or Sani Wipes(Purple top)</a:t>
          </a:r>
        </a:p>
      </dgm:t>
    </dgm:pt>
    <dgm:pt modelId="{4164E125-6D02-439B-B5A3-292F352CD3EB}" type="parTrans" cxnId="{3E0DCBF3-6F2F-4081-A595-C5CB22A69BF9}">
      <dgm:prSet/>
      <dgm:spPr/>
      <dgm:t>
        <a:bodyPr/>
        <a:lstStyle/>
        <a:p>
          <a:endParaRPr lang="en-US"/>
        </a:p>
      </dgm:t>
    </dgm:pt>
    <dgm:pt modelId="{4543BD37-F6F1-4D57-9E3C-6DCAA530DC7C}" type="sibTrans" cxnId="{3E0DCBF3-6F2F-4081-A595-C5CB22A69BF9}">
      <dgm:prSet/>
      <dgm:spPr/>
      <dgm:t>
        <a:bodyPr/>
        <a:lstStyle/>
        <a:p>
          <a:endParaRPr lang="en-US"/>
        </a:p>
      </dgm:t>
    </dgm:pt>
    <dgm:pt modelId="{3291160F-9C1D-49C4-B41C-F5777B09CD80}">
      <dgm:prSet/>
      <dgm:spPr/>
      <dgm:t>
        <a:bodyPr/>
        <a:lstStyle/>
        <a:p>
          <a:pPr>
            <a:lnSpc>
              <a:spcPct val="100000"/>
            </a:lnSpc>
          </a:pPr>
          <a:r>
            <a:rPr lang="en-US"/>
            <a:t>A cotton swab may be used to clean the outside of the cuvette slot.  </a:t>
          </a:r>
        </a:p>
      </dgm:t>
    </dgm:pt>
    <dgm:pt modelId="{91FB0A6E-AEAC-4E15-B889-6BD75F60003F}" type="parTrans" cxnId="{A48E3761-8DBC-402A-93B4-C8C2219A925E}">
      <dgm:prSet/>
      <dgm:spPr/>
      <dgm:t>
        <a:bodyPr/>
        <a:lstStyle/>
        <a:p>
          <a:endParaRPr lang="en-US"/>
        </a:p>
      </dgm:t>
    </dgm:pt>
    <dgm:pt modelId="{131C21CE-36D0-4759-BF2D-D7529AC2E1A9}" type="sibTrans" cxnId="{A48E3761-8DBC-402A-93B4-C8C2219A925E}">
      <dgm:prSet/>
      <dgm:spPr/>
      <dgm:t>
        <a:bodyPr/>
        <a:lstStyle/>
        <a:p>
          <a:endParaRPr lang="en-US"/>
        </a:p>
      </dgm:t>
    </dgm:pt>
    <dgm:pt modelId="{64321796-DBE3-4F2E-B1A4-E97A3705E34D}">
      <dgm:prSet/>
      <dgm:spPr/>
      <dgm:t>
        <a:bodyPr/>
        <a:lstStyle/>
        <a:p>
          <a:pPr>
            <a:lnSpc>
              <a:spcPct val="100000"/>
            </a:lnSpc>
          </a:pPr>
          <a:r>
            <a:rPr lang="en-US" u="sng"/>
            <a:t>Do Not insert the cotton swab into the analyzer</a:t>
          </a:r>
          <a:r>
            <a:rPr lang="en-US"/>
            <a:t>.</a:t>
          </a:r>
        </a:p>
      </dgm:t>
    </dgm:pt>
    <dgm:pt modelId="{CEF364F3-6247-4B20-A0AB-E48C81E6AB42}" type="parTrans" cxnId="{E67433CB-17EC-43DD-9EED-49DA69879B43}">
      <dgm:prSet/>
      <dgm:spPr/>
      <dgm:t>
        <a:bodyPr/>
        <a:lstStyle/>
        <a:p>
          <a:endParaRPr lang="en-US"/>
        </a:p>
      </dgm:t>
    </dgm:pt>
    <dgm:pt modelId="{35FEED02-0506-4D07-B59D-A53DDD050587}" type="sibTrans" cxnId="{E67433CB-17EC-43DD-9EED-49DA69879B43}">
      <dgm:prSet/>
      <dgm:spPr/>
      <dgm:t>
        <a:bodyPr/>
        <a:lstStyle/>
        <a:p>
          <a:endParaRPr lang="en-US"/>
        </a:p>
      </dgm:t>
    </dgm:pt>
    <dgm:pt modelId="{DC887BEF-4D0C-457D-981C-CFEECF98D3D7}">
      <dgm:prSet/>
      <dgm:spPr/>
      <dgm:t>
        <a:bodyPr/>
        <a:lstStyle/>
        <a:p>
          <a:pPr>
            <a:lnSpc>
              <a:spcPct val="100000"/>
            </a:lnSpc>
            <a:defRPr b="1"/>
          </a:pPr>
          <a:r>
            <a:rPr lang="en-US"/>
            <a:t>Safety: </a:t>
          </a:r>
        </a:p>
      </dgm:t>
    </dgm:pt>
    <dgm:pt modelId="{018E26C0-EC52-4C34-B357-622A198D08CF}" type="parTrans" cxnId="{84162027-8CC4-47F8-AA67-61F546F325C8}">
      <dgm:prSet/>
      <dgm:spPr/>
      <dgm:t>
        <a:bodyPr/>
        <a:lstStyle/>
        <a:p>
          <a:endParaRPr lang="en-US"/>
        </a:p>
      </dgm:t>
    </dgm:pt>
    <dgm:pt modelId="{935D3E11-FECF-4083-9F2F-FD5FC5E96A1D}" type="sibTrans" cxnId="{84162027-8CC4-47F8-AA67-61F546F325C8}">
      <dgm:prSet/>
      <dgm:spPr/>
      <dgm:t>
        <a:bodyPr/>
        <a:lstStyle/>
        <a:p>
          <a:endParaRPr lang="en-US"/>
        </a:p>
      </dgm:t>
    </dgm:pt>
    <dgm:pt modelId="{E6682BC9-62BE-461F-AE89-B5AB28C39BE2}">
      <dgm:prSet/>
      <dgm:spPr/>
      <dgm:t>
        <a:bodyPr/>
        <a:lstStyle/>
        <a:p>
          <a:pPr>
            <a:lnSpc>
              <a:spcPct val="100000"/>
            </a:lnSpc>
          </a:pPr>
          <a:r>
            <a:rPr lang="en-US"/>
            <a:t>Use universal precautions when performing testing.  </a:t>
          </a:r>
        </a:p>
      </dgm:t>
    </dgm:pt>
    <dgm:pt modelId="{DE3FB6E0-EBBA-46A8-9806-F6B158E543F5}" type="parTrans" cxnId="{D50E9A4E-4D21-4A5B-9A11-8A24D56B0E13}">
      <dgm:prSet/>
      <dgm:spPr/>
      <dgm:t>
        <a:bodyPr/>
        <a:lstStyle/>
        <a:p>
          <a:endParaRPr lang="en-US"/>
        </a:p>
      </dgm:t>
    </dgm:pt>
    <dgm:pt modelId="{0A96F080-16A4-4DA8-9CBA-43A080AF5F96}" type="sibTrans" cxnId="{D50E9A4E-4D21-4A5B-9A11-8A24D56B0E13}">
      <dgm:prSet/>
      <dgm:spPr/>
      <dgm:t>
        <a:bodyPr/>
        <a:lstStyle/>
        <a:p>
          <a:endParaRPr lang="en-US"/>
        </a:p>
      </dgm:t>
    </dgm:pt>
    <dgm:pt modelId="{738593AA-3C1A-415F-9C8E-380E5CF6B7FC}">
      <dgm:prSet/>
      <dgm:spPr/>
      <dgm:t>
        <a:bodyPr/>
        <a:lstStyle/>
        <a:p>
          <a:pPr>
            <a:lnSpc>
              <a:spcPct val="100000"/>
            </a:lnSpc>
          </a:pPr>
          <a:r>
            <a:rPr lang="en-US"/>
            <a:t>All contaminated items should be disposed of in a red/orange lined trash container.  </a:t>
          </a:r>
        </a:p>
      </dgm:t>
    </dgm:pt>
    <dgm:pt modelId="{D1F3986A-C460-438D-8EDD-60DE4213BA81}" type="parTrans" cxnId="{DBDB24D0-98D0-4C5D-9214-B9B17AFA7D72}">
      <dgm:prSet/>
      <dgm:spPr/>
      <dgm:t>
        <a:bodyPr/>
        <a:lstStyle/>
        <a:p>
          <a:endParaRPr lang="en-US"/>
        </a:p>
      </dgm:t>
    </dgm:pt>
    <dgm:pt modelId="{2BFCC022-A812-4B77-B521-FB2F3504DA1E}" type="sibTrans" cxnId="{DBDB24D0-98D0-4C5D-9214-B9B17AFA7D72}">
      <dgm:prSet/>
      <dgm:spPr/>
      <dgm:t>
        <a:bodyPr/>
        <a:lstStyle/>
        <a:p>
          <a:endParaRPr lang="en-US"/>
        </a:p>
      </dgm:t>
    </dgm:pt>
    <dgm:pt modelId="{616646D9-FE04-49A2-A818-0B46845F1003}">
      <dgm:prSet/>
      <dgm:spPr/>
      <dgm:t>
        <a:bodyPr/>
        <a:lstStyle/>
        <a:p>
          <a:pPr>
            <a:lnSpc>
              <a:spcPct val="100000"/>
            </a:lnSpc>
          </a:pPr>
          <a:r>
            <a:rPr lang="en-US"/>
            <a:t>All sharps should be disposed of in sharps containers.</a:t>
          </a:r>
        </a:p>
      </dgm:t>
    </dgm:pt>
    <dgm:pt modelId="{F18F704D-EB88-43B2-97ED-2F51E0AE1378}" type="parTrans" cxnId="{C1826D2F-7408-43C9-B3A6-5BFEDD359BC6}">
      <dgm:prSet/>
      <dgm:spPr/>
      <dgm:t>
        <a:bodyPr/>
        <a:lstStyle/>
        <a:p>
          <a:endParaRPr lang="en-US"/>
        </a:p>
      </dgm:t>
    </dgm:pt>
    <dgm:pt modelId="{86CC758C-5D63-4C60-AC56-EE2DDA22CEB4}" type="sibTrans" cxnId="{C1826D2F-7408-43C9-B3A6-5BFEDD359BC6}">
      <dgm:prSet/>
      <dgm:spPr/>
      <dgm:t>
        <a:bodyPr/>
        <a:lstStyle/>
        <a:p>
          <a:endParaRPr lang="en-US"/>
        </a:p>
      </dgm:t>
    </dgm:pt>
    <dgm:pt modelId="{E5BA145F-044F-498B-83A3-22C3204334C0}" type="pres">
      <dgm:prSet presAssocID="{7DBA2F71-79DD-4242-B8B6-163AB74FDA95}" presName="root" presStyleCnt="0">
        <dgm:presLayoutVars>
          <dgm:dir/>
          <dgm:resizeHandles val="exact"/>
        </dgm:presLayoutVars>
      </dgm:prSet>
      <dgm:spPr/>
    </dgm:pt>
    <dgm:pt modelId="{490B33E5-A637-4EB6-9434-3219DB72F426}" type="pres">
      <dgm:prSet presAssocID="{B7BFDA7D-63EB-4E1F-A379-30377BE8213A}" presName="compNode" presStyleCnt="0"/>
      <dgm:spPr/>
    </dgm:pt>
    <dgm:pt modelId="{CF3E120C-3599-4409-8ABF-8CC6DEF73154}" type="pres">
      <dgm:prSet presAssocID="{B7BFDA7D-63EB-4E1F-A379-30377BE821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wel"/>
        </a:ext>
      </dgm:extLst>
    </dgm:pt>
    <dgm:pt modelId="{300335F8-155E-43A7-A5FA-8E64185DAE04}" type="pres">
      <dgm:prSet presAssocID="{B7BFDA7D-63EB-4E1F-A379-30377BE8213A}" presName="iconSpace" presStyleCnt="0"/>
      <dgm:spPr/>
    </dgm:pt>
    <dgm:pt modelId="{172C0E68-2E64-4928-95D9-61ABC113E9B4}" type="pres">
      <dgm:prSet presAssocID="{B7BFDA7D-63EB-4E1F-A379-30377BE8213A}" presName="parTx" presStyleLbl="revTx" presStyleIdx="0" presStyleCnt="4">
        <dgm:presLayoutVars>
          <dgm:chMax val="0"/>
          <dgm:chPref val="0"/>
        </dgm:presLayoutVars>
      </dgm:prSet>
      <dgm:spPr/>
    </dgm:pt>
    <dgm:pt modelId="{F6ED5689-D9C4-4A17-8A4E-4101EF8B2140}" type="pres">
      <dgm:prSet presAssocID="{B7BFDA7D-63EB-4E1F-A379-30377BE8213A}" presName="txSpace" presStyleCnt="0"/>
      <dgm:spPr/>
    </dgm:pt>
    <dgm:pt modelId="{7F9D3604-8A1A-4F28-9813-3058121A87D4}" type="pres">
      <dgm:prSet presAssocID="{B7BFDA7D-63EB-4E1F-A379-30377BE8213A}" presName="desTx" presStyleLbl="revTx" presStyleIdx="1" presStyleCnt="4">
        <dgm:presLayoutVars/>
      </dgm:prSet>
      <dgm:spPr/>
    </dgm:pt>
    <dgm:pt modelId="{AABA3452-E184-44E2-8BAB-D35B459BDB6C}" type="pres">
      <dgm:prSet presAssocID="{C4FC6724-9234-49B7-9EBA-F9848EA8C1AF}" presName="sibTrans" presStyleCnt="0"/>
      <dgm:spPr/>
    </dgm:pt>
    <dgm:pt modelId="{3D130F16-AA36-48E2-80CC-B28BC699FE2F}" type="pres">
      <dgm:prSet presAssocID="{DC887BEF-4D0C-457D-981C-CFEECF98D3D7}" presName="compNode" presStyleCnt="0"/>
      <dgm:spPr/>
    </dgm:pt>
    <dgm:pt modelId="{6E949EFB-27D5-4FED-BCDE-717660AA269F}" type="pres">
      <dgm:prSet presAssocID="{DC887BEF-4D0C-457D-981C-CFEECF98D3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B6B39E11-CB12-4015-877D-32F86B5AB5C3}" type="pres">
      <dgm:prSet presAssocID="{DC887BEF-4D0C-457D-981C-CFEECF98D3D7}" presName="iconSpace" presStyleCnt="0"/>
      <dgm:spPr/>
    </dgm:pt>
    <dgm:pt modelId="{556D8143-BE3B-4070-95CF-E51A8B442CE6}" type="pres">
      <dgm:prSet presAssocID="{DC887BEF-4D0C-457D-981C-CFEECF98D3D7}" presName="parTx" presStyleLbl="revTx" presStyleIdx="2" presStyleCnt="4">
        <dgm:presLayoutVars>
          <dgm:chMax val="0"/>
          <dgm:chPref val="0"/>
        </dgm:presLayoutVars>
      </dgm:prSet>
      <dgm:spPr/>
    </dgm:pt>
    <dgm:pt modelId="{9E906119-FE5B-4EC0-B81F-3F051338AC49}" type="pres">
      <dgm:prSet presAssocID="{DC887BEF-4D0C-457D-981C-CFEECF98D3D7}" presName="txSpace" presStyleCnt="0"/>
      <dgm:spPr/>
    </dgm:pt>
    <dgm:pt modelId="{24744377-58CD-4F48-85CD-509D4E354CB0}" type="pres">
      <dgm:prSet presAssocID="{DC887BEF-4D0C-457D-981C-CFEECF98D3D7}" presName="desTx" presStyleLbl="revTx" presStyleIdx="3" presStyleCnt="4">
        <dgm:presLayoutVars/>
      </dgm:prSet>
      <dgm:spPr/>
    </dgm:pt>
  </dgm:ptLst>
  <dgm:cxnLst>
    <dgm:cxn modelId="{59BCF306-788A-42FA-A318-417F1763291F}" type="presOf" srcId="{3291160F-9C1D-49C4-B41C-F5777B09CD80}" destId="{7F9D3604-8A1A-4F28-9813-3058121A87D4}" srcOrd="0" destOrd="1" presId="urn:microsoft.com/office/officeart/2018/2/layout/IconLabelDescriptionList"/>
    <dgm:cxn modelId="{84162027-8CC4-47F8-AA67-61F546F325C8}" srcId="{7DBA2F71-79DD-4242-B8B6-163AB74FDA95}" destId="{DC887BEF-4D0C-457D-981C-CFEECF98D3D7}" srcOrd="1" destOrd="0" parTransId="{018E26C0-EC52-4C34-B357-622A198D08CF}" sibTransId="{935D3E11-FECF-4083-9F2F-FD5FC5E96A1D}"/>
    <dgm:cxn modelId="{C1826D2F-7408-43C9-B3A6-5BFEDD359BC6}" srcId="{DC887BEF-4D0C-457D-981C-CFEECF98D3D7}" destId="{616646D9-FE04-49A2-A818-0B46845F1003}" srcOrd="2" destOrd="0" parTransId="{F18F704D-EB88-43B2-97ED-2F51E0AE1378}" sibTransId="{86CC758C-5D63-4C60-AC56-EE2DDA22CEB4}"/>
    <dgm:cxn modelId="{EA89A339-71E5-4B49-BC6E-44052E520BA3}" type="presOf" srcId="{DC887BEF-4D0C-457D-981C-CFEECF98D3D7}" destId="{556D8143-BE3B-4070-95CF-E51A8B442CE6}" srcOrd="0" destOrd="0" presId="urn:microsoft.com/office/officeart/2018/2/layout/IconLabelDescriptionList"/>
    <dgm:cxn modelId="{A48E3761-8DBC-402A-93B4-C8C2219A925E}" srcId="{B7BFDA7D-63EB-4E1F-A379-30377BE8213A}" destId="{3291160F-9C1D-49C4-B41C-F5777B09CD80}" srcOrd="1" destOrd="0" parTransId="{91FB0A6E-AEAC-4E15-B889-6BD75F60003F}" sibTransId="{131C21CE-36D0-4759-BF2D-D7529AC2E1A9}"/>
    <dgm:cxn modelId="{B51F7A43-A329-41B5-B6A0-23D6D272C309}" type="presOf" srcId="{B7BFDA7D-63EB-4E1F-A379-30377BE8213A}" destId="{172C0E68-2E64-4928-95D9-61ABC113E9B4}" srcOrd="0" destOrd="0" presId="urn:microsoft.com/office/officeart/2018/2/layout/IconLabelDescriptionList"/>
    <dgm:cxn modelId="{9D464B48-6132-4E8E-89EF-AD28CA9650B8}" srcId="{7DBA2F71-79DD-4242-B8B6-163AB74FDA95}" destId="{B7BFDA7D-63EB-4E1F-A379-30377BE8213A}" srcOrd="0" destOrd="0" parTransId="{2CC890E9-5C9B-4E9D-A4FF-2B487FC57DEA}" sibTransId="{C4FC6724-9234-49B7-9EBA-F9848EA8C1AF}"/>
    <dgm:cxn modelId="{D50E9A4E-4D21-4A5B-9A11-8A24D56B0E13}" srcId="{DC887BEF-4D0C-457D-981C-CFEECF98D3D7}" destId="{E6682BC9-62BE-461F-AE89-B5AB28C39BE2}" srcOrd="0" destOrd="0" parTransId="{DE3FB6E0-EBBA-46A8-9806-F6B158E543F5}" sibTransId="{0A96F080-16A4-4DA8-9CBA-43A080AF5F96}"/>
    <dgm:cxn modelId="{43A6BEA2-DB23-4B77-B368-0D57A0B77DCF}" type="presOf" srcId="{CE6FCD52-6B15-4D47-B60D-992C02EB730C}" destId="{7F9D3604-8A1A-4F28-9813-3058121A87D4}" srcOrd="0" destOrd="0" presId="urn:microsoft.com/office/officeart/2018/2/layout/IconLabelDescriptionList"/>
    <dgm:cxn modelId="{476D51A3-6A4B-4C51-BF0D-25B54ACBBF97}" type="presOf" srcId="{64321796-DBE3-4F2E-B1A4-E97A3705E34D}" destId="{7F9D3604-8A1A-4F28-9813-3058121A87D4}" srcOrd="0" destOrd="2" presId="urn:microsoft.com/office/officeart/2018/2/layout/IconLabelDescriptionList"/>
    <dgm:cxn modelId="{6DBA8CB2-8873-4F0F-8E1D-A1C17B030C6A}" type="presOf" srcId="{616646D9-FE04-49A2-A818-0B46845F1003}" destId="{24744377-58CD-4F48-85CD-509D4E354CB0}" srcOrd="0" destOrd="2" presId="urn:microsoft.com/office/officeart/2018/2/layout/IconLabelDescriptionList"/>
    <dgm:cxn modelId="{862533B7-AE07-4A0C-BCD5-1670F6F9263A}" type="presOf" srcId="{738593AA-3C1A-415F-9C8E-380E5CF6B7FC}" destId="{24744377-58CD-4F48-85CD-509D4E354CB0}" srcOrd="0" destOrd="1" presId="urn:microsoft.com/office/officeart/2018/2/layout/IconLabelDescriptionList"/>
    <dgm:cxn modelId="{9B763CC4-0984-44E4-999B-747635C9C950}" type="presOf" srcId="{7DBA2F71-79DD-4242-B8B6-163AB74FDA95}" destId="{E5BA145F-044F-498B-83A3-22C3204334C0}" srcOrd="0" destOrd="0" presId="urn:microsoft.com/office/officeart/2018/2/layout/IconLabelDescriptionList"/>
    <dgm:cxn modelId="{E67433CB-17EC-43DD-9EED-49DA69879B43}" srcId="{B7BFDA7D-63EB-4E1F-A379-30377BE8213A}" destId="{64321796-DBE3-4F2E-B1A4-E97A3705E34D}" srcOrd="2" destOrd="0" parTransId="{CEF364F3-6247-4B20-A0AB-E48C81E6AB42}" sibTransId="{35FEED02-0506-4D07-B59D-A53DDD050587}"/>
    <dgm:cxn modelId="{DBDB24D0-98D0-4C5D-9214-B9B17AFA7D72}" srcId="{DC887BEF-4D0C-457D-981C-CFEECF98D3D7}" destId="{738593AA-3C1A-415F-9C8E-380E5CF6B7FC}" srcOrd="1" destOrd="0" parTransId="{D1F3986A-C460-438D-8EDD-60DE4213BA81}" sibTransId="{2BFCC022-A812-4B77-B521-FB2F3504DA1E}"/>
    <dgm:cxn modelId="{0794CAD8-E9A3-4FB8-B933-16DCB79A1B45}" type="presOf" srcId="{E6682BC9-62BE-461F-AE89-B5AB28C39BE2}" destId="{24744377-58CD-4F48-85CD-509D4E354CB0}" srcOrd="0" destOrd="0" presId="urn:microsoft.com/office/officeart/2018/2/layout/IconLabelDescriptionList"/>
    <dgm:cxn modelId="{3E0DCBF3-6F2F-4081-A595-C5CB22A69BF9}" srcId="{B7BFDA7D-63EB-4E1F-A379-30377BE8213A}" destId="{CE6FCD52-6B15-4D47-B60D-992C02EB730C}" srcOrd="0" destOrd="0" parTransId="{4164E125-6D02-439B-B5A3-292F352CD3EB}" sibTransId="{4543BD37-F6F1-4D57-9E3C-6DCAA530DC7C}"/>
    <dgm:cxn modelId="{2279E5B6-158F-4A72-A275-94CB7EE13591}" type="presParOf" srcId="{E5BA145F-044F-498B-83A3-22C3204334C0}" destId="{490B33E5-A637-4EB6-9434-3219DB72F426}" srcOrd="0" destOrd="0" presId="urn:microsoft.com/office/officeart/2018/2/layout/IconLabelDescriptionList"/>
    <dgm:cxn modelId="{C8569556-6645-4A54-B7F1-C13B4AC82259}" type="presParOf" srcId="{490B33E5-A637-4EB6-9434-3219DB72F426}" destId="{CF3E120C-3599-4409-8ABF-8CC6DEF73154}" srcOrd="0" destOrd="0" presId="urn:microsoft.com/office/officeart/2018/2/layout/IconLabelDescriptionList"/>
    <dgm:cxn modelId="{228C527A-ED36-4D36-B401-28E576A03C1F}" type="presParOf" srcId="{490B33E5-A637-4EB6-9434-3219DB72F426}" destId="{300335F8-155E-43A7-A5FA-8E64185DAE04}" srcOrd="1" destOrd="0" presId="urn:microsoft.com/office/officeart/2018/2/layout/IconLabelDescriptionList"/>
    <dgm:cxn modelId="{22A2DEB8-D8D6-47BB-BAC5-C39889378A74}" type="presParOf" srcId="{490B33E5-A637-4EB6-9434-3219DB72F426}" destId="{172C0E68-2E64-4928-95D9-61ABC113E9B4}" srcOrd="2" destOrd="0" presId="urn:microsoft.com/office/officeart/2018/2/layout/IconLabelDescriptionList"/>
    <dgm:cxn modelId="{C7454D15-CD9C-4E8E-AF42-431458D94455}" type="presParOf" srcId="{490B33E5-A637-4EB6-9434-3219DB72F426}" destId="{F6ED5689-D9C4-4A17-8A4E-4101EF8B2140}" srcOrd="3" destOrd="0" presId="urn:microsoft.com/office/officeart/2018/2/layout/IconLabelDescriptionList"/>
    <dgm:cxn modelId="{48916FB7-B4AD-40B4-AE8A-CA22CBFBDA20}" type="presParOf" srcId="{490B33E5-A637-4EB6-9434-3219DB72F426}" destId="{7F9D3604-8A1A-4F28-9813-3058121A87D4}" srcOrd="4" destOrd="0" presId="urn:microsoft.com/office/officeart/2018/2/layout/IconLabelDescriptionList"/>
    <dgm:cxn modelId="{8DDF74EB-C1CA-4961-BE58-E799378D2E4D}" type="presParOf" srcId="{E5BA145F-044F-498B-83A3-22C3204334C0}" destId="{AABA3452-E184-44E2-8BAB-D35B459BDB6C}" srcOrd="1" destOrd="0" presId="urn:microsoft.com/office/officeart/2018/2/layout/IconLabelDescriptionList"/>
    <dgm:cxn modelId="{9926E49F-E246-4DF4-BA51-9DA3781C45A6}" type="presParOf" srcId="{E5BA145F-044F-498B-83A3-22C3204334C0}" destId="{3D130F16-AA36-48E2-80CC-B28BC699FE2F}" srcOrd="2" destOrd="0" presId="urn:microsoft.com/office/officeart/2018/2/layout/IconLabelDescriptionList"/>
    <dgm:cxn modelId="{46813D4C-812C-4BC8-B1A0-8B86E9867CD4}" type="presParOf" srcId="{3D130F16-AA36-48E2-80CC-B28BC699FE2F}" destId="{6E949EFB-27D5-4FED-BCDE-717660AA269F}" srcOrd="0" destOrd="0" presId="urn:microsoft.com/office/officeart/2018/2/layout/IconLabelDescriptionList"/>
    <dgm:cxn modelId="{A0C37CB0-9FE4-404A-A5B2-A1FEB2169A4C}" type="presParOf" srcId="{3D130F16-AA36-48E2-80CC-B28BC699FE2F}" destId="{B6B39E11-CB12-4015-877D-32F86B5AB5C3}" srcOrd="1" destOrd="0" presId="urn:microsoft.com/office/officeart/2018/2/layout/IconLabelDescriptionList"/>
    <dgm:cxn modelId="{D26E4A11-89BE-4CD8-AE1E-3872F6D0C246}" type="presParOf" srcId="{3D130F16-AA36-48E2-80CC-B28BC699FE2F}" destId="{556D8143-BE3B-4070-95CF-E51A8B442CE6}" srcOrd="2" destOrd="0" presId="urn:microsoft.com/office/officeart/2018/2/layout/IconLabelDescriptionList"/>
    <dgm:cxn modelId="{A1FE5065-75D3-4257-9F90-5951B1AB442E}" type="presParOf" srcId="{3D130F16-AA36-48E2-80CC-B28BC699FE2F}" destId="{9E906119-FE5B-4EC0-B81F-3F051338AC49}" srcOrd="3" destOrd="0" presId="urn:microsoft.com/office/officeart/2018/2/layout/IconLabelDescriptionList"/>
    <dgm:cxn modelId="{796660D1-5141-4EF2-B035-9D1B2B14DD6F}" type="presParOf" srcId="{3D130F16-AA36-48E2-80CC-B28BC699FE2F}" destId="{24744377-58CD-4F48-85CD-509D4E354CB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1C557A-E08A-408C-A2AB-D0414D96B243}"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E83003CD-B60A-49C7-BE67-4B006F22AFC2}">
      <dgm:prSet/>
      <dgm:spPr/>
      <dgm:t>
        <a:bodyPr/>
        <a:lstStyle/>
        <a:p>
          <a:r>
            <a:rPr lang="en-US"/>
            <a:t>Take</a:t>
          </a:r>
        </a:p>
      </dgm:t>
    </dgm:pt>
    <dgm:pt modelId="{B923ABFB-248B-4379-8B1A-D2151CA87EA3}" type="parTrans" cxnId="{83B27DCB-D444-4FB3-8D9B-20C8FCC115E8}">
      <dgm:prSet/>
      <dgm:spPr/>
      <dgm:t>
        <a:bodyPr/>
        <a:lstStyle/>
        <a:p>
          <a:endParaRPr lang="en-US"/>
        </a:p>
      </dgm:t>
    </dgm:pt>
    <dgm:pt modelId="{23ED6707-3198-469F-A690-C7E91230458C}" type="sibTrans" cxnId="{83B27DCB-D444-4FB3-8D9B-20C8FCC115E8}">
      <dgm:prSet/>
      <dgm:spPr/>
      <dgm:t>
        <a:bodyPr/>
        <a:lstStyle/>
        <a:p>
          <a:endParaRPr lang="en-US"/>
        </a:p>
      </dgm:t>
    </dgm:pt>
    <dgm:pt modelId="{6C00FBE8-E45F-4695-ABAA-C530738591E2}">
      <dgm:prSet/>
      <dgm:spPr/>
      <dgm:t>
        <a:bodyPr/>
        <a:lstStyle/>
        <a:p>
          <a:r>
            <a:rPr lang="en-US"/>
            <a:t>Take the online exam. Check your email for a message from “notify@medtraining...” that contains a link to the exam and accompanying PowerPoint.  Passing is ≥80%</a:t>
          </a:r>
        </a:p>
      </dgm:t>
    </dgm:pt>
    <dgm:pt modelId="{55F7A686-E90C-4153-878D-9A4FF5E8D20C}" type="parTrans" cxnId="{12915D2A-414C-4B57-A535-CD535A5A3CFA}">
      <dgm:prSet/>
      <dgm:spPr/>
      <dgm:t>
        <a:bodyPr/>
        <a:lstStyle/>
        <a:p>
          <a:endParaRPr lang="en-US"/>
        </a:p>
      </dgm:t>
    </dgm:pt>
    <dgm:pt modelId="{C47C966F-09BF-444D-B845-CEB044601D8A}" type="sibTrans" cxnId="{12915D2A-414C-4B57-A535-CD535A5A3CFA}">
      <dgm:prSet/>
      <dgm:spPr/>
      <dgm:t>
        <a:bodyPr/>
        <a:lstStyle/>
        <a:p>
          <a:endParaRPr lang="en-US"/>
        </a:p>
      </dgm:t>
    </dgm:pt>
    <dgm:pt modelId="{9D576AC5-78F0-4C20-A99B-EE8AFC5F79AB}">
      <dgm:prSet/>
      <dgm:spPr/>
      <dgm:t>
        <a:bodyPr/>
        <a:lstStyle/>
        <a:p>
          <a:r>
            <a:rPr lang="en-US"/>
            <a:t>Contact</a:t>
          </a:r>
        </a:p>
      </dgm:t>
    </dgm:pt>
    <dgm:pt modelId="{03BCC1B3-1C90-4DAC-82DF-54132582E1B2}" type="parTrans" cxnId="{592947A3-9ED4-4FC5-A8CB-F67B7381ACE6}">
      <dgm:prSet/>
      <dgm:spPr/>
      <dgm:t>
        <a:bodyPr/>
        <a:lstStyle/>
        <a:p>
          <a:endParaRPr lang="en-US"/>
        </a:p>
      </dgm:t>
    </dgm:pt>
    <dgm:pt modelId="{CF9FE97F-50C7-4E9C-9E32-C5AD73439FCE}" type="sibTrans" cxnId="{592947A3-9ED4-4FC5-A8CB-F67B7381ACE6}">
      <dgm:prSet/>
      <dgm:spPr/>
      <dgm:t>
        <a:bodyPr/>
        <a:lstStyle/>
        <a:p>
          <a:endParaRPr lang="en-US"/>
        </a:p>
      </dgm:t>
    </dgm:pt>
    <dgm:pt modelId="{E013ECC8-B898-4102-9568-4A69AECC3BC0}">
      <dgm:prSet/>
      <dgm:spPr/>
      <dgm:t>
        <a:bodyPr/>
        <a:lstStyle/>
        <a:p>
          <a:r>
            <a:rPr lang="en-US"/>
            <a:t>Contact Ancillary to arrange a time to complete your practical.</a:t>
          </a:r>
        </a:p>
      </dgm:t>
    </dgm:pt>
    <dgm:pt modelId="{4D2C6461-2548-43C8-8E52-BB472C75B190}" type="parTrans" cxnId="{F773FB51-2254-46CF-A16D-009AFB607062}">
      <dgm:prSet/>
      <dgm:spPr/>
      <dgm:t>
        <a:bodyPr/>
        <a:lstStyle/>
        <a:p>
          <a:endParaRPr lang="en-US"/>
        </a:p>
      </dgm:t>
    </dgm:pt>
    <dgm:pt modelId="{0FA0EF37-5053-4EEE-8436-832080319E55}" type="sibTrans" cxnId="{F773FB51-2254-46CF-A16D-009AFB607062}">
      <dgm:prSet/>
      <dgm:spPr/>
      <dgm:t>
        <a:bodyPr/>
        <a:lstStyle/>
        <a:p>
          <a:endParaRPr lang="en-US"/>
        </a:p>
      </dgm:t>
    </dgm:pt>
    <dgm:pt modelId="{0E483A75-E7FF-47F6-826A-2C4FDB098257}">
      <dgm:prSet/>
      <dgm:spPr/>
      <dgm:t>
        <a:bodyPr/>
        <a:lstStyle/>
        <a:p>
          <a:r>
            <a:rPr lang="en-US"/>
            <a:t>Contact</a:t>
          </a:r>
        </a:p>
      </dgm:t>
    </dgm:pt>
    <dgm:pt modelId="{A88AB574-4596-4A42-9460-F120E2CD817E}" type="parTrans" cxnId="{28077C97-DD9C-4A13-8A78-49838A16A8B6}">
      <dgm:prSet/>
      <dgm:spPr/>
      <dgm:t>
        <a:bodyPr/>
        <a:lstStyle/>
        <a:p>
          <a:endParaRPr lang="en-US"/>
        </a:p>
      </dgm:t>
    </dgm:pt>
    <dgm:pt modelId="{C23D9F8F-6367-45A2-8901-59070D46D774}" type="sibTrans" cxnId="{28077C97-DD9C-4A13-8A78-49838A16A8B6}">
      <dgm:prSet/>
      <dgm:spPr/>
      <dgm:t>
        <a:bodyPr/>
        <a:lstStyle/>
        <a:p>
          <a:endParaRPr lang="en-US"/>
        </a:p>
      </dgm:t>
    </dgm:pt>
    <dgm:pt modelId="{BA130FD3-2207-4DFF-AEC8-EAE81EF40229}">
      <dgm:prSet/>
      <dgm:spPr/>
      <dgm:t>
        <a:bodyPr/>
        <a:lstStyle/>
        <a:p>
          <a:r>
            <a:rPr lang="en-US"/>
            <a:t>Please contact Ancillary Testing if you have any questions. Ext. 3305, 5885, or 8036.</a:t>
          </a:r>
        </a:p>
      </dgm:t>
    </dgm:pt>
    <dgm:pt modelId="{CA41F7E9-33FD-4E54-BE5E-DE6F10F984BD}" type="parTrans" cxnId="{78386366-FDB2-4E54-A114-093CA786B3DF}">
      <dgm:prSet/>
      <dgm:spPr/>
      <dgm:t>
        <a:bodyPr/>
        <a:lstStyle/>
        <a:p>
          <a:endParaRPr lang="en-US"/>
        </a:p>
      </dgm:t>
    </dgm:pt>
    <dgm:pt modelId="{ECF9D50E-0517-438A-A04C-94B2C3E938E8}" type="sibTrans" cxnId="{78386366-FDB2-4E54-A114-093CA786B3DF}">
      <dgm:prSet/>
      <dgm:spPr/>
      <dgm:t>
        <a:bodyPr/>
        <a:lstStyle/>
        <a:p>
          <a:endParaRPr lang="en-US"/>
        </a:p>
      </dgm:t>
    </dgm:pt>
    <dgm:pt modelId="{113BEFE2-D705-499B-B55A-F87AB848144E}" type="pres">
      <dgm:prSet presAssocID="{651C557A-E08A-408C-A2AB-D0414D96B243}" presName="Name0" presStyleCnt="0">
        <dgm:presLayoutVars>
          <dgm:dir/>
          <dgm:animLvl val="lvl"/>
          <dgm:resizeHandles val="exact"/>
        </dgm:presLayoutVars>
      </dgm:prSet>
      <dgm:spPr/>
    </dgm:pt>
    <dgm:pt modelId="{D55E3AB3-98BF-4D96-A9CA-FFC046AE84CD}" type="pres">
      <dgm:prSet presAssocID="{E83003CD-B60A-49C7-BE67-4B006F22AFC2}" presName="composite" presStyleCnt="0"/>
      <dgm:spPr/>
    </dgm:pt>
    <dgm:pt modelId="{7688DDDC-7349-4DD3-88D5-6FABE40C6958}" type="pres">
      <dgm:prSet presAssocID="{E83003CD-B60A-49C7-BE67-4B006F22AFC2}" presName="parTx" presStyleLbl="alignNode1" presStyleIdx="0" presStyleCnt="3">
        <dgm:presLayoutVars>
          <dgm:chMax val="0"/>
          <dgm:chPref val="0"/>
        </dgm:presLayoutVars>
      </dgm:prSet>
      <dgm:spPr/>
    </dgm:pt>
    <dgm:pt modelId="{29D52407-7AA9-4768-9B07-6675DCB1263D}" type="pres">
      <dgm:prSet presAssocID="{E83003CD-B60A-49C7-BE67-4B006F22AFC2}" presName="desTx" presStyleLbl="alignAccFollowNode1" presStyleIdx="0" presStyleCnt="3">
        <dgm:presLayoutVars/>
      </dgm:prSet>
      <dgm:spPr/>
    </dgm:pt>
    <dgm:pt modelId="{9CB1B066-E640-4F33-9790-8F0D1E8B0941}" type="pres">
      <dgm:prSet presAssocID="{23ED6707-3198-469F-A690-C7E91230458C}" presName="space" presStyleCnt="0"/>
      <dgm:spPr/>
    </dgm:pt>
    <dgm:pt modelId="{5B758C4E-A6E7-43E3-8851-5D4E761332BD}" type="pres">
      <dgm:prSet presAssocID="{9D576AC5-78F0-4C20-A99B-EE8AFC5F79AB}" presName="composite" presStyleCnt="0"/>
      <dgm:spPr/>
    </dgm:pt>
    <dgm:pt modelId="{277F4B90-9A90-42AC-8DDD-26EE61F2541C}" type="pres">
      <dgm:prSet presAssocID="{9D576AC5-78F0-4C20-A99B-EE8AFC5F79AB}" presName="parTx" presStyleLbl="alignNode1" presStyleIdx="1" presStyleCnt="3">
        <dgm:presLayoutVars>
          <dgm:chMax val="0"/>
          <dgm:chPref val="0"/>
        </dgm:presLayoutVars>
      </dgm:prSet>
      <dgm:spPr/>
    </dgm:pt>
    <dgm:pt modelId="{6DDE37D2-2503-4622-9C26-8A21F53EAC86}" type="pres">
      <dgm:prSet presAssocID="{9D576AC5-78F0-4C20-A99B-EE8AFC5F79AB}" presName="desTx" presStyleLbl="alignAccFollowNode1" presStyleIdx="1" presStyleCnt="3">
        <dgm:presLayoutVars/>
      </dgm:prSet>
      <dgm:spPr/>
    </dgm:pt>
    <dgm:pt modelId="{3D91A015-84A9-41CC-9079-C11EE42613F8}" type="pres">
      <dgm:prSet presAssocID="{CF9FE97F-50C7-4E9C-9E32-C5AD73439FCE}" presName="space" presStyleCnt="0"/>
      <dgm:spPr/>
    </dgm:pt>
    <dgm:pt modelId="{00631AF2-615A-451C-A9B0-64908797D6D6}" type="pres">
      <dgm:prSet presAssocID="{0E483A75-E7FF-47F6-826A-2C4FDB098257}" presName="composite" presStyleCnt="0"/>
      <dgm:spPr/>
    </dgm:pt>
    <dgm:pt modelId="{8608FE58-AE78-4B8D-9AEA-F0E5B00A1032}" type="pres">
      <dgm:prSet presAssocID="{0E483A75-E7FF-47F6-826A-2C4FDB098257}" presName="parTx" presStyleLbl="alignNode1" presStyleIdx="2" presStyleCnt="3">
        <dgm:presLayoutVars>
          <dgm:chMax val="0"/>
          <dgm:chPref val="0"/>
        </dgm:presLayoutVars>
      </dgm:prSet>
      <dgm:spPr/>
    </dgm:pt>
    <dgm:pt modelId="{138F8712-7D34-43E2-8058-928D033FB3B7}" type="pres">
      <dgm:prSet presAssocID="{0E483A75-E7FF-47F6-826A-2C4FDB098257}" presName="desTx" presStyleLbl="alignAccFollowNode1" presStyleIdx="2" presStyleCnt="3">
        <dgm:presLayoutVars/>
      </dgm:prSet>
      <dgm:spPr/>
    </dgm:pt>
  </dgm:ptLst>
  <dgm:cxnLst>
    <dgm:cxn modelId="{51DF9905-6450-411C-AE65-B670BD60CD7D}" type="presOf" srcId="{0E483A75-E7FF-47F6-826A-2C4FDB098257}" destId="{8608FE58-AE78-4B8D-9AEA-F0E5B00A1032}" srcOrd="0" destOrd="0" presId="urn:microsoft.com/office/officeart/2016/7/layout/HorizontalActionList"/>
    <dgm:cxn modelId="{12915D2A-414C-4B57-A535-CD535A5A3CFA}" srcId="{E83003CD-B60A-49C7-BE67-4B006F22AFC2}" destId="{6C00FBE8-E45F-4695-ABAA-C530738591E2}" srcOrd="0" destOrd="0" parTransId="{55F7A686-E90C-4153-878D-9A4FF5E8D20C}" sibTransId="{C47C966F-09BF-444D-B845-CEB044601D8A}"/>
    <dgm:cxn modelId="{7EB98A2A-FF4A-4B84-A457-7E1B6DC81636}" type="presOf" srcId="{E83003CD-B60A-49C7-BE67-4B006F22AFC2}" destId="{7688DDDC-7349-4DD3-88D5-6FABE40C6958}" srcOrd="0" destOrd="0" presId="urn:microsoft.com/office/officeart/2016/7/layout/HorizontalActionList"/>
    <dgm:cxn modelId="{78386366-FDB2-4E54-A114-093CA786B3DF}" srcId="{0E483A75-E7FF-47F6-826A-2C4FDB098257}" destId="{BA130FD3-2207-4DFF-AEC8-EAE81EF40229}" srcOrd="0" destOrd="0" parTransId="{CA41F7E9-33FD-4E54-BE5E-DE6F10F984BD}" sibTransId="{ECF9D50E-0517-438A-A04C-94B2C3E938E8}"/>
    <dgm:cxn modelId="{379A4D6B-71BF-488F-A8EB-7E676EFE97DD}" type="presOf" srcId="{6C00FBE8-E45F-4695-ABAA-C530738591E2}" destId="{29D52407-7AA9-4768-9B07-6675DCB1263D}" srcOrd="0" destOrd="0" presId="urn:microsoft.com/office/officeart/2016/7/layout/HorizontalActionList"/>
    <dgm:cxn modelId="{5AE6C66C-A502-4063-A606-8FDF2D9DC6EC}" type="presOf" srcId="{BA130FD3-2207-4DFF-AEC8-EAE81EF40229}" destId="{138F8712-7D34-43E2-8058-928D033FB3B7}" srcOrd="0" destOrd="0" presId="urn:microsoft.com/office/officeart/2016/7/layout/HorizontalActionList"/>
    <dgm:cxn modelId="{F773FB51-2254-46CF-A16D-009AFB607062}" srcId="{9D576AC5-78F0-4C20-A99B-EE8AFC5F79AB}" destId="{E013ECC8-B898-4102-9568-4A69AECC3BC0}" srcOrd="0" destOrd="0" parTransId="{4D2C6461-2548-43C8-8E52-BB472C75B190}" sibTransId="{0FA0EF37-5053-4EEE-8436-832080319E55}"/>
    <dgm:cxn modelId="{E751BE72-74A8-4AB0-9371-14DB034073B5}" type="presOf" srcId="{9D576AC5-78F0-4C20-A99B-EE8AFC5F79AB}" destId="{277F4B90-9A90-42AC-8DDD-26EE61F2541C}" srcOrd="0" destOrd="0" presId="urn:microsoft.com/office/officeart/2016/7/layout/HorizontalActionList"/>
    <dgm:cxn modelId="{28077C97-DD9C-4A13-8A78-49838A16A8B6}" srcId="{651C557A-E08A-408C-A2AB-D0414D96B243}" destId="{0E483A75-E7FF-47F6-826A-2C4FDB098257}" srcOrd="2" destOrd="0" parTransId="{A88AB574-4596-4A42-9460-F120E2CD817E}" sibTransId="{C23D9F8F-6367-45A2-8901-59070D46D774}"/>
    <dgm:cxn modelId="{592947A3-9ED4-4FC5-A8CB-F67B7381ACE6}" srcId="{651C557A-E08A-408C-A2AB-D0414D96B243}" destId="{9D576AC5-78F0-4C20-A99B-EE8AFC5F79AB}" srcOrd="1" destOrd="0" parTransId="{03BCC1B3-1C90-4DAC-82DF-54132582E1B2}" sibTransId="{CF9FE97F-50C7-4E9C-9E32-C5AD73439FCE}"/>
    <dgm:cxn modelId="{52D196AB-EE6E-4883-A884-24601B09C759}" type="presOf" srcId="{E013ECC8-B898-4102-9568-4A69AECC3BC0}" destId="{6DDE37D2-2503-4622-9C26-8A21F53EAC86}" srcOrd="0" destOrd="0" presId="urn:microsoft.com/office/officeart/2016/7/layout/HorizontalActionList"/>
    <dgm:cxn modelId="{BE5716BA-F5F2-4F9D-8467-3886623DE770}" type="presOf" srcId="{651C557A-E08A-408C-A2AB-D0414D96B243}" destId="{113BEFE2-D705-499B-B55A-F87AB848144E}" srcOrd="0" destOrd="0" presId="urn:microsoft.com/office/officeart/2016/7/layout/HorizontalActionList"/>
    <dgm:cxn modelId="{83B27DCB-D444-4FB3-8D9B-20C8FCC115E8}" srcId="{651C557A-E08A-408C-A2AB-D0414D96B243}" destId="{E83003CD-B60A-49C7-BE67-4B006F22AFC2}" srcOrd="0" destOrd="0" parTransId="{B923ABFB-248B-4379-8B1A-D2151CA87EA3}" sibTransId="{23ED6707-3198-469F-A690-C7E91230458C}"/>
    <dgm:cxn modelId="{6B4E8156-F420-4391-A585-FC9AD131E3BD}" type="presParOf" srcId="{113BEFE2-D705-499B-B55A-F87AB848144E}" destId="{D55E3AB3-98BF-4D96-A9CA-FFC046AE84CD}" srcOrd="0" destOrd="0" presId="urn:microsoft.com/office/officeart/2016/7/layout/HorizontalActionList"/>
    <dgm:cxn modelId="{4E5E3C4E-0EB2-4227-BD29-DB550B06D9A4}" type="presParOf" srcId="{D55E3AB3-98BF-4D96-A9CA-FFC046AE84CD}" destId="{7688DDDC-7349-4DD3-88D5-6FABE40C6958}" srcOrd="0" destOrd="0" presId="urn:microsoft.com/office/officeart/2016/7/layout/HorizontalActionList"/>
    <dgm:cxn modelId="{DC8638CD-3E78-419F-99A6-211ADC01E8A2}" type="presParOf" srcId="{D55E3AB3-98BF-4D96-A9CA-FFC046AE84CD}" destId="{29D52407-7AA9-4768-9B07-6675DCB1263D}" srcOrd="1" destOrd="0" presId="urn:microsoft.com/office/officeart/2016/7/layout/HorizontalActionList"/>
    <dgm:cxn modelId="{B9F970E2-0F28-4388-B215-46295B6CFFEB}" type="presParOf" srcId="{113BEFE2-D705-499B-B55A-F87AB848144E}" destId="{9CB1B066-E640-4F33-9790-8F0D1E8B0941}" srcOrd="1" destOrd="0" presId="urn:microsoft.com/office/officeart/2016/7/layout/HorizontalActionList"/>
    <dgm:cxn modelId="{4516EB90-7773-4556-965E-E37D52C70C81}" type="presParOf" srcId="{113BEFE2-D705-499B-B55A-F87AB848144E}" destId="{5B758C4E-A6E7-43E3-8851-5D4E761332BD}" srcOrd="2" destOrd="0" presId="urn:microsoft.com/office/officeart/2016/7/layout/HorizontalActionList"/>
    <dgm:cxn modelId="{5D77F3B9-B2BA-4361-A919-EF5109DF93F4}" type="presParOf" srcId="{5B758C4E-A6E7-43E3-8851-5D4E761332BD}" destId="{277F4B90-9A90-42AC-8DDD-26EE61F2541C}" srcOrd="0" destOrd="0" presId="urn:microsoft.com/office/officeart/2016/7/layout/HorizontalActionList"/>
    <dgm:cxn modelId="{2899FC3F-B013-4680-8CA2-3BA9F4055AA4}" type="presParOf" srcId="{5B758C4E-A6E7-43E3-8851-5D4E761332BD}" destId="{6DDE37D2-2503-4622-9C26-8A21F53EAC86}" srcOrd="1" destOrd="0" presId="urn:microsoft.com/office/officeart/2016/7/layout/HorizontalActionList"/>
    <dgm:cxn modelId="{86D54123-EEE0-40FA-A39D-4DABE17C1D81}" type="presParOf" srcId="{113BEFE2-D705-499B-B55A-F87AB848144E}" destId="{3D91A015-84A9-41CC-9079-C11EE42613F8}" srcOrd="3" destOrd="0" presId="urn:microsoft.com/office/officeart/2016/7/layout/HorizontalActionList"/>
    <dgm:cxn modelId="{D2AF057D-6037-4F52-B4C9-C02E3D55F88B}" type="presParOf" srcId="{113BEFE2-D705-499B-B55A-F87AB848144E}" destId="{00631AF2-615A-451C-A9B0-64908797D6D6}" srcOrd="4" destOrd="0" presId="urn:microsoft.com/office/officeart/2016/7/layout/HorizontalActionList"/>
    <dgm:cxn modelId="{E59A0335-0B37-402D-8159-8487B958A898}" type="presParOf" srcId="{00631AF2-615A-451C-A9B0-64908797D6D6}" destId="{8608FE58-AE78-4B8D-9AEA-F0E5B00A1032}" srcOrd="0" destOrd="0" presId="urn:microsoft.com/office/officeart/2016/7/layout/HorizontalActionList"/>
    <dgm:cxn modelId="{D3FC1F3F-3506-4A13-819B-8913D7A18E4B}" type="presParOf" srcId="{00631AF2-615A-451C-A9B0-64908797D6D6}" destId="{138F8712-7D34-43E2-8058-928D033FB3B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15C47-951E-42FD-9E2C-6472B8246E0F}">
      <dsp:nvSpPr>
        <dsp:cNvPr id="0" name=""/>
        <dsp:cNvSpPr/>
      </dsp:nvSpPr>
      <dsp:spPr>
        <a:xfrm>
          <a:off x="431" y="1856646"/>
          <a:ext cx="1847589" cy="923794"/>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Quality Control for the </a:t>
          </a:r>
          <a:r>
            <a:rPr lang="en-US" sz="1100" kern="1200" dirty="0" err="1"/>
            <a:t>Avoximeter</a:t>
          </a:r>
          <a:r>
            <a:rPr lang="en-US" sz="1100" kern="1200" dirty="0"/>
            <a:t> is composed of 3 processes:</a:t>
          </a:r>
        </a:p>
      </dsp:txBody>
      <dsp:txXfrm>
        <a:off x="27488" y="1883703"/>
        <a:ext cx="1793475" cy="869680"/>
      </dsp:txXfrm>
    </dsp:sp>
    <dsp:sp modelId="{3B778A2E-2D94-4A20-80DC-7A87B8F8A13A}">
      <dsp:nvSpPr>
        <dsp:cNvPr id="0" name=""/>
        <dsp:cNvSpPr/>
      </dsp:nvSpPr>
      <dsp:spPr>
        <a:xfrm rot="18289469">
          <a:off x="1570470" y="1769432"/>
          <a:ext cx="1294137" cy="35859"/>
        </a:xfrm>
        <a:custGeom>
          <a:avLst/>
          <a:gdLst/>
          <a:ahLst/>
          <a:cxnLst/>
          <a:rect l="0" t="0" r="0" b="0"/>
          <a:pathLst>
            <a:path>
              <a:moveTo>
                <a:pt x="0" y="17929"/>
              </a:moveTo>
              <a:lnTo>
                <a:pt x="1294137" y="1792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5185" y="1755008"/>
        <a:ext cx="64706" cy="64706"/>
      </dsp:txXfrm>
    </dsp:sp>
    <dsp:sp modelId="{5F401480-C64B-449F-AFF7-5D423DA2B40B}">
      <dsp:nvSpPr>
        <dsp:cNvPr id="0" name=""/>
        <dsp:cNvSpPr/>
      </dsp:nvSpPr>
      <dsp:spPr>
        <a:xfrm>
          <a:off x="2587056" y="794282"/>
          <a:ext cx="1847589" cy="923794"/>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Setting the path length of test cuvettes</a:t>
          </a:r>
        </a:p>
      </dsp:txBody>
      <dsp:txXfrm>
        <a:off x="2614113" y="821339"/>
        <a:ext cx="1793475" cy="869680"/>
      </dsp:txXfrm>
    </dsp:sp>
    <dsp:sp modelId="{8BD26307-3EBF-4FF7-9243-2022C39C9A47}">
      <dsp:nvSpPr>
        <dsp:cNvPr id="0" name=""/>
        <dsp:cNvSpPr/>
      </dsp:nvSpPr>
      <dsp:spPr>
        <a:xfrm>
          <a:off x="1848021" y="2300614"/>
          <a:ext cx="739035" cy="35859"/>
        </a:xfrm>
        <a:custGeom>
          <a:avLst/>
          <a:gdLst/>
          <a:ahLst/>
          <a:cxnLst/>
          <a:rect l="0" t="0" r="0" b="0"/>
          <a:pathLst>
            <a:path>
              <a:moveTo>
                <a:pt x="0" y="17929"/>
              </a:moveTo>
              <a:lnTo>
                <a:pt x="739035" y="1792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99063" y="2300068"/>
        <a:ext cx="36951" cy="36951"/>
      </dsp:txXfrm>
    </dsp:sp>
    <dsp:sp modelId="{06C801FE-CE7A-452A-8077-07B2723E547D}">
      <dsp:nvSpPr>
        <dsp:cNvPr id="0" name=""/>
        <dsp:cNvSpPr/>
      </dsp:nvSpPr>
      <dsp:spPr>
        <a:xfrm>
          <a:off x="2587056" y="1856646"/>
          <a:ext cx="1847589" cy="923794"/>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Optical Filters</a:t>
          </a:r>
        </a:p>
      </dsp:txBody>
      <dsp:txXfrm>
        <a:off x="2614113" y="1883703"/>
        <a:ext cx="1793475" cy="869680"/>
      </dsp:txXfrm>
    </dsp:sp>
    <dsp:sp modelId="{7EBB8D3F-21A7-448F-9CE8-5E73F427CF21}">
      <dsp:nvSpPr>
        <dsp:cNvPr id="0" name=""/>
        <dsp:cNvSpPr/>
      </dsp:nvSpPr>
      <dsp:spPr>
        <a:xfrm rot="3310531">
          <a:off x="1570470" y="2831796"/>
          <a:ext cx="1294137" cy="35859"/>
        </a:xfrm>
        <a:custGeom>
          <a:avLst/>
          <a:gdLst/>
          <a:ahLst/>
          <a:cxnLst/>
          <a:rect l="0" t="0" r="0" b="0"/>
          <a:pathLst>
            <a:path>
              <a:moveTo>
                <a:pt x="0" y="17929"/>
              </a:moveTo>
              <a:lnTo>
                <a:pt x="1294137" y="1792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85185" y="2817372"/>
        <a:ext cx="64706" cy="64706"/>
      </dsp:txXfrm>
    </dsp:sp>
    <dsp:sp modelId="{BADE23C5-7195-47A8-83AD-4FA33342172C}">
      <dsp:nvSpPr>
        <dsp:cNvPr id="0" name=""/>
        <dsp:cNvSpPr/>
      </dsp:nvSpPr>
      <dsp:spPr>
        <a:xfrm>
          <a:off x="2587056" y="2919010"/>
          <a:ext cx="1847589" cy="923794"/>
        </a:xfrm>
        <a:prstGeom prst="roundRect">
          <a:avLst>
            <a:gd name="adj" fmla="val 10000"/>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Aqueous Control Materials</a:t>
          </a:r>
        </a:p>
      </dsp:txBody>
      <dsp:txXfrm>
        <a:off x="2614113" y="2946067"/>
        <a:ext cx="1793475" cy="869680"/>
      </dsp:txXfrm>
    </dsp:sp>
    <dsp:sp modelId="{EB27113C-62E2-4F24-B310-31B44097E324}">
      <dsp:nvSpPr>
        <dsp:cNvPr id="0" name=""/>
        <dsp:cNvSpPr/>
      </dsp:nvSpPr>
      <dsp:spPr>
        <a:xfrm>
          <a:off x="431" y="2919010"/>
          <a:ext cx="1847589" cy="923794"/>
        </a:xfrm>
        <a:prstGeom prst="roundRect">
          <a:avLst>
            <a:gd name="adj" fmla="val 10000"/>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Each package of cuvettes is labeled with a lot Number and Calibration code. Visually verify these match </a:t>
          </a:r>
          <a:r>
            <a:rPr lang="en-US" sz="1100" u="sng" kern="1200"/>
            <a:t>every time</a:t>
          </a:r>
          <a:r>
            <a:rPr lang="en-US" sz="1100" kern="1200"/>
            <a:t> a sample is analyzed!</a:t>
          </a:r>
        </a:p>
      </dsp:txBody>
      <dsp:txXfrm>
        <a:off x="27488" y="2946067"/>
        <a:ext cx="1793475" cy="869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A5BDB-3CBF-411E-9473-6099CA8A3367}">
      <dsp:nvSpPr>
        <dsp:cNvPr id="0" name=""/>
        <dsp:cNvSpPr/>
      </dsp:nvSpPr>
      <dsp:spPr>
        <a:xfrm>
          <a:off x="0" y="3167842"/>
          <a:ext cx="4435656" cy="2078447"/>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100000"/>
            </a:lnSpc>
            <a:spcBef>
              <a:spcPct val="0"/>
            </a:spcBef>
            <a:spcAft>
              <a:spcPct val="35000"/>
            </a:spcAft>
            <a:buNone/>
          </a:pPr>
          <a:r>
            <a:rPr lang="en-US" sz="1900" kern="1200"/>
            <a:t>The manufacturer recommends that quality control testing with both filters be performed:</a:t>
          </a:r>
        </a:p>
      </dsp:txBody>
      <dsp:txXfrm>
        <a:off x="0" y="3167842"/>
        <a:ext cx="4435656" cy="1122361"/>
      </dsp:txXfrm>
    </dsp:sp>
    <dsp:sp modelId="{473C7156-947D-45F2-ABDF-4313C9D401BC}">
      <dsp:nvSpPr>
        <dsp:cNvPr id="0" name=""/>
        <dsp:cNvSpPr/>
      </dsp:nvSpPr>
      <dsp:spPr>
        <a:xfrm>
          <a:off x="0" y="4248635"/>
          <a:ext cx="2217827" cy="95608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00000"/>
            </a:lnSpc>
            <a:spcBef>
              <a:spcPct val="0"/>
            </a:spcBef>
            <a:spcAft>
              <a:spcPct val="35000"/>
            </a:spcAft>
            <a:buNone/>
          </a:pPr>
          <a:r>
            <a:rPr lang="en-US" sz="2200" kern="1200"/>
            <a:t>Once each day of testing</a:t>
          </a:r>
        </a:p>
      </dsp:txBody>
      <dsp:txXfrm>
        <a:off x="0" y="4248635"/>
        <a:ext cx="2217827" cy="956085"/>
      </dsp:txXfrm>
    </dsp:sp>
    <dsp:sp modelId="{21A70DED-7DE9-4D80-A697-B68A4E51C26C}">
      <dsp:nvSpPr>
        <dsp:cNvPr id="0" name=""/>
        <dsp:cNvSpPr/>
      </dsp:nvSpPr>
      <dsp:spPr>
        <a:xfrm>
          <a:off x="2217828" y="4248635"/>
          <a:ext cx="2217827" cy="956085"/>
        </a:xfrm>
        <a:prstGeom prst="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100000"/>
            </a:lnSpc>
            <a:spcBef>
              <a:spcPct val="0"/>
            </a:spcBef>
            <a:spcAft>
              <a:spcPct val="35000"/>
            </a:spcAft>
            <a:buNone/>
          </a:pPr>
          <a:r>
            <a:rPr lang="en-US" sz="2200" kern="1200"/>
            <a:t>After cleaning optical detector</a:t>
          </a:r>
        </a:p>
      </dsp:txBody>
      <dsp:txXfrm>
        <a:off x="2217828" y="4248635"/>
        <a:ext cx="2217827" cy="956085"/>
      </dsp:txXfrm>
    </dsp:sp>
    <dsp:sp modelId="{9C37FCA8-BB2E-4AB9-9F15-9A57AB554141}">
      <dsp:nvSpPr>
        <dsp:cNvPr id="0" name=""/>
        <dsp:cNvSpPr/>
      </dsp:nvSpPr>
      <dsp:spPr>
        <a:xfrm rot="10800000">
          <a:off x="0" y="2366"/>
          <a:ext cx="4435656" cy="3196652"/>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100000"/>
            </a:lnSpc>
            <a:spcBef>
              <a:spcPct val="0"/>
            </a:spcBef>
            <a:spcAft>
              <a:spcPct val="35000"/>
            </a:spcAft>
            <a:buNone/>
          </a:pPr>
          <a:r>
            <a:rPr lang="en-US" sz="1900" kern="1200"/>
            <a:t>Each Avoximeter is equipped with analyzer-matched cuvette-shaped yellow and orange optical QC filters that can be inserted into the instrument to simulate a blood sample of known composition. </a:t>
          </a:r>
        </a:p>
      </dsp:txBody>
      <dsp:txXfrm rot="10800000">
        <a:off x="0" y="2366"/>
        <a:ext cx="4435656" cy="2077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5AA9-C314-43F4-B5C0-F541719FED6B}">
      <dsp:nvSpPr>
        <dsp:cNvPr id="0" name=""/>
        <dsp:cNvSpPr/>
      </dsp:nvSpPr>
      <dsp:spPr>
        <a:xfrm>
          <a:off x="0" y="0"/>
          <a:ext cx="4435078" cy="0"/>
        </a:xfrm>
        <a:prstGeom prst="line">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867A94A-4E1B-469D-A3EF-2A0958AFA540}">
      <dsp:nvSpPr>
        <dsp:cNvPr id="0" name=""/>
        <dsp:cNvSpPr/>
      </dsp:nvSpPr>
      <dsp:spPr>
        <a:xfrm>
          <a:off x="0" y="0"/>
          <a:ext cx="4435078" cy="231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The purpose of liquid controls is to verify that the Avoximeter system is functioning properly throughout the testing process.</a:t>
          </a:r>
        </a:p>
      </dsp:txBody>
      <dsp:txXfrm>
        <a:off x="0" y="0"/>
        <a:ext cx="4435078" cy="2318544"/>
      </dsp:txXfrm>
    </dsp:sp>
    <dsp:sp modelId="{6B625B13-DD81-477F-9AA7-5171A759DEAE}">
      <dsp:nvSpPr>
        <dsp:cNvPr id="0" name=""/>
        <dsp:cNvSpPr/>
      </dsp:nvSpPr>
      <dsp:spPr>
        <a:xfrm>
          <a:off x="0" y="2318544"/>
          <a:ext cx="4435078" cy="0"/>
        </a:xfrm>
        <a:prstGeom prst="line">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054B1F4-8904-4F1D-8C33-03BE2D5D910A}">
      <dsp:nvSpPr>
        <dsp:cNvPr id="0" name=""/>
        <dsp:cNvSpPr/>
      </dsp:nvSpPr>
      <dsp:spPr>
        <a:xfrm>
          <a:off x="0" y="2318544"/>
          <a:ext cx="4435078" cy="2318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The correct lot numbers of the liquid controls must be entered in to the </a:t>
          </a:r>
          <a:r>
            <a:rPr lang="en-US" sz="2600" kern="1200" dirty="0" err="1"/>
            <a:t>Avoximeter</a:t>
          </a:r>
          <a:r>
            <a:rPr lang="en-US" sz="2600" kern="1200" dirty="0"/>
            <a:t>.</a:t>
          </a:r>
        </a:p>
      </dsp:txBody>
      <dsp:txXfrm>
        <a:off x="0" y="2318544"/>
        <a:ext cx="4435078" cy="2318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58B25-7E0F-4A97-B870-3D70222C380F}">
      <dsp:nvSpPr>
        <dsp:cNvPr id="0" name=""/>
        <dsp:cNvSpPr/>
      </dsp:nvSpPr>
      <dsp:spPr>
        <a:xfrm>
          <a:off x="0" y="3038393"/>
          <a:ext cx="1800820" cy="284887"/>
        </a:xfrm>
        <a:prstGeom prst="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a:t>Remove</a:t>
          </a:r>
        </a:p>
      </dsp:txBody>
      <dsp:txXfrm>
        <a:off x="0" y="3038393"/>
        <a:ext cx="1800820" cy="284887"/>
      </dsp:txXfrm>
    </dsp:sp>
    <dsp:sp modelId="{365185FF-F722-4983-AECE-A04C28B75AB6}">
      <dsp:nvSpPr>
        <dsp:cNvPr id="0" name=""/>
        <dsp:cNvSpPr/>
      </dsp:nvSpPr>
      <dsp:spPr>
        <a:xfrm>
          <a:off x="1800820" y="3038393"/>
          <a:ext cx="5402460" cy="28488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Remove the cuvette as soon as testing is complete.  Press the Enter/On key 2x to return to the Ready screen.</a:t>
          </a:r>
        </a:p>
      </dsp:txBody>
      <dsp:txXfrm>
        <a:off x="1800820" y="3038393"/>
        <a:ext cx="5402460" cy="284887"/>
      </dsp:txXfrm>
    </dsp:sp>
    <dsp:sp modelId="{5FAC4607-4460-450A-ABAF-1AFC1BA5606C}">
      <dsp:nvSpPr>
        <dsp:cNvPr id="0" name=""/>
        <dsp:cNvSpPr/>
      </dsp:nvSpPr>
      <dsp:spPr>
        <a:xfrm rot="10800000">
          <a:off x="0" y="2604510"/>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dirty="0"/>
            <a:t>Analyze</a:t>
          </a:r>
        </a:p>
      </dsp:txBody>
      <dsp:txXfrm rot="-10800000">
        <a:off x="0" y="2604510"/>
        <a:ext cx="1800820" cy="284801"/>
      </dsp:txXfrm>
    </dsp:sp>
    <dsp:sp modelId="{ED333EF1-80BF-4E00-B2E4-522E6F93F7EA}">
      <dsp:nvSpPr>
        <dsp:cNvPr id="0" name=""/>
        <dsp:cNvSpPr/>
      </dsp:nvSpPr>
      <dsp:spPr>
        <a:xfrm>
          <a:off x="1800820" y="2604510"/>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Results will be displayed after the sample information is entered.</a:t>
          </a:r>
        </a:p>
      </dsp:txBody>
      <dsp:txXfrm>
        <a:off x="1800820" y="2604510"/>
        <a:ext cx="5402460" cy="284801"/>
      </dsp:txXfrm>
    </dsp:sp>
    <dsp:sp modelId="{D21EE23C-3A43-4336-B598-0B97889941D3}">
      <dsp:nvSpPr>
        <dsp:cNvPr id="0" name=""/>
        <dsp:cNvSpPr/>
      </dsp:nvSpPr>
      <dsp:spPr>
        <a:xfrm rot="10800000">
          <a:off x="0" y="2170627"/>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dirty="0"/>
            <a:t>Rotate</a:t>
          </a:r>
        </a:p>
      </dsp:txBody>
      <dsp:txXfrm rot="-10800000">
        <a:off x="0" y="2170627"/>
        <a:ext cx="1800820" cy="284801"/>
      </dsp:txXfrm>
    </dsp:sp>
    <dsp:sp modelId="{AB04B979-9CF7-4A9F-BBD4-46901DA8D6A7}">
      <dsp:nvSpPr>
        <dsp:cNvPr id="0" name=""/>
        <dsp:cNvSpPr/>
      </dsp:nvSpPr>
      <dsp:spPr>
        <a:xfrm>
          <a:off x="1800820" y="2170627"/>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Hold the cuvette by the black cap, rotate it so the textured, black side of the vent patch will be on the left when the cuvette is fully inserted into the slot.  Must be inserted within seconds of filling it!</a:t>
          </a:r>
        </a:p>
      </dsp:txBody>
      <dsp:txXfrm>
        <a:off x="1800820" y="2170627"/>
        <a:ext cx="5402460" cy="284801"/>
      </dsp:txXfrm>
    </dsp:sp>
    <dsp:sp modelId="{E6E176E1-0292-411C-B47F-6B8C7A18BEB0}">
      <dsp:nvSpPr>
        <dsp:cNvPr id="0" name=""/>
        <dsp:cNvSpPr/>
      </dsp:nvSpPr>
      <dsp:spPr>
        <a:xfrm rot="10800000">
          <a:off x="0" y="1736744"/>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a:t>Confirm</a:t>
          </a:r>
        </a:p>
      </dsp:txBody>
      <dsp:txXfrm rot="-10800000">
        <a:off x="0" y="1736744"/>
        <a:ext cx="1800820" cy="284801"/>
      </dsp:txXfrm>
    </dsp:sp>
    <dsp:sp modelId="{9E249BB7-A516-4AE8-A6C2-CBE8F22ACA9E}">
      <dsp:nvSpPr>
        <dsp:cNvPr id="0" name=""/>
        <dsp:cNvSpPr/>
      </dsp:nvSpPr>
      <dsp:spPr>
        <a:xfrm>
          <a:off x="1800820" y="1736744"/>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Confirm that the light path at the widest portion of the sample cuvette is free of debris or air bubbles.</a:t>
          </a:r>
        </a:p>
      </dsp:txBody>
      <dsp:txXfrm>
        <a:off x="1800820" y="1736744"/>
        <a:ext cx="5402460" cy="284801"/>
      </dsp:txXfrm>
    </dsp:sp>
    <dsp:sp modelId="{35FB95DE-DA77-4343-AD4D-92FEC07374D4}">
      <dsp:nvSpPr>
        <dsp:cNvPr id="0" name=""/>
        <dsp:cNvSpPr/>
      </dsp:nvSpPr>
      <dsp:spPr>
        <a:xfrm rot="10800000">
          <a:off x="0" y="1302861"/>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dirty="0"/>
            <a:t>Inject</a:t>
          </a:r>
        </a:p>
      </dsp:txBody>
      <dsp:txXfrm rot="-10800000">
        <a:off x="0" y="1302861"/>
        <a:ext cx="1800820" cy="284801"/>
      </dsp:txXfrm>
    </dsp:sp>
    <dsp:sp modelId="{17288918-810F-4AAE-8643-16EF3E5A4C91}">
      <dsp:nvSpPr>
        <dsp:cNvPr id="0" name=""/>
        <dsp:cNvSpPr/>
      </dsp:nvSpPr>
      <dsp:spPr>
        <a:xfrm>
          <a:off x="1800820" y="1302861"/>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Hold cuvette at 45° angle and inject sample into cuvette until sample reaches the vent patch.  Leave the syringe attached to the cuvette.</a:t>
          </a:r>
        </a:p>
      </dsp:txBody>
      <dsp:txXfrm>
        <a:off x="1800820" y="1302861"/>
        <a:ext cx="5402460" cy="284801"/>
      </dsp:txXfrm>
    </dsp:sp>
    <dsp:sp modelId="{90B1728B-DB55-4799-B786-80A82B9CAF07}">
      <dsp:nvSpPr>
        <dsp:cNvPr id="0" name=""/>
        <dsp:cNvSpPr/>
      </dsp:nvSpPr>
      <dsp:spPr>
        <a:xfrm rot="10800000">
          <a:off x="0" y="868978"/>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a:t>Collect</a:t>
          </a:r>
        </a:p>
      </dsp:txBody>
      <dsp:txXfrm rot="-10800000">
        <a:off x="0" y="868978"/>
        <a:ext cx="1800820" cy="284801"/>
      </dsp:txXfrm>
    </dsp:sp>
    <dsp:sp modelId="{F834CAC3-E7AD-42C4-9B2E-DEB1E6A10E13}">
      <dsp:nvSpPr>
        <dsp:cNvPr id="0" name=""/>
        <dsp:cNvSpPr/>
      </dsp:nvSpPr>
      <dsp:spPr>
        <a:xfrm>
          <a:off x="1800820" y="868978"/>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Collect the sample, expel one drop and connect the sample filled syringe to a new disposable cuvette.</a:t>
          </a:r>
        </a:p>
      </dsp:txBody>
      <dsp:txXfrm>
        <a:off x="1800820" y="868978"/>
        <a:ext cx="5402460" cy="284801"/>
      </dsp:txXfrm>
    </dsp:sp>
    <dsp:sp modelId="{DF7332AE-CB2E-4227-998B-DC0B268028A5}">
      <dsp:nvSpPr>
        <dsp:cNvPr id="0" name=""/>
        <dsp:cNvSpPr/>
      </dsp:nvSpPr>
      <dsp:spPr>
        <a:xfrm rot="10800000">
          <a:off x="0" y="435095"/>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a:t>Verify</a:t>
          </a:r>
        </a:p>
      </dsp:txBody>
      <dsp:txXfrm rot="-10800000">
        <a:off x="0" y="435095"/>
        <a:ext cx="1800820" cy="284801"/>
      </dsp:txXfrm>
    </dsp:sp>
    <dsp:sp modelId="{C488BDF9-B0E1-4EF6-96FC-6385888DFAA7}">
      <dsp:nvSpPr>
        <dsp:cNvPr id="0" name=""/>
        <dsp:cNvSpPr/>
      </dsp:nvSpPr>
      <dsp:spPr>
        <a:xfrm>
          <a:off x="1800820" y="435095"/>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a:t>Verify that the lot # and Cal. code is correct for the cuvettes in use.</a:t>
          </a:r>
        </a:p>
      </dsp:txBody>
      <dsp:txXfrm>
        <a:off x="1800820" y="435095"/>
        <a:ext cx="5402460" cy="284801"/>
      </dsp:txXfrm>
    </dsp:sp>
    <dsp:sp modelId="{44E40D7D-087B-4990-AC17-A5BDE3CF8E09}">
      <dsp:nvSpPr>
        <dsp:cNvPr id="0" name=""/>
        <dsp:cNvSpPr/>
      </dsp:nvSpPr>
      <dsp:spPr>
        <a:xfrm rot="10800000">
          <a:off x="0" y="1213"/>
          <a:ext cx="1800820" cy="438156"/>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28074" tIns="92456" rIns="128074" bIns="92456" numCol="1" spcCol="1270" anchor="ctr" anchorCtr="0">
          <a:noAutofit/>
        </a:bodyPr>
        <a:lstStyle/>
        <a:p>
          <a:pPr marL="0" lvl="0" indent="0" algn="ctr" defTabSz="577850">
            <a:lnSpc>
              <a:spcPct val="90000"/>
            </a:lnSpc>
            <a:spcBef>
              <a:spcPct val="0"/>
            </a:spcBef>
            <a:spcAft>
              <a:spcPct val="35000"/>
            </a:spcAft>
            <a:buNone/>
          </a:pPr>
          <a:r>
            <a:rPr lang="en-US" sz="1300" kern="1200"/>
            <a:t>Confirm</a:t>
          </a:r>
        </a:p>
      </dsp:txBody>
      <dsp:txXfrm rot="-10800000">
        <a:off x="0" y="1213"/>
        <a:ext cx="1800820" cy="284801"/>
      </dsp:txXfrm>
    </dsp:sp>
    <dsp:sp modelId="{D2D949EC-72F2-4CE6-9E8F-35C3DE32DE49}">
      <dsp:nvSpPr>
        <dsp:cNvPr id="0" name=""/>
        <dsp:cNvSpPr/>
      </dsp:nvSpPr>
      <dsp:spPr>
        <a:xfrm>
          <a:off x="1800820" y="1213"/>
          <a:ext cx="5402460" cy="284801"/>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9587" tIns="139700" rIns="109587" bIns="139700" numCol="1" spcCol="1270" anchor="ctr" anchorCtr="0">
          <a:noAutofit/>
        </a:bodyPr>
        <a:lstStyle/>
        <a:p>
          <a:pPr marL="0" lvl="0" indent="0" algn="l" defTabSz="488950">
            <a:lnSpc>
              <a:spcPct val="90000"/>
            </a:lnSpc>
            <a:spcBef>
              <a:spcPct val="0"/>
            </a:spcBef>
            <a:spcAft>
              <a:spcPct val="35000"/>
            </a:spcAft>
            <a:buNone/>
          </a:pPr>
          <a:r>
            <a:rPr lang="en-US" sz="1100" kern="1200" dirty="0"/>
            <a:t>Confirm the temperature probe is plugged firmly into the rear panel of the instrument.</a:t>
          </a:r>
        </a:p>
      </dsp:txBody>
      <dsp:txXfrm>
        <a:off x="1800820" y="1213"/>
        <a:ext cx="5402460" cy="284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32C5A-F4C6-4F91-B397-43BBD3C3FE5D}">
      <dsp:nvSpPr>
        <dsp:cNvPr id="0" name=""/>
        <dsp:cNvSpPr/>
      </dsp:nvSpPr>
      <dsp:spPr>
        <a:xfrm>
          <a:off x="571871" y="76201"/>
          <a:ext cx="572695" cy="456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A3955D-9396-4B31-82A0-EE502392DE1E}">
      <dsp:nvSpPr>
        <dsp:cNvPr id="0" name=""/>
        <dsp:cNvSpPr/>
      </dsp:nvSpPr>
      <dsp:spPr>
        <a:xfrm>
          <a:off x="4994" y="1022533"/>
          <a:ext cx="1272656" cy="2957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Citrate is known to change the pH of the blood and cause errors in spectrophotometric measurements. Similarly, fluoride, oxalate, and EDTA should be avoided.</a:t>
          </a:r>
        </a:p>
      </dsp:txBody>
      <dsp:txXfrm>
        <a:off x="4994" y="1022533"/>
        <a:ext cx="1272656" cy="2957584"/>
      </dsp:txXfrm>
    </dsp:sp>
    <dsp:sp modelId="{68622C05-C308-4BCD-B8F7-9D2E788C3943}">
      <dsp:nvSpPr>
        <dsp:cNvPr id="0" name=""/>
        <dsp:cNvSpPr/>
      </dsp:nvSpPr>
      <dsp:spPr>
        <a:xfrm>
          <a:off x="1867269" y="0"/>
          <a:ext cx="572695" cy="489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7CB6E-3347-4551-A0C7-5B72CA05EC7C}">
      <dsp:nvSpPr>
        <dsp:cNvPr id="0" name=""/>
        <dsp:cNvSpPr/>
      </dsp:nvSpPr>
      <dsp:spPr>
        <a:xfrm>
          <a:off x="1542056" y="900006"/>
          <a:ext cx="889219" cy="316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Excessive volumes of anticoagulant or saline may oxygenate the sample or cause dilution errors.</a:t>
          </a:r>
        </a:p>
      </dsp:txBody>
      <dsp:txXfrm>
        <a:off x="1542056" y="900006"/>
        <a:ext cx="889219" cy="3167242"/>
      </dsp:txXfrm>
    </dsp:sp>
    <dsp:sp modelId="{CABCB772-FE51-42EA-A5C5-99B99DA98A11}">
      <dsp:nvSpPr>
        <dsp:cNvPr id="0" name=""/>
        <dsp:cNvSpPr/>
      </dsp:nvSpPr>
      <dsp:spPr>
        <a:xfrm>
          <a:off x="3714523" y="0"/>
          <a:ext cx="572695" cy="522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1B03C0-BC2D-4C4D-BD34-F278B4C6EC20}">
      <dsp:nvSpPr>
        <dsp:cNvPr id="0" name=""/>
        <dsp:cNvSpPr/>
      </dsp:nvSpPr>
      <dsp:spPr>
        <a:xfrm>
          <a:off x="2995736" y="777153"/>
          <a:ext cx="2015136" cy="337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Cuvettes should be stored in a </a:t>
          </a:r>
          <a:r>
            <a:rPr lang="en-US" sz="1600" b="1" u="sng" kern="1200" dirty="0"/>
            <a:t>sealed</a:t>
          </a:r>
          <a:r>
            <a:rPr lang="en-US" sz="1600" kern="1200" dirty="0"/>
            <a:t> bag with a desiccant pouch.  Desiccant should be checked prior to using the cuvettes to ensure that the color indicator has not changed from blue to pink.  </a:t>
          </a:r>
          <a:r>
            <a:rPr lang="en-US" sz="1600" u="sng" kern="1200" dirty="0"/>
            <a:t>If the indicator has changed, do not use the cuvettes until a new desiccant pouch can be added to the bag</a:t>
          </a:r>
          <a:r>
            <a:rPr lang="en-US" sz="1600" kern="1200" dirty="0"/>
            <a:t>.</a:t>
          </a:r>
        </a:p>
      </dsp:txBody>
      <dsp:txXfrm>
        <a:off x="2995736" y="777153"/>
        <a:ext cx="2015136" cy="3374342"/>
      </dsp:txXfrm>
    </dsp:sp>
    <dsp:sp modelId="{470DD1E1-2A01-499D-AEC6-6A08DA52A68E}">
      <dsp:nvSpPr>
        <dsp:cNvPr id="0" name=""/>
        <dsp:cNvSpPr/>
      </dsp:nvSpPr>
      <dsp:spPr>
        <a:xfrm>
          <a:off x="5448670" y="76198"/>
          <a:ext cx="572695" cy="5122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AC8E18-C1A3-4459-86E4-0A562D8550C4}">
      <dsp:nvSpPr>
        <dsp:cNvPr id="0" name=""/>
        <dsp:cNvSpPr/>
      </dsp:nvSpPr>
      <dsp:spPr>
        <a:xfrm>
          <a:off x="5233588" y="1248201"/>
          <a:ext cx="1272656" cy="2575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When filling cuvettes, do not insert it into the analyzer if the vent patch protrudes.</a:t>
          </a:r>
        </a:p>
      </dsp:txBody>
      <dsp:txXfrm>
        <a:off x="5233588" y="1248201"/>
        <a:ext cx="1272656" cy="2575196"/>
      </dsp:txXfrm>
    </dsp:sp>
    <dsp:sp modelId="{03DC1043-E504-438A-9C24-2BBC3BB82F4C}">
      <dsp:nvSpPr>
        <dsp:cNvPr id="0" name=""/>
        <dsp:cNvSpPr/>
      </dsp:nvSpPr>
      <dsp:spPr>
        <a:xfrm>
          <a:off x="6744073" y="231424"/>
          <a:ext cx="572695" cy="3197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DE17FF-B2DA-4308-9609-78CAEF666544}">
      <dsp:nvSpPr>
        <dsp:cNvPr id="0" name=""/>
        <dsp:cNvSpPr/>
      </dsp:nvSpPr>
      <dsp:spPr>
        <a:xfrm>
          <a:off x="6728959" y="1482713"/>
          <a:ext cx="1272656" cy="2087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If the sample is poorly mixed or contains bubbles, discard the cuvette.</a:t>
          </a:r>
        </a:p>
      </dsp:txBody>
      <dsp:txXfrm>
        <a:off x="6728959" y="1482713"/>
        <a:ext cx="1272656" cy="2087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E120C-3599-4409-8ABF-8CC6DEF73154}">
      <dsp:nvSpPr>
        <dsp:cNvPr id="0" name=""/>
        <dsp:cNvSpPr/>
      </dsp:nvSpPr>
      <dsp:spPr>
        <a:xfrm>
          <a:off x="3663" y="0"/>
          <a:ext cx="1157969" cy="1060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2C0E68-2E64-4928-95D9-61ABC113E9B4}">
      <dsp:nvSpPr>
        <dsp:cNvPr id="0" name=""/>
        <dsp:cNvSpPr/>
      </dsp:nvSpPr>
      <dsp:spPr>
        <a:xfrm>
          <a:off x="3663" y="1206601"/>
          <a:ext cx="3308484" cy="454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a:t>Analyzer Cleaning: </a:t>
          </a:r>
        </a:p>
      </dsp:txBody>
      <dsp:txXfrm>
        <a:off x="3663" y="1206601"/>
        <a:ext cx="3308484" cy="454303"/>
      </dsp:txXfrm>
    </dsp:sp>
    <dsp:sp modelId="{7F9D3604-8A1A-4F28-9813-3058121A87D4}">
      <dsp:nvSpPr>
        <dsp:cNvPr id="0" name=""/>
        <dsp:cNvSpPr/>
      </dsp:nvSpPr>
      <dsp:spPr>
        <a:xfrm>
          <a:off x="3663" y="1729072"/>
          <a:ext cx="3308484" cy="19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Clean the analyzer surface and screen with a soft cloth damped with isopropyl alcohol, distilled water, or Sani Wipes(Purple top)</a:t>
          </a:r>
        </a:p>
        <a:p>
          <a:pPr marL="0" lvl="0" indent="0" algn="l" defTabSz="755650">
            <a:lnSpc>
              <a:spcPct val="100000"/>
            </a:lnSpc>
            <a:spcBef>
              <a:spcPct val="0"/>
            </a:spcBef>
            <a:spcAft>
              <a:spcPct val="35000"/>
            </a:spcAft>
            <a:buNone/>
          </a:pPr>
          <a:r>
            <a:rPr lang="en-US" sz="1700" kern="1200"/>
            <a:t>A cotton swab may be used to clean the outside of the cuvette slot.  </a:t>
          </a:r>
        </a:p>
        <a:p>
          <a:pPr marL="0" lvl="0" indent="0" algn="l" defTabSz="755650">
            <a:lnSpc>
              <a:spcPct val="100000"/>
            </a:lnSpc>
            <a:spcBef>
              <a:spcPct val="0"/>
            </a:spcBef>
            <a:spcAft>
              <a:spcPct val="35000"/>
            </a:spcAft>
            <a:buNone/>
          </a:pPr>
          <a:r>
            <a:rPr lang="en-US" sz="1700" u="sng" kern="1200"/>
            <a:t>Do Not insert the cotton swab into the analyzer</a:t>
          </a:r>
          <a:r>
            <a:rPr lang="en-US" sz="1700" kern="1200"/>
            <a:t>.</a:t>
          </a:r>
        </a:p>
      </dsp:txBody>
      <dsp:txXfrm>
        <a:off x="3663" y="1729072"/>
        <a:ext cx="3308484" cy="1994154"/>
      </dsp:txXfrm>
    </dsp:sp>
    <dsp:sp modelId="{6E949EFB-27D5-4FED-BCDE-717660AA269F}">
      <dsp:nvSpPr>
        <dsp:cNvPr id="0" name=""/>
        <dsp:cNvSpPr/>
      </dsp:nvSpPr>
      <dsp:spPr>
        <a:xfrm>
          <a:off x="3891132" y="0"/>
          <a:ext cx="1157969" cy="1060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6D8143-BE3B-4070-95CF-E51A8B442CE6}">
      <dsp:nvSpPr>
        <dsp:cNvPr id="0" name=""/>
        <dsp:cNvSpPr/>
      </dsp:nvSpPr>
      <dsp:spPr>
        <a:xfrm>
          <a:off x="3891132" y="1206601"/>
          <a:ext cx="3308484" cy="454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100000"/>
            </a:lnSpc>
            <a:spcBef>
              <a:spcPct val="0"/>
            </a:spcBef>
            <a:spcAft>
              <a:spcPct val="35000"/>
            </a:spcAft>
            <a:buNone/>
            <a:defRPr b="1"/>
          </a:pPr>
          <a:r>
            <a:rPr lang="en-US" sz="2900" kern="1200"/>
            <a:t>Safety: </a:t>
          </a:r>
        </a:p>
      </dsp:txBody>
      <dsp:txXfrm>
        <a:off x="3891132" y="1206601"/>
        <a:ext cx="3308484" cy="454303"/>
      </dsp:txXfrm>
    </dsp:sp>
    <dsp:sp modelId="{24744377-58CD-4F48-85CD-509D4E354CB0}">
      <dsp:nvSpPr>
        <dsp:cNvPr id="0" name=""/>
        <dsp:cNvSpPr/>
      </dsp:nvSpPr>
      <dsp:spPr>
        <a:xfrm>
          <a:off x="3891132" y="1729072"/>
          <a:ext cx="3308484" cy="199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Use universal precautions when performing testing.  </a:t>
          </a:r>
        </a:p>
        <a:p>
          <a:pPr marL="0" lvl="0" indent="0" algn="l" defTabSz="755650">
            <a:lnSpc>
              <a:spcPct val="100000"/>
            </a:lnSpc>
            <a:spcBef>
              <a:spcPct val="0"/>
            </a:spcBef>
            <a:spcAft>
              <a:spcPct val="35000"/>
            </a:spcAft>
            <a:buNone/>
          </a:pPr>
          <a:r>
            <a:rPr lang="en-US" sz="1700" kern="1200"/>
            <a:t>All contaminated items should be disposed of in a red/orange lined trash container.  </a:t>
          </a:r>
        </a:p>
        <a:p>
          <a:pPr marL="0" lvl="0" indent="0" algn="l" defTabSz="755650">
            <a:lnSpc>
              <a:spcPct val="100000"/>
            </a:lnSpc>
            <a:spcBef>
              <a:spcPct val="0"/>
            </a:spcBef>
            <a:spcAft>
              <a:spcPct val="35000"/>
            </a:spcAft>
            <a:buNone/>
          </a:pPr>
          <a:r>
            <a:rPr lang="en-US" sz="1700" kern="1200"/>
            <a:t>All sharps should be disposed of in sharps containers.</a:t>
          </a:r>
        </a:p>
      </dsp:txBody>
      <dsp:txXfrm>
        <a:off x="3891132" y="1729072"/>
        <a:ext cx="3308484" cy="1994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8DDDC-7349-4DD3-88D5-6FABE40C6958}">
      <dsp:nvSpPr>
        <dsp:cNvPr id="0" name=""/>
        <dsp:cNvSpPr/>
      </dsp:nvSpPr>
      <dsp:spPr>
        <a:xfrm>
          <a:off x="4513" y="109471"/>
          <a:ext cx="2325360" cy="69760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066800">
            <a:lnSpc>
              <a:spcPct val="90000"/>
            </a:lnSpc>
            <a:spcBef>
              <a:spcPct val="0"/>
            </a:spcBef>
            <a:spcAft>
              <a:spcPct val="35000"/>
            </a:spcAft>
            <a:buNone/>
          </a:pPr>
          <a:r>
            <a:rPr lang="en-US" sz="2400" kern="1200"/>
            <a:t>Take</a:t>
          </a:r>
        </a:p>
      </dsp:txBody>
      <dsp:txXfrm>
        <a:off x="4513" y="109471"/>
        <a:ext cx="2325360" cy="697608"/>
      </dsp:txXfrm>
    </dsp:sp>
    <dsp:sp modelId="{29D52407-7AA9-4768-9B07-6675DCB1263D}">
      <dsp:nvSpPr>
        <dsp:cNvPr id="0" name=""/>
        <dsp:cNvSpPr/>
      </dsp:nvSpPr>
      <dsp:spPr>
        <a:xfrm>
          <a:off x="4513" y="807079"/>
          <a:ext cx="2325360" cy="195833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Take the online exam. Check your email for a message from “notify@medtraining...” that contains a link to the exam and accompanying PowerPoint.  Passing is ≥80%</a:t>
          </a:r>
        </a:p>
      </dsp:txBody>
      <dsp:txXfrm>
        <a:off x="4513" y="807079"/>
        <a:ext cx="2325360" cy="1958331"/>
      </dsp:txXfrm>
    </dsp:sp>
    <dsp:sp modelId="{277F4B90-9A90-42AC-8DDD-26EE61F2541C}">
      <dsp:nvSpPr>
        <dsp:cNvPr id="0" name=""/>
        <dsp:cNvSpPr/>
      </dsp:nvSpPr>
      <dsp:spPr>
        <a:xfrm>
          <a:off x="2437768" y="109471"/>
          <a:ext cx="2325360" cy="697608"/>
        </a:xfrm>
        <a:prstGeom prst="rect">
          <a:avLst/>
        </a:prstGeom>
        <a:solidFill>
          <a:schemeClr val="accent2">
            <a:hueOff val="-1696488"/>
            <a:satOff val="5592"/>
            <a:lumOff val="5981"/>
            <a:alphaOff val="0"/>
          </a:schemeClr>
        </a:solidFill>
        <a:ln w="15875" cap="flat" cmpd="sng" algn="ctr">
          <a:solidFill>
            <a:schemeClr val="accent2">
              <a:hueOff val="-1696488"/>
              <a:satOff val="5592"/>
              <a:lumOff val="5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066800">
            <a:lnSpc>
              <a:spcPct val="90000"/>
            </a:lnSpc>
            <a:spcBef>
              <a:spcPct val="0"/>
            </a:spcBef>
            <a:spcAft>
              <a:spcPct val="35000"/>
            </a:spcAft>
            <a:buNone/>
          </a:pPr>
          <a:r>
            <a:rPr lang="en-US" sz="2400" kern="1200"/>
            <a:t>Contact</a:t>
          </a:r>
        </a:p>
      </dsp:txBody>
      <dsp:txXfrm>
        <a:off x="2437768" y="109471"/>
        <a:ext cx="2325360" cy="697608"/>
      </dsp:txXfrm>
    </dsp:sp>
    <dsp:sp modelId="{6DDE37D2-2503-4622-9C26-8A21F53EAC86}">
      <dsp:nvSpPr>
        <dsp:cNvPr id="0" name=""/>
        <dsp:cNvSpPr/>
      </dsp:nvSpPr>
      <dsp:spPr>
        <a:xfrm>
          <a:off x="2437768" y="807079"/>
          <a:ext cx="2325360" cy="1958331"/>
        </a:xfrm>
        <a:prstGeom prst="rect">
          <a:avLst/>
        </a:prstGeom>
        <a:solidFill>
          <a:schemeClr val="accent2">
            <a:tint val="40000"/>
            <a:alpha val="90000"/>
            <a:hueOff val="-2096409"/>
            <a:satOff val="8402"/>
            <a:lumOff val="1248"/>
            <a:alphaOff val="0"/>
          </a:schemeClr>
        </a:solidFill>
        <a:ln w="15875" cap="flat" cmpd="sng" algn="ctr">
          <a:solidFill>
            <a:schemeClr val="accent2">
              <a:tint val="40000"/>
              <a:alpha val="90000"/>
              <a:hueOff val="-2096409"/>
              <a:satOff val="8402"/>
              <a:lumOff val="12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Contact Ancillary to arrange a time to complete your practical.</a:t>
          </a:r>
        </a:p>
      </dsp:txBody>
      <dsp:txXfrm>
        <a:off x="2437768" y="807079"/>
        <a:ext cx="2325360" cy="1958331"/>
      </dsp:txXfrm>
    </dsp:sp>
    <dsp:sp modelId="{8608FE58-AE78-4B8D-9AEA-F0E5B00A1032}">
      <dsp:nvSpPr>
        <dsp:cNvPr id="0" name=""/>
        <dsp:cNvSpPr/>
      </dsp:nvSpPr>
      <dsp:spPr>
        <a:xfrm>
          <a:off x="4871023" y="109471"/>
          <a:ext cx="2325360" cy="697608"/>
        </a:xfrm>
        <a:prstGeom prst="rect">
          <a:avLst/>
        </a:prstGeom>
        <a:solidFill>
          <a:schemeClr val="accent2">
            <a:hueOff val="-3392975"/>
            <a:satOff val="11185"/>
            <a:lumOff val="11961"/>
            <a:alphaOff val="0"/>
          </a:schemeClr>
        </a:solidFill>
        <a:ln w="15875" cap="flat" cmpd="sng" algn="ctr">
          <a:solidFill>
            <a:schemeClr val="accent2">
              <a:hueOff val="-3392975"/>
              <a:satOff val="11185"/>
              <a:lumOff val="1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755" tIns="183755" rIns="183755" bIns="183755" numCol="1" spcCol="1270" anchor="ctr" anchorCtr="0">
          <a:noAutofit/>
        </a:bodyPr>
        <a:lstStyle/>
        <a:p>
          <a:pPr marL="0" lvl="0" indent="0" algn="ctr" defTabSz="1066800">
            <a:lnSpc>
              <a:spcPct val="90000"/>
            </a:lnSpc>
            <a:spcBef>
              <a:spcPct val="0"/>
            </a:spcBef>
            <a:spcAft>
              <a:spcPct val="35000"/>
            </a:spcAft>
            <a:buNone/>
          </a:pPr>
          <a:r>
            <a:rPr lang="en-US" sz="2400" kern="1200"/>
            <a:t>Contact</a:t>
          </a:r>
        </a:p>
      </dsp:txBody>
      <dsp:txXfrm>
        <a:off x="4871023" y="109471"/>
        <a:ext cx="2325360" cy="697608"/>
      </dsp:txXfrm>
    </dsp:sp>
    <dsp:sp modelId="{138F8712-7D34-43E2-8058-928D033FB3B7}">
      <dsp:nvSpPr>
        <dsp:cNvPr id="0" name=""/>
        <dsp:cNvSpPr/>
      </dsp:nvSpPr>
      <dsp:spPr>
        <a:xfrm>
          <a:off x="4871023" y="807079"/>
          <a:ext cx="2325360" cy="1958331"/>
        </a:xfrm>
        <a:prstGeom prst="rect">
          <a:avLst/>
        </a:prstGeom>
        <a:solidFill>
          <a:schemeClr val="accent2">
            <a:tint val="40000"/>
            <a:alpha val="90000"/>
            <a:hueOff val="-4192819"/>
            <a:satOff val="16804"/>
            <a:lumOff val="2495"/>
            <a:alphaOff val="0"/>
          </a:schemeClr>
        </a:solidFill>
        <a:ln w="15875" cap="flat" cmpd="sng" algn="ctr">
          <a:solidFill>
            <a:schemeClr val="accent2">
              <a:tint val="40000"/>
              <a:alpha val="90000"/>
              <a:hueOff val="-4192819"/>
              <a:satOff val="16804"/>
              <a:lumOff val="24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9694" tIns="229694" rIns="229694" bIns="229694" numCol="1" spcCol="1270" anchor="t" anchorCtr="0">
          <a:noAutofit/>
        </a:bodyPr>
        <a:lstStyle/>
        <a:p>
          <a:pPr marL="0" lvl="0" indent="0" algn="l" defTabSz="622300">
            <a:lnSpc>
              <a:spcPct val="90000"/>
            </a:lnSpc>
            <a:spcBef>
              <a:spcPct val="0"/>
            </a:spcBef>
            <a:spcAft>
              <a:spcPct val="35000"/>
            </a:spcAft>
            <a:buNone/>
          </a:pPr>
          <a:r>
            <a:rPr lang="en-US" sz="1400" kern="1200"/>
            <a:t>Please contact Ancillary Testing if you have any questions. Ext. 3305, 5885, or 8036.</a:t>
          </a:r>
        </a:p>
      </dsp:txBody>
      <dsp:txXfrm>
        <a:off x="4871023" y="807079"/>
        <a:ext cx="2325360" cy="19583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702FC0-1C03-43C0-881B-E20260CB14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BC8D0641-C2C2-444D-ABFE-BCC06E4C448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FBCD8F88-F3CF-4316-A4EE-A7DDB550BC98}" type="datetimeFigureOut">
              <a:rPr lang="en-US"/>
              <a:pPr>
                <a:defRPr/>
              </a:pPr>
              <a:t>11/2/2022</a:t>
            </a:fld>
            <a:endParaRPr lang="en-US" dirty="0"/>
          </a:p>
        </p:txBody>
      </p:sp>
      <p:sp>
        <p:nvSpPr>
          <p:cNvPr id="4" name="Slide Image Placeholder 3">
            <a:extLst>
              <a:ext uri="{FF2B5EF4-FFF2-40B4-BE49-F238E27FC236}">
                <a16:creationId xmlns:a16="http://schemas.microsoft.com/office/drawing/2014/main" id="{EAEF3937-AB91-4FC1-BEEE-3B0304A66FF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4602D3A-346E-4BA1-9131-5714D14063F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F1F4244-D945-4E54-AED8-04D98172FA2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16DB671-1236-4828-9C30-0AFA481042C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D3D2C5C-FA94-4E56-A3A3-461DE05EFF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E4A34B-530B-424B-B891-23DCAF86A3F9}"/>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6DA1717-2A06-412A-B788-C3936B9932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596C8DD5-FE60-442B-8079-8914C7562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A6A4BD-FDCA-4075-9619-246F914D6753}"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AFF3F9E1-F0BF-4C4F-BDF0-A5E986781C80}" type="datetimeFigureOut">
              <a:rPr lang="en-US" smtClean="0"/>
              <a:pPr>
                <a:defRPr/>
              </a:pPr>
              <a:t>11/2/2022</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pPr>
              <a:defRPr/>
            </a:pPr>
            <a:fld id="{1CA85278-D638-4148-8B30-BEDACC4F2579}" type="slidenum">
              <a:rPr lang="en-US" altLang="en-US" smtClean="0"/>
              <a:pPr>
                <a:defRPr/>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98638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44A9F8D-91CD-4F06-865A-960C149AD3F2}" type="datetimeFigureOut">
              <a:rPr lang="en-US" smtClean="0"/>
              <a:pPr>
                <a:defRPr/>
              </a:pPr>
              <a:t>11/2/2022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20D19A-938C-4BD2-869F-9CCF18F5947D}" type="slidenum">
              <a:rPr lang="en-US" altLang="en-US" smtClean="0"/>
              <a:pPr>
                <a:defRPr/>
              </a:pPr>
              <a:t>‹#›</a:t>
            </a:fld>
            <a:endParaRPr lang="en-US" altLang="en-US"/>
          </a:p>
        </p:txBody>
      </p:sp>
    </p:spTree>
    <p:extLst>
      <p:ext uri="{BB962C8B-B14F-4D97-AF65-F5344CB8AC3E}">
        <p14:creationId xmlns:p14="http://schemas.microsoft.com/office/powerpoint/2010/main" val="382463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9A283C3-C8FF-4FEA-B632-6173C3A059BE}" type="datetimeFigureOut">
              <a:rPr lang="en-US" smtClean="0"/>
              <a:pPr>
                <a:defRPr/>
              </a:pPr>
              <a:t>11/2/2022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F381A0-24EE-4D72-BEA0-47FF5A83B619}" type="slidenum">
              <a:rPr lang="en-US" altLang="en-US" smtClean="0"/>
              <a:pPr>
                <a:defRPr/>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65849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6AD5B73-02DD-4D71-AE95-D8E4D668762F}" type="datetimeFigureOut">
              <a:rPr lang="en-US" smtClean="0"/>
              <a:pPr>
                <a:defRPr/>
              </a:pPr>
              <a:t>11/2/2022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1BE8C7-FF81-4962-A669-72349807CC38}"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18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D919FAA-0839-4419-901F-29779CFBD032}" type="datetimeFigureOut">
              <a:rPr lang="en-US" smtClean="0"/>
              <a:pPr>
                <a:defRPr/>
              </a:pPr>
              <a:t>11/2/2022</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353942-8094-4DD6-B34C-66E39F5C0305}" type="slidenum">
              <a:rPr lang="en-US" altLang="en-US" smtClean="0"/>
              <a:pPr>
                <a:defRPr/>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109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9F596243-BA97-4618-A89E-1215E31A8AB4}" type="datetimeFigureOut">
              <a:rPr lang="en-US" smtClean="0"/>
              <a:pPr>
                <a:defRPr/>
              </a:pPr>
              <a:t>11/2/2022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4EB14B-79EA-40A6-8DFC-C8C27DD77188}" type="slidenum">
              <a:rPr lang="en-US" altLang="en-US" smtClean="0"/>
              <a:pPr>
                <a:defRPr/>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96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EA0F951-12C0-44F9-86C5-9396A0B0E8DC}" type="datetimeFigureOut">
              <a:rPr lang="en-US" smtClean="0"/>
              <a:pPr>
                <a:defRPr/>
              </a:pPr>
              <a:t>11/2/2022</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35341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B67306A-0688-414B-8DAD-C3211CB18D43}" type="datetimeFigureOut">
              <a:rPr lang="en-US" smtClean="0"/>
              <a:pPr>
                <a:defRPr/>
              </a:pPr>
              <a:t>11/2/2022</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0470C4D-47AE-452F-9F9C-BB981AE690BC}" type="slidenum">
              <a:rPr lang="en-US" altLang="en-US" smtClean="0"/>
              <a:pPr>
                <a:defRPr/>
              </a:pPr>
              <a:t>‹#›</a:t>
            </a:fld>
            <a:endParaRPr lang="en-US" altLang="en-US"/>
          </a:p>
        </p:txBody>
      </p:sp>
    </p:spTree>
    <p:extLst>
      <p:ext uri="{BB962C8B-B14F-4D97-AF65-F5344CB8AC3E}">
        <p14:creationId xmlns:p14="http://schemas.microsoft.com/office/powerpoint/2010/main" val="90910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973F9E-1F6B-4A62-B07C-3F59999D8D76}" type="datetimeFigureOut">
              <a:rPr lang="en-US" smtClean="0"/>
              <a:pPr>
                <a:defRPr/>
              </a:pPr>
              <a:t>11/2/2022</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755CCF5-2F6C-4697-B1C8-7628434B935D}" type="slidenum">
              <a:rPr lang="en-US" altLang="en-US" smtClean="0"/>
              <a:pPr>
                <a:defRPr/>
              </a:pPr>
              <a:t>‹#›</a:t>
            </a:fld>
            <a:endParaRPr lang="en-US" altLang="en-US"/>
          </a:p>
        </p:txBody>
      </p:sp>
    </p:spTree>
    <p:extLst>
      <p:ext uri="{BB962C8B-B14F-4D97-AF65-F5344CB8AC3E}">
        <p14:creationId xmlns:p14="http://schemas.microsoft.com/office/powerpoint/2010/main" val="404295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E72A641-20F8-40FE-8E9C-BA21C59F5153}" type="datetimeFigureOut">
              <a:rPr lang="en-US" smtClean="0"/>
              <a:pPr>
                <a:defRPr/>
              </a:pPr>
              <a:t>11/2/2022</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0FDFCE-C4BA-476A-908D-DE08EDE21E8A}" type="slidenum">
              <a:rPr lang="en-US" altLang="en-US" smtClean="0"/>
              <a:pPr>
                <a:defRPr/>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08408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fld id="{4EA0F951-12C0-44F9-86C5-9396A0B0E8DC}" type="datetimeFigureOut">
              <a:rPr lang="en-US" smtClean="0"/>
              <a:pPr>
                <a:defRPr/>
              </a:pPr>
              <a:t>11/2/2022</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0A44DB-8F02-4925-A575-D27694B8AD5F}" type="slidenum">
              <a:rPr lang="en-US" altLang="en-US" smtClean="0"/>
              <a:pPr>
                <a:defRPr/>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58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4EA0F951-12C0-44F9-86C5-9396A0B0E8DC}" type="datetimeFigureOut">
              <a:rPr lang="en-US" smtClean="0"/>
              <a:pPr>
                <a:defRPr/>
              </a:pPr>
              <a:t>11/2/2022</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930A44DB-8F02-4925-A575-D27694B8AD5F}" type="slidenum">
              <a:rPr lang="en-US" altLang="en-US" smtClean="0"/>
              <a:pPr>
                <a:defRPr/>
              </a:pPr>
              <a:t>‹#›</a:t>
            </a:fld>
            <a:endParaRPr lang="en-US" altLang="en-US"/>
          </a:p>
        </p:txBody>
      </p:sp>
    </p:spTree>
    <p:extLst>
      <p:ext uri="{BB962C8B-B14F-4D97-AF65-F5344CB8AC3E}">
        <p14:creationId xmlns:p14="http://schemas.microsoft.com/office/powerpoint/2010/main" val="2030707447"/>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hyperlink" Target="file:///\\v06.med.va.gov\ric\service\LaboratoryAdministrativeManu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490" name="Picture 2048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492" name="Straight Connector 2049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494" name="Straight Connector 20493">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496" name="Rectangle 2049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8" name="Straight Connector 2049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617AB91C-3F7A-440F-952A-9FC7FFFC974C}"/>
              </a:ext>
            </a:extLst>
          </p:cNvPr>
          <p:cNvSpPr>
            <a:spLocks noGrp="1"/>
          </p:cNvSpPr>
          <p:nvPr>
            <p:ph type="ctrTitle"/>
          </p:nvPr>
        </p:nvSpPr>
        <p:spPr>
          <a:xfrm>
            <a:off x="1088685" y="804520"/>
            <a:ext cx="3132383" cy="1049235"/>
          </a:xfrm>
        </p:spPr>
        <p:txBody>
          <a:bodyPr vert="horz" lIns="91440" tIns="45720" rIns="91440" bIns="45720" rtlCol="0" anchor="t">
            <a:normAutofit/>
          </a:bodyPr>
          <a:lstStyle/>
          <a:p>
            <a:pPr marL="484632" defTabSz="914400">
              <a:defRPr/>
            </a:pPr>
            <a:r>
              <a:rPr lang="en-US" sz="2200"/>
              <a:t>Annual Avoximeter Competency</a:t>
            </a:r>
          </a:p>
        </p:txBody>
      </p:sp>
      <p:sp>
        <p:nvSpPr>
          <p:cNvPr id="20500" name="Rectangle 2049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483" name="Subtitle 2">
            <a:extLst>
              <a:ext uri="{FF2B5EF4-FFF2-40B4-BE49-F238E27FC236}">
                <a16:creationId xmlns:a16="http://schemas.microsoft.com/office/drawing/2014/main" id="{2AFE7EC4-FDC9-404A-BBAF-7E6E2E19D563}"/>
              </a:ext>
            </a:extLst>
          </p:cNvPr>
          <p:cNvSpPr>
            <a:spLocks noGrp="1" noChangeArrowheads="1"/>
          </p:cNvSpPr>
          <p:nvPr>
            <p:ph type="subTitle" idx="1"/>
          </p:nvPr>
        </p:nvSpPr>
        <p:spPr>
          <a:xfrm>
            <a:off x="1088685" y="2015732"/>
            <a:ext cx="3129159" cy="3450613"/>
          </a:xfrm>
        </p:spPr>
        <p:txBody>
          <a:bodyPr vert="horz" lIns="91440" tIns="45720" rIns="91440" bIns="45720" rtlCol="0" anchor="t">
            <a:normAutofit/>
          </a:bodyPr>
          <a:lstStyle/>
          <a:p>
            <a:pPr indent="-228600" defTabSz="914400">
              <a:lnSpc>
                <a:spcPct val="110000"/>
              </a:lnSpc>
              <a:buFont typeface="Arial" panose="020B0604020202020204" pitchFamily="34" charset="0"/>
              <a:buChar char="•"/>
            </a:pPr>
            <a:endParaRPr lang="en-US" altLang="en-US" sz="1200"/>
          </a:p>
          <a:p>
            <a:pPr indent="-228600" defTabSz="914400">
              <a:lnSpc>
                <a:spcPct val="110000"/>
              </a:lnSpc>
              <a:buFont typeface="Arial" panose="020B0604020202020204" pitchFamily="34" charset="0"/>
              <a:buChar char="•"/>
            </a:pPr>
            <a:endParaRPr lang="en-US" altLang="en-US" sz="1200"/>
          </a:p>
          <a:p>
            <a:pPr indent="-228600" defTabSz="914400">
              <a:lnSpc>
                <a:spcPct val="110000"/>
              </a:lnSpc>
              <a:buFont typeface="Arial" panose="020B0604020202020204" pitchFamily="34" charset="0"/>
              <a:buChar char="•"/>
            </a:pPr>
            <a:endParaRPr lang="en-US" altLang="en-US" sz="1200" b="1" i="1"/>
          </a:p>
          <a:p>
            <a:pPr indent="-228600" defTabSz="914400">
              <a:lnSpc>
                <a:spcPct val="110000"/>
              </a:lnSpc>
              <a:buFont typeface="Arial" panose="020B0604020202020204" pitchFamily="34" charset="0"/>
              <a:buChar char="•"/>
            </a:pPr>
            <a:r>
              <a:rPr lang="en-US" altLang="en-US" sz="1200" b="1" i="1"/>
              <a:t>Cardiac Cath Lab</a:t>
            </a:r>
          </a:p>
          <a:p>
            <a:pPr indent="-228600" defTabSz="914400">
              <a:lnSpc>
                <a:spcPct val="110000"/>
              </a:lnSpc>
              <a:buFont typeface="Arial" panose="020B0604020202020204" pitchFamily="34" charset="0"/>
              <a:buChar char="•"/>
            </a:pPr>
            <a:endParaRPr lang="en-US" altLang="en-US" sz="1200" b="1" i="1"/>
          </a:p>
          <a:p>
            <a:pPr indent="-228600" defTabSz="914400">
              <a:lnSpc>
                <a:spcPct val="110000"/>
              </a:lnSpc>
              <a:buFont typeface="Arial" panose="020B0604020202020204" pitchFamily="34" charset="0"/>
              <a:buChar char="•"/>
            </a:pPr>
            <a:r>
              <a:rPr lang="en-US" altLang="en-US" sz="1200"/>
              <a:t>Read this module.  </a:t>
            </a:r>
          </a:p>
          <a:p>
            <a:pPr indent="-228600" defTabSz="914400">
              <a:lnSpc>
                <a:spcPct val="110000"/>
              </a:lnSpc>
              <a:buFont typeface="Arial" panose="020B0604020202020204" pitchFamily="34" charset="0"/>
              <a:buChar char="•"/>
            </a:pPr>
            <a:r>
              <a:rPr lang="en-US" altLang="en-US" sz="1200"/>
              <a:t>Complete the test following the module; you must score ≥80% to be recertified.</a:t>
            </a:r>
          </a:p>
          <a:p>
            <a:pPr indent="-228600" defTabSz="914400">
              <a:lnSpc>
                <a:spcPct val="110000"/>
              </a:lnSpc>
              <a:buFont typeface="Arial" panose="020B0604020202020204" pitchFamily="34" charset="0"/>
              <a:buChar char="•"/>
            </a:pPr>
            <a:r>
              <a:rPr lang="en-US" altLang="en-US" sz="1200"/>
              <a:t>Schedule your Practical with Ancillary.</a:t>
            </a:r>
          </a:p>
        </p:txBody>
      </p:sp>
      <p:pic>
        <p:nvPicPr>
          <p:cNvPr id="4" name="Picture 3">
            <a:extLst>
              <a:ext uri="{FF2B5EF4-FFF2-40B4-BE49-F238E27FC236}">
                <a16:creationId xmlns:a16="http://schemas.microsoft.com/office/drawing/2014/main" id="{BAF7AD50-A757-4578-AC6D-0E65043A6AD0}"/>
              </a:ext>
            </a:extLst>
          </p:cNvPr>
          <p:cNvPicPr>
            <a:picLocks noChangeAspect="1"/>
          </p:cNvPicPr>
          <p:nvPr/>
        </p:nvPicPr>
        <p:blipFill>
          <a:blip r:embed="rId4"/>
          <a:stretch>
            <a:fillRect/>
          </a:stretch>
        </p:blipFill>
        <p:spPr>
          <a:xfrm>
            <a:off x="4570808" y="1605995"/>
            <a:ext cx="3720331" cy="3059937"/>
          </a:xfrm>
          <a:prstGeom prst="rect">
            <a:avLst/>
          </a:prstGeom>
        </p:spPr>
      </p:pic>
      <p:pic>
        <p:nvPicPr>
          <p:cNvPr id="20502" name="Picture 2050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504" name="Straight Connector 2050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1679-C21E-4950-A0AF-8583A193E7AF}"/>
              </a:ext>
            </a:extLst>
          </p:cNvPr>
          <p:cNvSpPr>
            <a:spLocks noGrp="1"/>
          </p:cNvSpPr>
          <p:nvPr>
            <p:ph type="title"/>
          </p:nvPr>
        </p:nvSpPr>
        <p:spPr>
          <a:xfrm>
            <a:off x="971551" y="186266"/>
            <a:ext cx="7200897" cy="1303867"/>
          </a:xfrm>
        </p:spPr>
        <p:txBody>
          <a:bodyPr rtlCol="0">
            <a:normAutofit fontScale="90000"/>
          </a:bodyPr>
          <a:lstStyle/>
          <a:p>
            <a:pPr marL="484632">
              <a:lnSpc>
                <a:spcPct val="90000"/>
              </a:lnSpc>
              <a:defRPr/>
            </a:pPr>
            <a:r>
              <a:rPr lang="en-US" sz="3400" dirty="0">
                <a:solidFill>
                  <a:srgbClr val="262626"/>
                </a:solidFill>
              </a:rPr>
              <a:t>Sources of Error/Interfering Factors</a:t>
            </a:r>
            <a:br>
              <a:rPr lang="en-US" sz="3400" dirty="0">
                <a:solidFill>
                  <a:srgbClr val="262626"/>
                </a:solidFill>
              </a:rPr>
            </a:br>
            <a:endParaRPr lang="en-US" sz="3400" dirty="0">
              <a:solidFill>
                <a:srgbClr val="262626"/>
              </a:solidFill>
            </a:endParaRPr>
          </a:p>
        </p:txBody>
      </p:sp>
      <p:graphicFrame>
        <p:nvGraphicFramePr>
          <p:cNvPr id="16389" name="Content Placeholder 2">
            <a:extLst>
              <a:ext uri="{FF2B5EF4-FFF2-40B4-BE49-F238E27FC236}">
                <a16:creationId xmlns:a16="http://schemas.microsoft.com/office/drawing/2014/main" id="{B254A211-3E7E-6F80-EE93-F63A2770F130}"/>
              </a:ext>
            </a:extLst>
          </p:cNvPr>
          <p:cNvGraphicFramePr>
            <a:graphicFrameLocks noGrp="1"/>
          </p:cNvGraphicFramePr>
          <p:nvPr>
            <p:ph idx="1"/>
            <p:extLst>
              <p:ext uri="{D42A27DB-BD31-4B8C-83A1-F6EECF244321}">
                <p14:modId xmlns:p14="http://schemas.microsoft.com/office/powerpoint/2010/main" val="825124439"/>
              </p:ext>
            </p:extLst>
          </p:nvPr>
        </p:nvGraphicFramePr>
        <p:xfrm>
          <a:off x="571129" y="1295400"/>
          <a:ext cx="800661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1753" name="Rectangle 31752">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Title 1">
            <a:extLst>
              <a:ext uri="{FF2B5EF4-FFF2-40B4-BE49-F238E27FC236}">
                <a16:creationId xmlns:a16="http://schemas.microsoft.com/office/drawing/2014/main" id="{8537E925-B768-4799-8F9C-3A6DC5DD25C7}"/>
              </a:ext>
            </a:extLst>
          </p:cNvPr>
          <p:cNvSpPr>
            <a:spLocks noGrp="1" noChangeArrowheads="1"/>
          </p:cNvSpPr>
          <p:nvPr>
            <p:ph type="title"/>
          </p:nvPr>
        </p:nvSpPr>
        <p:spPr>
          <a:xfrm>
            <a:off x="1088684" y="804519"/>
            <a:ext cx="7202456" cy="1049235"/>
          </a:xfrm>
        </p:spPr>
        <p:txBody>
          <a:bodyPr>
            <a:normAutofit/>
          </a:bodyPr>
          <a:lstStyle/>
          <a:p>
            <a:pPr marL="484188"/>
            <a:r>
              <a:rPr lang="en-US" altLang="en-US"/>
              <a:t>Maintenance and Safety</a:t>
            </a:r>
          </a:p>
        </p:txBody>
      </p:sp>
      <p:cxnSp>
        <p:nvCxnSpPr>
          <p:cNvPr id="31755" name="Straight Connector 31754">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1757" name="Rectangle 31756">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31748" name="Content Placeholder 2">
            <a:extLst>
              <a:ext uri="{FF2B5EF4-FFF2-40B4-BE49-F238E27FC236}">
                <a16:creationId xmlns:a16="http://schemas.microsoft.com/office/drawing/2014/main" id="{B3ACCAF7-7EB9-E76C-0A85-5C04F0629FB1}"/>
              </a:ext>
            </a:extLst>
          </p:cNvPr>
          <p:cNvGraphicFramePr>
            <a:graphicFrameLocks noGrp="1"/>
          </p:cNvGraphicFramePr>
          <p:nvPr>
            <p:ph idx="1"/>
            <p:extLst>
              <p:ext uri="{D42A27DB-BD31-4B8C-83A1-F6EECF244321}">
                <p14:modId xmlns:p14="http://schemas.microsoft.com/office/powerpoint/2010/main" val="490616044"/>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8" name="Rectangle 3277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a:extLst>
              <a:ext uri="{FF2B5EF4-FFF2-40B4-BE49-F238E27FC236}">
                <a16:creationId xmlns:a16="http://schemas.microsoft.com/office/drawing/2014/main" id="{4F809B6C-5710-4555-AFF8-2C8AC0592FA2}"/>
              </a:ext>
            </a:extLst>
          </p:cNvPr>
          <p:cNvSpPr>
            <a:spLocks noGrp="1" noChangeArrowheads="1"/>
          </p:cNvSpPr>
          <p:nvPr>
            <p:ph type="title"/>
          </p:nvPr>
        </p:nvSpPr>
        <p:spPr>
          <a:xfrm>
            <a:off x="0" y="1240076"/>
            <a:ext cx="2683122" cy="4584527"/>
          </a:xfrm>
        </p:spPr>
        <p:txBody>
          <a:bodyPr>
            <a:normAutofit/>
          </a:bodyPr>
          <a:lstStyle/>
          <a:p>
            <a:pPr algn="ctr" eaLnBrk="1" hangingPunct="1"/>
            <a:r>
              <a:rPr lang="en-US" altLang="en-US" dirty="0">
                <a:solidFill>
                  <a:srgbClr val="FFFFFF"/>
                </a:solidFill>
              </a:rPr>
              <a:t>Questions/Problems</a:t>
            </a:r>
          </a:p>
        </p:txBody>
      </p:sp>
      <p:sp>
        <p:nvSpPr>
          <p:cNvPr id="32771" name="Content Placeholder 2">
            <a:extLst>
              <a:ext uri="{FF2B5EF4-FFF2-40B4-BE49-F238E27FC236}">
                <a16:creationId xmlns:a16="http://schemas.microsoft.com/office/drawing/2014/main" id="{183EA73E-ED63-416F-BB74-74E803DC905C}"/>
              </a:ext>
            </a:extLst>
          </p:cNvPr>
          <p:cNvSpPr>
            <a:spLocks noGrp="1" noChangeArrowheads="1"/>
          </p:cNvSpPr>
          <p:nvPr>
            <p:ph idx="1"/>
          </p:nvPr>
        </p:nvSpPr>
        <p:spPr>
          <a:xfrm>
            <a:off x="3046596" y="1240077"/>
            <a:ext cx="6478404" cy="4916465"/>
          </a:xfrm>
        </p:spPr>
        <p:txBody>
          <a:bodyPr anchor="t">
            <a:normAutofit/>
          </a:bodyPr>
          <a:lstStyle/>
          <a:p>
            <a:pPr marL="0" indent="0">
              <a:lnSpc>
                <a:spcPct val="110000"/>
              </a:lnSpc>
              <a:spcBef>
                <a:spcPts val="600"/>
              </a:spcBef>
              <a:buNone/>
              <a:defRPr/>
            </a:pPr>
            <a:r>
              <a:rPr lang="en-US" altLang="en-US" dirty="0"/>
              <a:t>Contact ancillary at 5885, 3305, or 8036</a:t>
            </a:r>
          </a:p>
          <a:p>
            <a:pPr marL="0" indent="0">
              <a:lnSpc>
                <a:spcPct val="110000"/>
              </a:lnSpc>
              <a:spcBef>
                <a:spcPts val="600"/>
              </a:spcBef>
              <a:buNone/>
              <a:defRPr/>
            </a:pPr>
            <a:r>
              <a:rPr lang="en-US" altLang="en-US" dirty="0"/>
              <a:t>Policy for this test is in Media lab federal. If you need to review this policy and procedure, Use the link below.</a:t>
            </a:r>
          </a:p>
          <a:p>
            <a:pPr marL="0" indent="0">
              <a:lnSpc>
                <a:spcPct val="110000"/>
              </a:lnSpc>
              <a:spcBef>
                <a:spcPts val="600"/>
              </a:spcBef>
              <a:buNone/>
              <a:defRPr/>
            </a:pPr>
            <a:r>
              <a:rPr lang="en-US" b="1" u="sng" dirty="0">
                <a:latin typeface="Franklin Gothic Book" panose="020B0503020102020204" pitchFamily="34" charset="0"/>
                <a:ea typeface="Calibri" panose="020F0502020204030204" pitchFamily="34" charset="0"/>
                <a:hlinkClick r:id="rId2" action="ppaction://hlinkfile"/>
              </a:rPr>
              <a:t>\\v06.med.va.gov\ric\service\LaboratoryAdministrativeManual</a:t>
            </a:r>
            <a:endParaRPr lang="en-US" b="1" u="sng" dirty="0">
              <a:latin typeface="Franklin Gothic Book" panose="020B0503020102020204" pitchFamily="34" charset="0"/>
              <a:ea typeface="Calibri" panose="020F0502020204030204" pitchFamily="34" charset="0"/>
            </a:endParaRPr>
          </a:p>
          <a:p>
            <a:pPr marL="0" indent="0">
              <a:lnSpc>
                <a:spcPct val="110000"/>
              </a:lnSpc>
              <a:spcBef>
                <a:spcPts val="600"/>
              </a:spcBef>
              <a:buNone/>
              <a:defRPr/>
            </a:pPr>
            <a:r>
              <a:rPr lang="en-US" b="1" dirty="0">
                <a:latin typeface="Franklin Gothic Book" panose="020B0503020102020204" pitchFamily="34" charset="0"/>
                <a:ea typeface="Calibri" panose="020F0502020204030204" pitchFamily="34" charset="0"/>
              </a:rPr>
              <a:t>		</a:t>
            </a:r>
            <a:r>
              <a:rPr lang="en-US" b="1" u="sng" dirty="0">
                <a:latin typeface="Franklin Gothic Book" panose="020B0503020102020204" pitchFamily="34" charset="0"/>
                <a:ea typeface="Calibri" panose="020F0502020204030204" pitchFamily="34" charset="0"/>
              </a:rPr>
              <a:t>Click on “POC Ancillary Backup”</a:t>
            </a:r>
          </a:p>
          <a:p>
            <a:pPr marL="0" indent="0">
              <a:lnSpc>
                <a:spcPct val="110000"/>
              </a:lnSpc>
              <a:spcBef>
                <a:spcPts val="600"/>
              </a:spcBef>
              <a:buNone/>
              <a:defRPr/>
            </a:pPr>
            <a:r>
              <a:rPr lang="en-US" b="1" dirty="0">
                <a:latin typeface="Franklin Gothic Book" panose="020B0503020102020204" pitchFamily="34" charset="0"/>
                <a:ea typeface="Calibri" panose="020F0502020204030204" pitchFamily="34" charset="0"/>
              </a:rPr>
              <a:t>		</a:t>
            </a:r>
            <a:r>
              <a:rPr lang="en-US" b="1" u="sng" dirty="0">
                <a:latin typeface="Franklin Gothic Book" panose="020B0503020102020204" pitchFamily="34" charset="0"/>
                <a:ea typeface="Calibri" panose="020F0502020204030204" pitchFamily="34" charset="0"/>
              </a:rPr>
              <a:t>“Point of Care Ancillary</a:t>
            </a:r>
          </a:p>
          <a:p>
            <a:pPr marL="0" indent="0">
              <a:lnSpc>
                <a:spcPct val="110000"/>
              </a:lnSpc>
              <a:spcBef>
                <a:spcPts val="600"/>
              </a:spcBef>
              <a:buNone/>
              <a:defRPr/>
            </a:pPr>
            <a:r>
              <a:rPr lang="en-US" b="1" dirty="0">
                <a:latin typeface="Franklin Gothic Book" panose="020B0503020102020204" pitchFamily="34" charset="0"/>
                <a:ea typeface="Calibri" panose="020F0502020204030204" pitchFamily="34" charset="0"/>
              </a:rPr>
              <a:t>		</a:t>
            </a:r>
            <a:r>
              <a:rPr lang="en-US" b="1" u="sng" dirty="0">
                <a:latin typeface="Franklin Gothic Book" panose="020B0503020102020204" pitchFamily="34" charset="0"/>
                <a:ea typeface="Calibri" panose="020F0502020204030204" pitchFamily="34" charset="0"/>
              </a:rPr>
              <a:t>“Manual tests”</a:t>
            </a:r>
          </a:p>
          <a:p>
            <a:pPr marL="0" indent="0">
              <a:lnSpc>
                <a:spcPct val="110000"/>
              </a:lnSpc>
              <a:spcBef>
                <a:spcPts val="600"/>
              </a:spcBef>
              <a:buNone/>
              <a:defRPr/>
            </a:pPr>
            <a:r>
              <a:rPr lang="en-US" b="1" dirty="0">
                <a:latin typeface="Franklin Gothic Book" panose="020B0503020102020204" pitchFamily="34" charset="0"/>
                <a:ea typeface="Calibri" panose="020F0502020204030204" pitchFamily="34" charset="0"/>
              </a:rPr>
              <a:t>		</a:t>
            </a:r>
            <a:r>
              <a:rPr lang="en-US" b="1" u="sng" dirty="0">
                <a:latin typeface="Franklin Gothic Book" panose="020B0503020102020204" pitchFamily="34" charset="0"/>
                <a:ea typeface="Calibri" panose="020F0502020204030204" pitchFamily="34" charset="0"/>
              </a:rPr>
              <a:t>And select “</a:t>
            </a:r>
            <a:r>
              <a:rPr lang="en-US" b="1" u="sng" dirty="0" err="1">
                <a:latin typeface="Franklin Gothic Book" panose="020B0503020102020204" pitchFamily="34" charset="0"/>
                <a:ea typeface="Calibri" panose="020F0502020204030204" pitchFamily="34" charset="0"/>
              </a:rPr>
              <a:t>Avoximeter</a:t>
            </a:r>
            <a:r>
              <a:rPr lang="en-US" b="1" u="sng" dirty="0">
                <a:latin typeface="Franklin Gothic Book" panose="020B0503020102020204" pitchFamily="34" charset="0"/>
                <a:ea typeface="Calibri" panose="020F0502020204030204" pitchFamily="34" charset="0"/>
              </a:rPr>
              <a:t> 4000” Procedure</a:t>
            </a:r>
          </a:p>
          <a:p>
            <a:pPr marL="0" indent="0">
              <a:lnSpc>
                <a:spcPct val="110000"/>
              </a:lnSpc>
              <a:spcBef>
                <a:spcPts val="600"/>
              </a:spcBef>
              <a:buNone/>
              <a:defRPr/>
            </a:pPr>
            <a:endParaRPr lang="en-US" dirty="0">
              <a:latin typeface="Arial" panose="020B0604020202020204" pitchFamily="34" charset="0"/>
              <a:ea typeface="Calibri" panose="020F0502020204030204" pitchFamily="34" charset="0"/>
            </a:endParaRPr>
          </a:p>
          <a:p>
            <a:pPr marL="0" indent="0">
              <a:lnSpc>
                <a:spcPct val="110000"/>
              </a:lnSpc>
              <a:spcBef>
                <a:spcPts val="600"/>
              </a:spcBef>
              <a:buNone/>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B85A01D-AC74-4138-8CCD-1B40BB9E52BC}"/>
              </a:ext>
            </a:extLst>
          </p:cNvPr>
          <p:cNvSpPr>
            <a:spLocks noGrp="1" noChangeArrowheads="1"/>
          </p:cNvSpPr>
          <p:nvPr>
            <p:ph type="title"/>
          </p:nvPr>
        </p:nvSpPr>
        <p:spPr>
          <a:xfrm>
            <a:off x="971553" y="982134"/>
            <a:ext cx="7200897" cy="1303867"/>
          </a:xfrm>
        </p:spPr>
        <p:txBody>
          <a:bodyPr>
            <a:normAutofit/>
          </a:bodyPr>
          <a:lstStyle/>
          <a:p>
            <a:pPr eaLnBrk="1" hangingPunct="1"/>
            <a:r>
              <a:rPr lang="en-US" altLang="en-US">
                <a:solidFill>
                  <a:srgbClr val="262626"/>
                </a:solidFill>
              </a:rPr>
              <a:t>What’s Next?</a:t>
            </a:r>
          </a:p>
        </p:txBody>
      </p:sp>
      <p:graphicFrame>
        <p:nvGraphicFramePr>
          <p:cNvPr id="33816" name="Content Placeholder 2">
            <a:extLst>
              <a:ext uri="{FF2B5EF4-FFF2-40B4-BE49-F238E27FC236}">
                <a16:creationId xmlns:a16="http://schemas.microsoft.com/office/drawing/2014/main" id="{E855E870-C6D3-5369-FCF7-9352DC18A674}"/>
              </a:ext>
            </a:extLst>
          </p:cNvPr>
          <p:cNvGraphicFramePr/>
          <p:nvPr>
            <p:extLst>
              <p:ext uri="{D42A27DB-BD31-4B8C-83A1-F6EECF244321}">
                <p14:modId xmlns:p14="http://schemas.microsoft.com/office/powerpoint/2010/main" val="708790871"/>
              </p:ext>
            </p:extLst>
          </p:nvPr>
        </p:nvGraphicFramePr>
        <p:xfrm>
          <a:off x="971552" y="2772386"/>
          <a:ext cx="72008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7" name="Rectangle 22536">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530" name="Title 1">
            <a:extLst>
              <a:ext uri="{FF2B5EF4-FFF2-40B4-BE49-F238E27FC236}">
                <a16:creationId xmlns:a16="http://schemas.microsoft.com/office/drawing/2014/main" id="{0702E028-824A-40D1-853E-963BA2EBF83F}"/>
              </a:ext>
            </a:extLst>
          </p:cNvPr>
          <p:cNvSpPr>
            <a:spLocks noGrp="1" noChangeArrowheads="1"/>
          </p:cNvSpPr>
          <p:nvPr>
            <p:ph type="title"/>
          </p:nvPr>
        </p:nvSpPr>
        <p:spPr>
          <a:xfrm>
            <a:off x="609153" y="804519"/>
            <a:ext cx="2431365" cy="4431360"/>
          </a:xfrm>
        </p:spPr>
        <p:txBody>
          <a:bodyPr anchor="ctr">
            <a:normAutofit/>
          </a:bodyPr>
          <a:lstStyle/>
          <a:p>
            <a:pPr marL="484188"/>
            <a:r>
              <a:rPr lang="en-US" altLang="en-US" sz="3000"/>
              <a:t>Principle</a:t>
            </a:r>
          </a:p>
        </p:txBody>
      </p:sp>
      <p:cxnSp>
        <p:nvCxnSpPr>
          <p:cNvPr id="22539" name="Straight Connector 22538">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8867"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43" name="Content Placeholder 2">
            <a:extLst>
              <a:ext uri="{FF2B5EF4-FFF2-40B4-BE49-F238E27FC236}">
                <a16:creationId xmlns:a16="http://schemas.microsoft.com/office/drawing/2014/main" id="{88CE086A-AC56-46C7-963D-FFFD0FEFE4FC}"/>
              </a:ext>
            </a:extLst>
          </p:cNvPr>
          <p:cNvSpPr>
            <a:spLocks noGrp="1"/>
          </p:cNvSpPr>
          <p:nvPr>
            <p:ph idx="1"/>
          </p:nvPr>
        </p:nvSpPr>
        <p:spPr>
          <a:xfrm>
            <a:off x="3478397" y="804520"/>
            <a:ext cx="4576919" cy="4431359"/>
          </a:xfrm>
        </p:spPr>
        <p:txBody>
          <a:bodyPr rtlCol="0" anchor="ctr">
            <a:normAutofit/>
          </a:bodyPr>
          <a:lstStyle/>
          <a:p>
            <a:pPr marL="65087" indent="0">
              <a:lnSpc>
                <a:spcPct val="110000"/>
              </a:lnSpc>
              <a:spcAft>
                <a:spcPts val="0"/>
              </a:spcAft>
              <a:buNone/>
              <a:defRPr/>
            </a:pPr>
            <a:endParaRPr lang="en-US" sz="1700" b="1" i="1"/>
          </a:p>
          <a:p>
            <a:pPr marL="65087" indent="0">
              <a:lnSpc>
                <a:spcPct val="110000"/>
              </a:lnSpc>
              <a:spcAft>
                <a:spcPts val="0"/>
              </a:spcAft>
              <a:buNone/>
              <a:defRPr/>
            </a:pPr>
            <a:endParaRPr lang="en-US" sz="1700"/>
          </a:p>
          <a:p>
            <a:pPr>
              <a:lnSpc>
                <a:spcPct val="110000"/>
              </a:lnSpc>
              <a:spcAft>
                <a:spcPts val="0"/>
              </a:spcAft>
              <a:defRPr/>
            </a:pPr>
            <a:r>
              <a:rPr lang="en-US" sz="1700"/>
              <a:t>The Avoximeter illuminates the sample with multiple wavelengths of light, records the optical absorbance of the sample at each wavelength, and computes the results. </a:t>
            </a:r>
          </a:p>
          <a:p>
            <a:pPr>
              <a:lnSpc>
                <a:spcPct val="110000"/>
              </a:lnSpc>
              <a:spcAft>
                <a:spcPts val="0"/>
              </a:spcAft>
              <a:defRPr/>
            </a:pPr>
            <a:endParaRPr lang="en-US" sz="1700"/>
          </a:p>
          <a:p>
            <a:pPr>
              <a:lnSpc>
                <a:spcPct val="110000"/>
              </a:lnSpc>
              <a:spcAft>
                <a:spcPts val="0"/>
              </a:spcAft>
              <a:defRPr/>
            </a:pPr>
            <a:r>
              <a:rPr lang="en-US" sz="1700"/>
              <a:t>In 10 seconds, the total hemoglobin concentration and the relative concentrations of oxy-, carboxy-, and methemoglobin are shown in appropriate units on the liquid-crystal display on the front panel.</a:t>
            </a:r>
            <a:endParaRPr lang="en-US" altLang="en-US" sz="1700"/>
          </a:p>
          <a:p>
            <a:pPr>
              <a:lnSpc>
                <a:spcPct val="110000"/>
              </a:lnSpc>
              <a:spcAft>
                <a:spcPts val="0"/>
              </a:spcAft>
              <a:defRPr/>
            </a:pPr>
            <a:endParaRPr lang="en-US" altLang="en-US" sz="1700"/>
          </a:p>
        </p:txBody>
      </p:sp>
      <p:pic>
        <p:nvPicPr>
          <p:cNvPr id="22541" name="Picture 22540">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a:extLst>
              <a:ext uri="{FF2B5EF4-FFF2-40B4-BE49-F238E27FC236}">
                <a16:creationId xmlns:a16="http://schemas.microsoft.com/office/drawing/2014/main" id="{47D57707-EFC7-4AEB-A2E6-3940637A31C9}"/>
              </a:ext>
            </a:extLst>
          </p:cNvPr>
          <p:cNvSpPr>
            <a:spLocks noGrp="1" noChangeArrowheads="1"/>
          </p:cNvSpPr>
          <p:nvPr>
            <p:ph type="title"/>
          </p:nvPr>
        </p:nvSpPr>
        <p:spPr>
          <a:xfrm>
            <a:off x="633357" y="1600199"/>
            <a:ext cx="2654449" cy="4297680"/>
          </a:xfrm>
        </p:spPr>
        <p:txBody>
          <a:bodyPr anchor="ctr">
            <a:normAutofit/>
          </a:bodyPr>
          <a:lstStyle/>
          <a:p>
            <a:pPr marL="484188"/>
            <a:r>
              <a:rPr lang="en-US" altLang="en-US"/>
              <a:t>Specimen</a:t>
            </a:r>
          </a:p>
        </p:txBody>
      </p:sp>
      <p:cxnSp>
        <p:nvCxnSpPr>
          <p:cNvPr id="23561" name="Straight Connector 23560">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123" name="Content Placeholder 2">
            <a:extLst>
              <a:ext uri="{FF2B5EF4-FFF2-40B4-BE49-F238E27FC236}">
                <a16:creationId xmlns:a16="http://schemas.microsoft.com/office/drawing/2014/main" id="{85DD6B25-A0B1-4BFA-B7A4-4AB6DF635D27}"/>
              </a:ext>
            </a:extLst>
          </p:cNvPr>
          <p:cNvSpPr>
            <a:spLocks noGrp="1"/>
          </p:cNvSpPr>
          <p:nvPr>
            <p:ph idx="1"/>
          </p:nvPr>
        </p:nvSpPr>
        <p:spPr>
          <a:xfrm>
            <a:off x="3693638" y="1600199"/>
            <a:ext cx="4597502" cy="4297680"/>
          </a:xfrm>
        </p:spPr>
        <p:txBody>
          <a:bodyPr rtlCol="0" anchor="ctr">
            <a:normAutofit/>
          </a:bodyPr>
          <a:lstStyle/>
          <a:p>
            <a:pPr marL="274320" indent="-274320">
              <a:lnSpc>
                <a:spcPct val="110000"/>
              </a:lnSpc>
              <a:spcAft>
                <a:spcPts val="0"/>
              </a:spcAft>
              <a:buClr>
                <a:schemeClr val="tx1"/>
              </a:buClr>
              <a:buFont typeface="Wingdings 2"/>
              <a:buChar char=""/>
              <a:defRPr/>
            </a:pPr>
            <a:r>
              <a:rPr lang="en-US"/>
              <a:t>Heparinized whole blood obtained in a plain syringe by the physician or physician assistant from catheters used in the catheterization lab.</a:t>
            </a:r>
          </a:p>
          <a:p>
            <a:pPr marL="0" indent="0">
              <a:lnSpc>
                <a:spcPct val="110000"/>
              </a:lnSpc>
              <a:spcAft>
                <a:spcPts val="0"/>
              </a:spcAft>
              <a:buClr>
                <a:schemeClr val="tx1"/>
              </a:buClr>
              <a:buNone/>
              <a:defRPr/>
            </a:pPr>
            <a:r>
              <a:rPr lang="en-US"/>
              <a:t> </a:t>
            </a:r>
          </a:p>
          <a:p>
            <a:pPr marL="274320" indent="-274320">
              <a:lnSpc>
                <a:spcPct val="110000"/>
              </a:lnSpc>
              <a:spcAft>
                <a:spcPts val="0"/>
              </a:spcAft>
              <a:buClr>
                <a:schemeClr val="tx1"/>
              </a:buClr>
              <a:buFont typeface="Wingdings 2"/>
              <a:buChar char=""/>
              <a:defRPr/>
            </a:pPr>
            <a:r>
              <a:rPr lang="en-US"/>
              <a:t>The minimum acceptable sample size is 50 µL.</a:t>
            </a:r>
          </a:p>
          <a:p>
            <a:pPr marL="0" indent="0">
              <a:lnSpc>
                <a:spcPct val="110000"/>
              </a:lnSpc>
              <a:spcAft>
                <a:spcPts val="0"/>
              </a:spcAft>
              <a:buClr>
                <a:schemeClr val="tx1"/>
              </a:buClr>
              <a:buNone/>
              <a:defRPr/>
            </a:pPr>
            <a:r>
              <a:rPr lang="en-US"/>
              <a:t> </a:t>
            </a:r>
          </a:p>
          <a:p>
            <a:pPr marL="274320" indent="-274320">
              <a:lnSpc>
                <a:spcPct val="110000"/>
              </a:lnSpc>
              <a:spcAft>
                <a:spcPts val="0"/>
              </a:spcAft>
              <a:buClr>
                <a:schemeClr val="tx1"/>
              </a:buClr>
              <a:buFont typeface="Wingdings 2"/>
              <a:buChar char=""/>
              <a:defRPr/>
            </a:pPr>
            <a:r>
              <a:rPr lang="en-US"/>
              <a:t>Sample must be rolled between palms to keep the red cells and plasma well mixed.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590" name="Rectangle 24589">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2" name="Rectangle 24591">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578" name="Title 1">
            <a:extLst>
              <a:ext uri="{FF2B5EF4-FFF2-40B4-BE49-F238E27FC236}">
                <a16:creationId xmlns:a16="http://schemas.microsoft.com/office/drawing/2014/main" id="{8A6E6D01-EA0C-41F2-8E61-0B052766685D}"/>
              </a:ext>
            </a:extLst>
          </p:cNvPr>
          <p:cNvSpPr>
            <a:spLocks noGrp="1" noChangeArrowheads="1"/>
          </p:cNvSpPr>
          <p:nvPr>
            <p:ph type="title"/>
          </p:nvPr>
        </p:nvSpPr>
        <p:spPr>
          <a:xfrm>
            <a:off x="1088684" y="2303047"/>
            <a:ext cx="2454070" cy="2674198"/>
          </a:xfrm>
        </p:spPr>
        <p:txBody>
          <a:bodyPr anchor="t">
            <a:normAutofit/>
          </a:bodyPr>
          <a:lstStyle/>
          <a:p>
            <a:pPr marL="484188"/>
            <a:r>
              <a:rPr lang="en-US" altLang="en-US" sz="2200"/>
              <a:t>Quality Control Procedure</a:t>
            </a:r>
          </a:p>
        </p:txBody>
      </p:sp>
      <p:cxnSp>
        <p:nvCxnSpPr>
          <p:cNvPr id="24594" name="Straight Connector 24593">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596"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4598" name="Picture 24597">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600" name="Straight Connector 24599">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4585" name="Content Placeholder 2">
            <a:extLst>
              <a:ext uri="{FF2B5EF4-FFF2-40B4-BE49-F238E27FC236}">
                <a16:creationId xmlns:a16="http://schemas.microsoft.com/office/drawing/2014/main" id="{41FB7883-0583-BA7A-F99F-E929820BF844}"/>
              </a:ext>
            </a:extLst>
          </p:cNvPr>
          <p:cNvGraphicFramePr>
            <a:graphicFrameLocks noGrp="1"/>
          </p:cNvGraphicFramePr>
          <p:nvPr>
            <p:ph idx="1"/>
            <p:extLst>
              <p:ext uri="{D42A27DB-BD31-4B8C-83A1-F6EECF244321}">
                <p14:modId xmlns:p14="http://schemas.microsoft.com/office/powerpoint/2010/main" val="389624798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BC7F3E4-CDA5-4860-8C8F-AF7D5BFE0B2B}"/>
              </a:ext>
            </a:extLst>
          </p:cNvPr>
          <p:cNvSpPr>
            <a:spLocks noGrp="1" noChangeArrowheads="1"/>
          </p:cNvSpPr>
          <p:nvPr>
            <p:ph type="title"/>
          </p:nvPr>
        </p:nvSpPr>
        <p:spPr>
          <a:xfrm>
            <a:off x="791699" y="1055077"/>
            <a:ext cx="1899682" cy="4794578"/>
          </a:xfrm>
        </p:spPr>
        <p:txBody>
          <a:bodyPr>
            <a:normAutofit/>
          </a:bodyPr>
          <a:lstStyle/>
          <a:p>
            <a:pPr eaLnBrk="1" hangingPunct="1"/>
            <a:r>
              <a:rPr lang="en-US" altLang="en-US">
                <a:solidFill>
                  <a:srgbClr val="262626"/>
                </a:solidFill>
              </a:rPr>
              <a:t>Optical QC</a:t>
            </a:r>
          </a:p>
        </p:txBody>
      </p:sp>
      <p:graphicFrame>
        <p:nvGraphicFramePr>
          <p:cNvPr id="25610" name="Content Placeholder 2">
            <a:extLst>
              <a:ext uri="{FF2B5EF4-FFF2-40B4-BE49-F238E27FC236}">
                <a16:creationId xmlns:a16="http://schemas.microsoft.com/office/drawing/2014/main" id="{D6DA577F-4B38-59FE-D412-DBC4F047D306}"/>
              </a:ext>
            </a:extLst>
          </p:cNvPr>
          <p:cNvGraphicFramePr>
            <a:graphicFrameLocks noGrp="1"/>
          </p:cNvGraphicFramePr>
          <p:nvPr>
            <p:ph idx="1"/>
            <p:extLst>
              <p:ext uri="{D42A27DB-BD31-4B8C-83A1-F6EECF244321}">
                <p14:modId xmlns:p14="http://schemas.microsoft.com/office/powerpoint/2010/main" val="3992810939"/>
              </p:ext>
            </p:extLst>
          </p:nvPr>
        </p:nvGraphicFramePr>
        <p:xfrm>
          <a:off x="4102554" y="804672"/>
          <a:ext cx="4435656" cy="524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5" name="Rectangle 26634">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626" name="Title 1">
            <a:extLst>
              <a:ext uri="{FF2B5EF4-FFF2-40B4-BE49-F238E27FC236}">
                <a16:creationId xmlns:a16="http://schemas.microsoft.com/office/drawing/2014/main" id="{8E1FCB66-CF29-4076-83FD-97E5BFEFDE31}"/>
              </a:ext>
            </a:extLst>
          </p:cNvPr>
          <p:cNvSpPr>
            <a:spLocks noGrp="1" noChangeArrowheads="1"/>
          </p:cNvSpPr>
          <p:nvPr>
            <p:ph type="title"/>
          </p:nvPr>
        </p:nvSpPr>
        <p:spPr>
          <a:xfrm>
            <a:off x="1088684" y="2303047"/>
            <a:ext cx="2454070" cy="2674198"/>
          </a:xfrm>
        </p:spPr>
        <p:txBody>
          <a:bodyPr anchor="t">
            <a:normAutofit/>
          </a:bodyPr>
          <a:lstStyle/>
          <a:p>
            <a:pPr eaLnBrk="1" hangingPunct="1"/>
            <a:r>
              <a:rPr lang="en-US" altLang="en-US"/>
              <a:t>Liquid QC (Aqueous QC)</a:t>
            </a:r>
          </a:p>
        </p:txBody>
      </p:sp>
      <p:cxnSp>
        <p:nvCxnSpPr>
          <p:cNvPr id="26637" name="Straight Connector 26636">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6639"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6641" name="Picture 26640">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6643" name="Straight Connector 26642">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6628" name="Content Placeholder 2">
            <a:extLst>
              <a:ext uri="{FF2B5EF4-FFF2-40B4-BE49-F238E27FC236}">
                <a16:creationId xmlns:a16="http://schemas.microsoft.com/office/drawing/2014/main" id="{080D1F68-3839-1CDE-6E59-C8C69C379976}"/>
              </a:ext>
            </a:extLst>
          </p:cNvPr>
          <p:cNvGraphicFramePr>
            <a:graphicFrameLocks noGrp="1"/>
          </p:cNvGraphicFramePr>
          <p:nvPr>
            <p:ph idx="1"/>
            <p:extLst>
              <p:ext uri="{D42A27DB-BD31-4B8C-83A1-F6EECF244321}">
                <p14:modId xmlns:p14="http://schemas.microsoft.com/office/powerpoint/2010/main" val="979603427"/>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7656" name="Rectangle 27655">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D0931556-CA8B-45B6-BB46-B260C4D1E7D4}"/>
              </a:ext>
            </a:extLst>
          </p:cNvPr>
          <p:cNvSpPr>
            <a:spLocks noGrp="1" noChangeArrowheads="1"/>
          </p:cNvSpPr>
          <p:nvPr>
            <p:ph type="title"/>
          </p:nvPr>
        </p:nvSpPr>
        <p:spPr>
          <a:xfrm>
            <a:off x="633357" y="1600199"/>
            <a:ext cx="2654449" cy="4297680"/>
          </a:xfrm>
        </p:spPr>
        <p:txBody>
          <a:bodyPr anchor="ctr">
            <a:normAutofit/>
          </a:bodyPr>
          <a:lstStyle/>
          <a:p>
            <a:pPr marL="484188"/>
            <a:r>
              <a:rPr lang="en-US" altLang="en-US" sz="2000"/>
              <a:t>Patient Identification</a:t>
            </a:r>
          </a:p>
        </p:txBody>
      </p:sp>
      <p:cxnSp>
        <p:nvCxnSpPr>
          <p:cNvPr id="27658" name="Straight Connector 27657">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651" name="Content Placeholder 2">
            <a:extLst>
              <a:ext uri="{FF2B5EF4-FFF2-40B4-BE49-F238E27FC236}">
                <a16:creationId xmlns:a16="http://schemas.microsoft.com/office/drawing/2014/main" id="{15559495-593A-4E05-9D36-C806A88717CD}"/>
              </a:ext>
            </a:extLst>
          </p:cNvPr>
          <p:cNvSpPr>
            <a:spLocks noGrp="1" noChangeArrowheads="1"/>
          </p:cNvSpPr>
          <p:nvPr>
            <p:ph idx="1"/>
          </p:nvPr>
        </p:nvSpPr>
        <p:spPr>
          <a:xfrm>
            <a:off x="3693638" y="1600199"/>
            <a:ext cx="4597502" cy="4297680"/>
          </a:xfrm>
        </p:spPr>
        <p:txBody>
          <a:bodyPr anchor="ctr">
            <a:normAutofit/>
          </a:bodyPr>
          <a:lstStyle/>
          <a:p>
            <a:pPr marL="406400" indent="-342900">
              <a:defRPr/>
            </a:pPr>
            <a:r>
              <a:rPr lang="en-US" altLang="en-US"/>
              <a:t>Before the collection of any type of blood specimen, the patient must be properly identified. </a:t>
            </a:r>
          </a:p>
          <a:p>
            <a:pPr marL="520700" indent="-457200">
              <a:buFont typeface="Wingdings" panose="05000000000000000000" pitchFamily="2" charset="2"/>
              <a:buChar char="v"/>
              <a:defRPr/>
            </a:pPr>
            <a:endParaRPr lang="en-US" altLang="en-US"/>
          </a:p>
          <a:p>
            <a:pPr marL="406400" indent="-342900">
              <a:defRPr/>
            </a:pPr>
            <a:r>
              <a:rPr lang="en-US" altLang="en-US"/>
              <a:t>Use at least 2 of these patient identifiers:</a:t>
            </a:r>
          </a:p>
          <a:p>
            <a:pPr marL="895350" lvl="1" indent="-457200">
              <a:buFont typeface="Wingdings" panose="05000000000000000000" pitchFamily="2" charset="2"/>
              <a:buChar char="ü"/>
              <a:defRPr/>
            </a:pPr>
            <a:r>
              <a:rPr lang="en-US" altLang="en-US"/>
              <a:t>Full name</a:t>
            </a:r>
          </a:p>
          <a:p>
            <a:pPr marL="895350" lvl="1" indent="-457200">
              <a:buFont typeface="Wingdings" panose="05000000000000000000" pitchFamily="2" charset="2"/>
              <a:buChar char="ü"/>
              <a:defRPr/>
            </a:pPr>
            <a:r>
              <a:rPr lang="en-US" altLang="en-US"/>
              <a:t>Full social security number </a:t>
            </a:r>
          </a:p>
          <a:p>
            <a:pPr marL="895350" lvl="1" indent="-457200">
              <a:buFont typeface="Wingdings" panose="05000000000000000000" pitchFamily="2" charset="2"/>
              <a:buChar char="ü"/>
              <a:defRPr/>
            </a:pPr>
            <a:r>
              <a:rPr lang="en-US" altLang="en-US"/>
              <a:t>Date of birth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294F4F6-1926-427B-BDF7-97CEEF2CC03C}"/>
              </a:ext>
            </a:extLst>
          </p:cNvPr>
          <p:cNvSpPr>
            <a:spLocks noGrp="1" noChangeArrowheads="1"/>
          </p:cNvSpPr>
          <p:nvPr>
            <p:ph type="title"/>
          </p:nvPr>
        </p:nvSpPr>
        <p:spPr>
          <a:xfrm>
            <a:off x="1088684" y="804519"/>
            <a:ext cx="7202456" cy="1049235"/>
          </a:xfrm>
        </p:spPr>
        <p:txBody>
          <a:bodyPr>
            <a:normAutofit/>
          </a:bodyPr>
          <a:lstStyle/>
          <a:p>
            <a:pPr marL="484188"/>
            <a:r>
              <a:rPr lang="en-US" altLang="en-US"/>
              <a:t>Patient Testing</a:t>
            </a:r>
          </a:p>
        </p:txBody>
      </p:sp>
      <p:graphicFrame>
        <p:nvGraphicFramePr>
          <p:cNvPr id="28676" name="Content Placeholder 2">
            <a:extLst>
              <a:ext uri="{FF2B5EF4-FFF2-40B4-BE49-F238E27FC236}">
                <a16:creationId xmlns:a16="http://schemas.microsoft.com/office/drawing/2014/main" id="{9796BE15-4D13-4659-551D-6C76634FFFFD}"/>
              </a:ext>
            </a:extLst>
          </p:cNvPr>
          <p:cNvGraphicFramePr>
            <a:graphicFrameLocks noGrp="1"/>
          </p:cNvGraphicFramePr>
          <p:nvPr>
            <p:ph idx="1"/>
            <p:extLst>
              <p:ext uri="{D42A27DB-BD31-4B8C-83A1-F6EECF244321}">
                <p14:modId xmlns:p14="http://schemas.microsoft.com/office/powerpoint/2010/main" val="623282007"/>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Rectangle 29704">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a:extLst>
              <a:ext uri="{FF2B5EF4-FFF2-40B4-BE49-F238E27FC236}">
                <a16:creationId xmlns:a16="http://schemas.microsoft.com/office/drawing/2014/main" id="{5420255B-2041-4800-B124-8BA47D46AA55}"/>
              </a:ext>
            </a:extLst>
          </p:cNvPr>
          <p:cNvSpPr>
            <a:spLocks noGrp="1" noChangeArrowheads="1"/>
          </p:cNvSpPr>
          <p:nvPr>
            <p:ph type="title"/>
          </p:nvPr>
        </p:nvSpPr>
        <p:spPr>
          <a:xfrm>
            <a:off x="637262" y="1240076"/>
            <a:ext cx="2045860" cy="4584527"/>
          </a:xfrm>
        </p:spPr>
        <p:txBody>
          <a:bodyPr>
            <a:normAutofit/>
          </a:bodyPr>
          <a:lstStyle/>
          <a:p>
            <a:pPr eaLnBrk="1" hangingPunct="1"/>
            <a:r>
              <a:rPr lang="en-US" altLang="en-US">
                <a:solidFill>
                  <a:srgbClr val="FFFFFF"/>
                </a:solidFill>
              </a:rPr>
              <a:t>Ranges</a:t>
            </a:r>
          </a:p>
        </p:txBody>
      </p:sp>
      <p:sp>
        <p:nvSpPr>
          <p:cNvPr id="3" name="Content Placeholder 2">
            <a:extLst>
              <a:ext uri="{FF2B5EF4-FFF2-40B4-BE49-F238E27FC236}">
                <a16:creationId xmlns:a16="http://schemas.microsoft.com/office/drawing/2014/main" id="{1BFE0CF1-91F6-4AFF-8D08-991B9AA98909}"/>
              </a:ext>
            </a:extLst>
          </p:cNvPr>
          <p:cNvSpPr>
            <a:spLocks noGrp="1"/>
          </p:cNvSpPr>
          <p:nvPr>
            <p:ph idx="1"/>
          </p:nvPr>
        </p:nvSpPr>
        <p:spPr>
          <a:xfrm>
            <a:off x="3529195" y="1240077"/>
            <a:ext cx="4526120" cy="4916465"/>
          </a:xfrm>
        </p:spPr>
        <p:txBody>
          <a:bodyPr rtlCol="0" anchor="t">
            <a:normAutofit/>
          </a:bodyPr>
          <a:lstStyle/>
          <a:p>
            <a:pPr>
              <a:spcAft>
                <a:spcPts val="0"/>
              </a:spcAft>
              <a:defRPr/>
            </a:pPr>
            <a:r>
              <a:rPr lang="en-US"/>
              <a:t>Measurable:</a:t>
            </a:r>
          </a:p>
          <a:p>
            <a:pPr lvl="1">
              <a:spcAft>
                <a:spcPts val="0"/>
              </a:spcAft>
              <a:defRPr/>
            </a:pPr>
            <a:r>
              <a:rPr lang="en-US"/>
              <a:t>Total Hemoglobin		4-25 g/dL</a:t>
            </a:r>
          </a:p>
          <a:p>
            <a:pPr lvl="1">
              <a:spcAft>
                <a:spcPts val="0"/>
              </a:spcAft>
              <a:defRPr/>
            </a:pPr>
            <a:r>
              <a:rPr lang="en-US"/>
              <a:t>Oxyhemoglobin		0-100%</a:t>
            </a:r>
          </a:p>
          <a:p>
            <a:pPr marL="536575" lvl="1" indent="0">
              <a:spcAft>
                <a:spcPts val="0"/>
              </a:spcAft>
              <a:buNone/>
              <a:defRPr/>
            </a:pPr>
            <a:endParaRPr lang="en-US"/>
          </a:p>
          <a:p>
            <a:pPr>
              <a:spcAft>
                <a:spcPts val="0"/>
              </a:spcAft>
              <a:defRPr/>
            </a:pPr>
            <a:r>
              <a:rPr lang="en-US"/>
              <a:t>Reference (Normal):</a:t>
            </a:r>
          </a:p>
          <a:p>
            <a:pPr lvl="1">
              <a:spcAft>
                <a:spcPts val="0"/>
              </a:spcAft>
              <a:defRPr/>
            </a:pPr>
            <a:r>
              <a:rPr lang="en-US"/>
              <a:t>Total Hemoglobin		 </a:t>
            </a:r>
          </a:p>
          <a:p>
            <a:pPr marL="457200" lvl="1" indent="0">
              <a:spcAft>
                <a:spcPts val="0"/>
              </a:spcAft>
              <a:buNone/>
              <a:defRPr/>
            </a:pPr>
            <a:r>
              <a:rPr lang="en-US"/>
              <a:t>      Men				14-18 g/dL </a:t>
            </a:r>
          </a:p>
          <a:p>
            <a:pPr marL="536575" lvl="1" indent="0">
              <a:spcAft>
                <a:spcPts val="0"/>
              </a:spcAft>
              <a:buSzPct val="80000"/>
              <a:buNone/>
              <a:defRPr/>
            </a:pPr>
            <a:r>
              <a:rPr lang="en-US"/>
              <a:t>     Women			12-16 g/dL</a:t>
            </a:r>
          </a:p>
          <a:p>
            <a:pPr lvl="1">
              <a:spcAft>
                <a:spcPts val="0"/>
              </a:spcAft>
              <a:buSzPct val="80000"/>
              <a:defRPr/>
            </a:pPr>
            <a:r>
              <a:rPr lang="en-US"/>
              <a:t>Oxyhemoglobin		92-100%</a:t>
            </a:r>
          </a:p>
          <a:p>
            <a:pPr marL="536575" lvl="1" indent="0">
              <a:spcAft>
                <a:spcPts val="0"/>
              </a:spcAft>
              <a:buNone/>
              <a:defRPr/>
            </a:pPr>
            <a:endParaRPr lang="en-US"/>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1610</TotalTime>
  <Words>947</Words>
  <Application>Microsoft Office PowerPoint</Application>
  <PresentationFormat>On-screen Show (4:3)</PresentationFormat>
  <Paragraphs>100</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Franklin Gothic Book</vt:lpstr>
      <vt:lpstr>Gill Sans MT</vt:lpstr>
      <vt:lpstr>Wingdings</vt:lpstr>
      <vt:lpstr>Wingdings 2</vt:lpstr>
      <vt:lpstr>Gallery</vt:lpstr>
      <vt:lpstr>Annual Avoximeter Competency</vt:lpstr>
      <vt:lpstr>Principle</vt:lpstr>
      <vt:lpstr>Specimen</vt:lpstr>
      <vt:lpstr>Quality Control Procedure</vt:lpstr>
      <vt:lpstr>Optical QC</vt:lpstr>
      <vt:lpstr>Liquid QC (Aqueous QC)</vt:lpstr>
      <vt:lpstr>Patient Identification</vt:lpstr>
      <vt:lpstr>Patient Testing</vt:lpstr>
      <vt:lpstr>Ranges</vt:lpstr>
      <vt:lpstr>Sources of Error/Interfering Factors </vt:lpstr>
      <vt:lpstr>Maintenance and Safety</vt:lpstr>
      <vt:lpstr>Questions/Problems</vt:lpstr>
      <vt:lpstr>What’s Next?</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NMP22 Bladdercheck Review</dc:title>
  <dc:creator>EIE Desktop Technologies</dc:creator>
  <cp:lastModifiedBy>Tegegne, Mulu  RICVAMC</cp:lastModifiedBy>
  <cp:revision>134</cp:revision>
  <dcterms:created xsi:type="dcterms:W3CDTF">2012-01-18T16:12:38Z</dcterms:created>
  <dcterms:modified xsi:type="dcterms:W3CDTF">2022-11-02T15:55:36Z</dcterms:modified>
</cp:coreProperties>
</file>