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61" r:id="rId4"/>
    <p:sldId id="262" r:id="rId5"/>
    <p:sldId id="265" r:id="rId6"/>
    <p:sldId id="273" r:id="rId7"/>
    <p:sldId id="271" r:id="rId8"/>
    <p:sldId id="264" r:id="rId9"/>
    <p:sldId id="274" r:id="rId10"/>
    <p:sldId id="267" r:id="rId11"/>
    <p:sldId id="275" r:id="rId12"/>
    <p:sldId id="269" r:id="rId13"/>
    <p:sldId id="276"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94660"/>
  </p:normalViewPr>
  <p:slideViewPr>
    <p:cSldViewPr snapToGrid="0">
      <p:cViewPr varScale="1">
        <p:scale>
          <a:sx n="90" d="100"/>
          <a:sy n="90" d="100"/>
        </p:scale>
        <p:origin x="12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ata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072F9B-E5A2-4F37-90D4-AEF76464090E}"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AC491ABC-CBBD-4B96-9431-B7B281C184F6}">
      <dgm:prSet/>
      <dgm:spPr/>
      <dgm:t>
        <a:bodyPr/>
        <a:lstStyle/>
        <a:p>
          <a:pPr>
            <a:lnSpc>
              <a:spcPct val="100000"/>
            </a:lnSpc>
            <a:defRPr b="1"/>
          </a:pPr>
          <a:r>
            <a:rPr lang="en-US"/>
            <a:t>Review this PowerPoint</a:t>
          </a:r>
        </a:p>
      </dgm:t>
    </dgm:pt>
    <dgm:pt modelId="{DFEBAB05-1115-444C-9A5F-59AD433EDCDC}" type="parTrans" cxnId="{E366561A-7813-4C6D-A321-5AF44825BF47}">
      <dgm:prSet/>
      <dgm:spPr/>
      <dgm:t>
        <a:bodyPr/>
        <a:lstStyle/>
        <a:p>
          <a:endParaRPr lang="en-US"/>
        </a:p>
      </dgm:t>
    </dgm:pt>
    <dgm:pt modelId="{F0C77D55-64A7-4355-9DD0-C93E4ED637FE}" type="sibTrans" cxnId="{E366561A-7813-4C6D-A321-5AF44825BF47}">
      <dgm:prSet/>
      <dgm:spPr/>
      <dgm:t>
        <a:bodyPr/>
        <a:lstStyle/>
        <a:p>
          <a:endParaRPr lang="en-US"/>
        </a:p>
      </dgm:t>
    </dgm:pt>
    <dgm:pt modelId="{5B5A87BB-D58F-4E5F-843D-6575BE728DC1}">
      <dgm:prSet/>
      <dgm:spPr/>
      <dgm:t>
        <a:bodyPr/>
        <a:lstStyle/>
        <a:p>
          <a:pPr>
            <a:lnSpc>
              <a:spcPct val="100000"/>
            </a:lnSpc>
            <a:defRPr b="1"/>
          </a:pPr>
          <a:r>
            <a:rPr lang="en-US"/>
            <a:t>Complete the online exam</a:t>
          </a:r>
        </a:p>
      </dgm:t>
    </dgm:pt>
    <dgm:pt modelId="{A8ECE2EE-3CDF-426D-A50D-8A3EE14E82C0}" type="parTrans" cxnId="{87CAB4F2-9D2C-490B-AA91-DF4543CB8916}">
      <dgm:prSet/>
      <dgm:spPr/>
      <dgm:t>
        <a:bodyPr/>
        <a:lstStyle/>
        <a:p>
          <a:endParaRPr lang="en-US"/>
        </a:p>
      </dgm:t>
    </dgm:pt>
    <dgm:pt modelId="{56F8DC9D-00D5-45C3-AD98-9D067C3D8CA2}" type="sibTrans" cxnId="{87CAB4F2-9D2C-490B-AA91-DF4543CB8916}">
      <dgm:prSet/>
      <dgm:spPr/>
      <dgm:t>
        <a:bodyPr/>
        <a:lstStyle/>
        <a:p>
          <a:endParaRPr lang="en-US"/>
        </a:p>
      </dgm:t>
    </dgm:pt>
    <dgm:pt modelId="{8E84075D-AAF8-4F28-A911-F056139A3E63}">
      <dgm:prSet/>
      <dgm:spPr/>
      <dgm:t>
        <a:bodyPr/>
        <a:lstStyle/>
        <a:p>
          <a:pPr>
            <a:lnSpc>
              <a:spcPct val="100000"/>
            </a:lnSpc>
          </a:pPr>
          <a:r>
            <a:rPr lang="en-US"/>
            <a:t>Passing is an 80% or higher</a:t>
          </a:r>
        </a:p>
      </dgm:t>
    </dgm:pt>
    <dgm:pt modelId="{6391CD05-C567-4BEF-A548-8C1690A7FD87}" type="parTrans" cxnId="{8C039139-30F8-4BC3-807F-CF6E67CE8924}">
      <dgm:prSet/>
      <dgm:spPr/>
      <dgm:t>
        <a:bodyPr/>
        <a:lstStyle/>
        <a:p>
          <a:endParaRPr lang="en-US"/>
        </a:p>
      </dgm:t>
    </dgm:pt>
    <dgm:pt modelId="{E94D1794-819D-4FFB-BAF8-19746BC9E564}" type="sibTrans" cxnId="{8C039139-30F8-4BC3-807F-CF6E67CE8924}">
      <dgm:prSet/>
      <dgm:spPr/>
      <dgm:t>
        <a:bodyPr/>
        <a:lstStyle/>
        <a:p>
          <a:endParaRPr lang="en-US"/>
        </a:p>
      </dgm:t>
    </dgm:pt>
    <dgm:pt modelId="{E08199D7-94E7-4C06-A0A7-9A54D8BAF35B}">
      <dgm:prSet/>
      <dgm:spPr/>
      <dgm:t>
        <a:bodyPr/>
        <a:lstStyle/>
        <a:p>
          <a:pPr>
            <a:lnSpc>
              <a:spcPct val="100000"/>
            </a:lnSpc>
            <a:defRPr b="1"/>
          </a:pPr>
          <a:r>
            <a:rPr lang="en-US" dirty="0"/>
            <a:t>Perform controls</a:t>
          </a:r>
        </a:p>
      </dgm:t>
    </dgm:pt>
    <dgm:pt modelId="{8491F16D-990C-4723-9D33-E93A9A22F99D}" type="parTrans" cxnId="{FC20AF72-FC2D-4E63-A941-B4DEC0D4E1C4}">
      <dgm:prSet/>
      <dgm:spPr/>
      <dgm:t>
        <a:bodyPr/>
        <a:lstStyle/>
        <a:p>
          <a:endParaRPr lang="en-US"/>
        </a:p>
      </dgm:t>
    </dgm:pt>
    <dgm:pt modelId="{07BF01C3-C9F9-4DCB-B14B-AB41B3FDAC0D}" type="sibTrans" cxnId="{FC20AF72-FC2D-4E63-A941-B4DEC0D4E1C4}">
      <dgm:prSet/>
      <dgm:spPr/>
      <dgm:t>
        <a:bodyPr/>
        <a:lstStyle/>
        <a:p>
          <a:endParaRPr lang="en-US"/>
        </a:p>
      </dgm:t>
    </dgm:pt>
    <dgm:pt modelId="{FB3A4941-E0C2-46D9-8BA0-EB389380165A}" type="pres">
      <dgm:prSet presAssocID="{57072F9B-E5A2-4F37-90D4-AEF76464090E}" presName="root" presStyleCnt="0">
        <dgm:presLayoutVars>
          <dgm:dir/>
          <dgm:resizeHandles val="exact"/>
        </dgm:presLayoutVars>
      </dgm:prSet>
      <dgm:spPr/>
    </dgm:pt>
    <dgm:pt modelId="{03B223C7-41CD-4EEE-868B-75CF93C74268}" type="pres">
      <dgm:prSet presAssocID="{AC491ABC-CBBD-4B96-9431-B7B281C184F6}" presName="compNode" presStyleCnt="0"/>
      <dgm:spPr/>
    </dgm:pt>
    <dgm:pt modelId="{2E42D701-79B2-4628-9D66-B83F11AC5E90}" type="pres">
      <dgm:prSet presAssocID="{AC491ABC-CBBD-4B96-9431-B7B281C184F6}"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ightbulb"/>
        </a:ext>
      </dgm:extLst>
    </dgm:pt>
    <dgm:pt modelId="{8115F24F-DD54-4621-9079-21D23DE243A5}" type="pres">
      <dgm:prSet presAssocID="{AC491ABC-CBBD-4B96-9431-B7B281C184F6}" presName="iconSpace" presStyleCnt="0"/>
      <dgm:spPr/>
    </dgm:pt>
    <dgm:pt modelId="{414A8FFC-2FB9-4F89-A3D2-DE1C658B26D9}" type="pres">
      <dgm:prSet presAssocID="{AC491ABC-CBBD-4B96-9431-B7B281C184F6}" presName="parTx" presStyleLbl="revTx" presStyleIdx="0" presStyleCnt="6">
        <dgm:presLayoutVars>
          <dgm:chMax val="0"/>
          <dgm:chPref val="0"/>
        </dgm:presLayoutVars>
      </dgm:prSet>
      <dgm:spPr/>
    </dgm:pt>
    <dgm:pt modelId="{73364901-10AA-4BB3-BEAF-86FAD74119FD}" type="pres">
      <dgm:prSet presAssocID="{AC491ABC-CBBD-4B96-9431-B7B281C184F6}" presName="txSpace" presStyleCnt="0"/>
      <dgm:spPr/>
    </dgm:pt>
    <dgm:pt modelId="{5869666E-57AB-4D21-83E3-8F315EE035C2}" type="pres">
      <dgm:prSet presAssocID="{AC491ABC-CBBD-4B96-9431-B7B281C184F6}" presName="desTx" presStyleLbl="revTx" presStyleIdx="1" presStyleCnt="6">
        <dgm:presLayoutVars/>
      </dgm:prSet>
      <dgm:spPr/>
    </dgm:pt>
    <dgm:pt modelId="{9E61C905-C1A0-4E36-AFAB-D555943DEC97}" type="pres">
      <dgm:prSet presAssocID="{F0C77D55-64A7-4355-9DD0-C93E4ED637FE}" presName="sibTrans" presStyleCnt="0"/>
      <dgm:spPr/>
    </dgm:pt>
    <dgm:pt modelId="{2717620B-1E6C-4A35-92AE-4C7ABFD5230E}" type="pres">
      <dgm:prSet presAssocID="{5B5A87BB-D58F-4E5F-843D-6575BE728DC1}" presName="compNode" presStyleCnt="0"/>
      <dgm:spPr/>
    </dgm:pt>
    <dgm:pt modelId="{A263C8C5-A625-4B84-9C65-2F9BC9BED92E}" type="pres">
      <dgm:prSet presAssocID="{5B5A87BB-D58F-4E5F-843D-6575BE728DC1}"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AD9C3025-0D89-43A5-AFBC-46C815F605D7}" type="pres">
      <dgm:prSet presAssocID="{5B5A87BB-D58F-4E5F-843D-6575BE728DC1}" presName="iconSpace" presStyleCnt="0"/>
      <dgm:spPr/>
    </dgm:pt>
    <dgm:pt modelId="{8DA9E48E-CF17-449B-9FC9-389E05F7B1A5}" type="pres">
      <dgm:prSet presAssocID="{5B5A87BB-D58F-4E5F-843D-6575BE728DC1}" presName="parTx" presStyleLbl="revTx" presStyleIdx="2" presStyleCnt="6">
        <dgm:presLayoutVars>
          <dgm:chMax val="0"/>
          <dgm:chPref val="0"/>
        </dgm:presLayoutVars>
      </dgm:prSet>
      <dgm:spPr/>
    </dgm:pt>
    <dgm:pt modelId="{A0752850-F85D-4E5C-A95B-9043CCBD50AC}" type="pres">
      <dgm:prSet presAssocID="{5B5A87BB-D58F-4E5F-843D-6575BE728DC1}" presName="txSpace" presStyleCnt="0"/>
      <dgm:spPr/>
    </dgm:pt>
    <dgm:pt modelId="{EA3AB21D-6EF7-4373-8490-1525B529870A}" type="pres">
      <dgm:prSet presAssocID="{5B5A87BB-D58F-4E5F-843D-6575BE728DC1}" presName="desTx" presStyleLbl="revTx" presStyleIdx="3" presStyleCnt="6">
        <dgm:presLayoutVars/>
      </dgm:prSet>
      <dgm:spPr/>
    </dgm:pt>
    <dgm:pt modelId="{FA3C4852-D79F-4630-88DE-E8A0149A0594}" type="pres">
      <dgm:prSet presAssocID="{56F8DC9D-00D5-45C3-AD98-9D067C3D8CA2}" presName="sibTrans" presStyleCnt="0"/>
      <dgm:spPr/>
    </dgm:pt>
    <dgm:pt modelId="{8F9A544C-80C3-4A4E-81BD-FCF174864756}" type="pres">
      <dgm:prSet presAssocID="{E08199D7-94E7-4C06-A0A7-9A54D8BAF35B}" presName="compNode" presStyleCnt="0"/>
      <dgm:spPr/>
    </dgm:pt>
    <dgm:pt modelId="{4A84DD33-2EC5-42B3-9783-E48E6DCEE4F5}" type="pres">
      <dgm:prSet presAssocID="{E08199D7-94E7-4C06-A0A7-9A54D8BAF35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 List"/>
        </a:ext>
      </dgm:extLst>
    </dgm:pt>
    <dgm:pt modelId="{2C8C741B-0E0F-401A-92E4-46C1CDE34C6D}" type="pres">
      <dgm:prSet presAssocID="{E08199D7-94E7-4C06-A0A7-9A54D8BAF35B}" presName="iconSpace" presStyleCnt="0"/>
      <dgm:spPr/>
    </dgm:pt>
    <dgm:pt modelId="{0DA07A0F-836A-4E70-BD4F-DDCA437A9B6C}" type="pres">
      <dgm:prSet presAssocID="{E08199D7-94E7-4C06-A0A7-9A54D8BAF35B}" presName="parTx" presStyleLbl="revTx" presStyleIdx="4" presStyleCnt="6">
        <dgm:presLayoutVars>
          <dgm:chMax val="0"/>
          <dgm:chPref val="0"/>
        </dgm:presLayoutVars>
      </dgm:prSet>
      <dgm:spPr/>
    </dgm:pt>
    <dgm:pt modelId="{1CCD1B41-57ED-40C7-9C98-691D641B29FD}" type="pres">
      <dgm:prSet presAssocID="{E08199D7-94E7-4C06-A0A7-9A54D8BAF35B}" presName="txSpace" presStyleCnt="0"/>
      <dgm:spPr/>
    </dgm:pt>
    <dgm:pt modelId="{B5BD0B71-3309-4B93-9E53-725DF47F66AC}" type="pres">
      <dgm:prSet presAssocID="{E08199D7-94E7-4C06-A0A7-9A54D8BAF35B}" presName="desTx" presStyleLbl="revTx" presStyleIdx="5" presStyleCnt="6">
        <dgm:presLayoutVars/>
      </dgm:prSet>
      <dgm:spPr/>
    </dgm:pt>
  </dgm:ptLst>
  <dgm:cxnLst>
    <dgm:cxn modelId="{E366561A-7813-4C6D-A321-5AF44825BF47}" srcId="{57072F9B-E5A2-4F37-90D4-AEF76464090E}" destId="{AC491ABC-CBBD-4B96-9431-B7B281C184F6}" srcOrd="0" destOrd="0" parTransId="{DFEBAB05-1115-444C-9A5F-59AD433EDCDC}" sibTransId="{F0C77D55-64A7-4355-9DD0-C93E4ED637FE}"/>
    <dgm:cxn modelId="{AB90FC28-C61A-462E-B030-EFEEFD2B1544}" type="presOf" srcId="{57072F9B-E5A2-4F37-90D4-AEF76464090E}" destId="{FB3A4941-E0C2-46D9-8BA0-EB389380165A}" srcOrd="0" destOrd="0" presId="urn:microsoft.com/office/officeart/2018/5/layout/CenteredIconLabelDescriptionList"/>
    <dgm:cxn modelId="{8C039139-30F8-4BC3-807F-CF6E67CE8924}" srcId="{5B5A87BB-D58F-4E5F-843D-6575BE728DC1}" destId="{8E84075D-AAF8-4F28-A911-F056139A3E63}" srcOrd="0" destOrd="0" parTransId="{6391CD05-C567-4BEF-A548-8C1690A7FD87}" sibTransId="{E94D1794-819D-4FFB-BAF8-19746BC9E564}"/>
    <dgm:cxn modelId="{7102144A-9FE8-4419-AA9E-29DBB10CC95A}" type="presOf" srcId="{E08199D7-94E7-4C06-A0A7-9A54D8BAF35B}" destId="{0DA07A0F-836A-4E70-BD4F-DDCA437A9B6C}" srcOrd="0" destOrd="0" presId="urn:microsoft.com/office/officeart/2018/5/layout/CenteredIconLabelDescriptionList"/>
    <dgm:cxn modelId="{FC20AF72-FC2D-4E63-A941-B4DEC0D4E1C4}" srcId="{57072F9B-E5A2-4F37-90D4-AEF76464090E}" destId="{E08199D7-94E7-4C06-A0A7-9A54D8BAF35B}" srcOrd="2" destOrd="0" parTransId="{8491F16D-990C-4723-9D33-E93A9A22F99D}" sibTransId="{07BF01C3-C9F9-4DCB-B14B-AB41B3FDAC0D}"/>
    <dgm:cxn modelId="{0212F1AA-8F57-458B-8C05-16E91094380B}" type="presOf" srcId="{5B5A87BB-D58F-4E5F-843D-6575BE728DC1}" destId="{8DA9E48E-CF17-449B-9FC9-389E05F7B1A5}" srcOrd="0" destOrd="0" presId="urn:microsoft.com/office/officeart/2018/5/layout/CenteredIconLabelDescriptionList"/>
    <dgm:cxn modelId="{7D1914B5-322F-4E5B-A589-1B00564814B7}" type="presOf" srcId="{8E84075D-AAF8-4F28-A911-F056139A3E63}" destId="{EA3AB21D-6EF7-4373-8490-1525B529870A}" srcOrd="0" destOrd="0" presId="urn:microsoft.com/office/officeart/2018/5/layout/CenteredIconLabelDescriptionList"/>
    <dgm:cxn modelId="{8514B0EC-C213-4D9D-A21E-71A833543AA2}" type="presOf" srcId="{AC491ABC-CBBD-4B96-9431-B7B281C184F6}" destId="{414A8FFC-2FB9-4F89-A3D2-DE1C658B26D9}" srcOrd="0" destOrd="0" presId="urn:microsoft.com/office/officeart/2018/5/layout/CenteredIconLabelDescriptionList"/>
    <dgm:cxn modelId="{87CAB4F2-9D2C-490B-AA91-DF4543CB8916}" srcId="{57072F9B-E5A2-4F37-90D4-AEF76464090E}" destId="{5B5A87BB-D58F-4E5F-843D-6575BE728DC1}" srcOrd="1" destOrd="0" parTransId="{A8ECE2EE-3CDF-426D-A50D-8A3EE14E82C0}" sibTransId="{56F8DC9D-00D5-45C3-AD98-9D067C3D8CA2}"/>
    <dgm:cxn modelId="{7E71B061-923B-40EC-BE02-82D418EF58FC}" type="presParOf" srcId="{FB3A4941-E0C2-46D9-8BA0-EB389380165A}" destId="{03B223C7-41CD-4EEE-868B-75CF93C74268}" srcOrd="0" destOrd="0" presId="urn:microsoft.com/office/officeart/2018/5/layout/CenteredIconLabelDescriptionList"/>
    <dgm:cxn modelId="{4EEFF610-3A0F-4EA0-A1F0-B6EA64F262B8}" type="presParOf" srcId="{03B223C7-41CD-4EEE-868B-75CF93C74268}" destId="{2E42D701-79B2-4628-9D66-B83F11AC5E90}" srcOrd="0" destOrd="0" presId="urn:microsoft.com/office/officeart/2018/5/layout/CenteredIconLabelDescriptionList"/>
    <dgm:cxn modelId="{CC0EBEC8-8AF0-4CAB-AF52-A53A41A34190}" type="presParOf" srcId="{03B223C7-41CD-4EEE-868B-75CF93C74268}" destId="{8115F24F-DD54-4621-9079-21D23DE243A5}" srcOrd="1" destOrd="0" presId="urn:microsoft.com/office/officeart/2018/5/layout/CenteredIconLabelDescriptionList"/>
    <dgm:cxn modelId="{FFC45CCD-A36C-4977-9B5E-C5D761675844}" type="presParOf" srcId="{03B223C7-41CD-4EEE-868B-75CF93C74268}" destId="{414A8FFC-2FB9-4F89-A3D2-DE1C658B26D9}" srcOrd="2" destOrd="0" presId="urn:microsoft.com/office/officeart/2018/5/layout/CenteredIconLabelDescriptionList"/>
    <dgm:cxn modelId="{A107570F-7401-4AD3-9F62-689234E48438}" type="presParOf" srcId="{03B223C7-41CD-4EEE-868B-75CF93C74268}" destId="{73364901-10AA-4BB3-BEAF-86FAD74119FD}" srcOrd="3" destOrd="0" presId="urn:microsoft.com/office/officeart/2018/5/layout/CenteredIconLabelDescriptionList"/>
    <dgm:cxn modelId="{89E3FC00-14C1-4590-B396-3A729A788442}" type="presParOf" srcId="{03B223C7-41CD-4EEE-868B-75CF93C74268}" destId="{5869666E-57AB-4D21-83E3-8F315EE035C2}" srcOrd="4" destOrd="0" presId="urn:microsoft.com/office/officeart/2018/5/layout/CenteredIconLabelDescriptionList"/>
    <dgm:cxn modelId="{19388CCC-7410-49E7-8D3A-E707E239CB2C}" type="presParOf" srcId="{FB3A4941-E0C2-46D9-8BA0-EB389380165A}" destId="{9E61C905-C1A0-4E36-AFAB-D555943DEC97}" srcOrd="1" destOrd="0" presId="urn:microsoft.com/office/officeart/2018/5/layout/CenteredIconLabelDescriptionList"/>
    <dgm:cxn modelId="{BE96CC1A-6C68-415B-8B75-AA77E482694F}" type="presParOf" srcId="{FB3A4941-E0C2-46D9-8BA0-EB389380165A}" destId="{2717620B-1E6C-4A35-92AE-4C7ABFD5230E}" srcOrd="2" destOrd="0" presId="urn:microsoft.com/office/officeart/2018/5/layout/CenteredIconLabelDescriptionList"/>
    <dgm:cxn modelId="{780E5E6E-64DC-4622-B27D-0F1B887BCEC5}" type="presParOf" srcId="{2717620B-1E6C-4A35-92AE-4C7ABFD5230E}" destId="{A263C8C5-A625-4B84-9C65-2F9BC9BED92E}" srcOrd="0" destOrd="0" presId="urn:microsoft.com/office/officeart/2018/5/layout/CenteredIconLabelDescriptionList"/>
    <dgm:cxn modelId="{B2593C29-4C42-4FB7-887E-7A3E86C5504C}" type="presParOf" srcId="{2717620B-1E6C-4A35-92AE-4C7ABFD5230E}" destId="{AD9C3025-0D89-43A5-AFBC-46C815F605D7}" srcOrd="1" destOrd="0" presId="urn:microsoft.com/office/officeart/2018/5/layout/CenteredIconLabelDescriptionList"/>
    <dgm:cxn modelId="{AB7E5653-41CA-4F1E-AFD4-EC1BAE4B99CC}" type="presParOf" srcId="{2717620B-1E6C-4A35-92AE-4C7ABFD5230E}" destId="{8DA9E48E-CF17-449B-9FC9-389E05F7B1A5}" srcOrd="2" destOrd="0" presId="urn:microsoft.com/office/officeart/2018/5/layout/CenteredIconLabelDescriptionList"/>
    <dgm:cxn modelId="{6CBDD266-2338-46D5-B636-D5D2D9D51C71}" type="presParOf" srcId="{2717620B-1E6C-4A35-92AE-4C7ABFD5230E}" destId="{A0752850-F85D-4E5C-A95B-9043CCBD50AC}" srcOrd="3" destOrd="0" presId="urn:microsoft.com/office/officeart/2018/5/layout/CenteredIconLabelDescriptionList"/>
    <dgm:cxn modelId="{62D2DE9A-CD0E-4B47-A82F-D3022BA00F54}" type="presParOf" srcId="{2717620B-1E6C-4A35-92AE-4C7ABFD5230E}" destId="{EA3AB21D-6EF7-4373-8490-1525B529870A}" srcOrd="4" destOrd="0" presId="urn:microsoft.com/office/officeart/2018/5/layout/CenteredIconLabelDescriptionList"/>
    <dgm:cxn modelId="{92561942-7D5F-430F-A0C3-C83445178EAA}" type="presParOf" srcId="{FB3A4941-E0C2-46D9-8BA0-EB389380165A}" destId="{FA3C4852-D79F-4630-88DE-E8A0149A0594}" srcOrd="3" destOrd="0" presId="urn:microsoft.com/office/officeart/2018/5/layout/CenteredIconLabelDescriptionList"/>
    <dgm:cxn modelId="{C331EDD1-D6E6-4A8F-A333-CA7F61335710}" type="presParOf" srcId="{FB3A4941-E0C2-46D9-8BA0-EB389380165A}" destId="{8F9A544C-80C3-4A4E-81BD-FCF174864756}" srcOrd="4" destOrd="0" presId="urn:microsoft.com/office/officeart/2018/5/layout/CenteredIconLabelDescriptionList"/>
    <dgm:cxn modelId="{4DC1F8D0-8B2B-4FCE-A5B7-EAC1CB8D0120}" type="presParOf" srcId="{8F9A544C-80C3-4A4E-81BD-FCF174864756}" destId="{4A84DD33-2EC5-42B3-9783-E48E6DCEE4F5}" srcOrd="0" destOrd="0" presId="urn:microsoft.com/office/officeart/2018/5/layout/CenteredIconLabelDescriptionList"/>
    <dgm:cxn modelId="{428E1E27-F41D-4961-8B39-2D546D23E472}" type="presParOf" srcId="{8F9A544C-80C3-4A4E-81BD-FCF174864756}" destId="{2C8C741B-0E0F-401A-92E4-46C1CDE34C6D}" srcOrd="1" destOrd="0" presId="urn:microsoft.com/office/officeart/2018/5/layout/CenteredIconLabelDescriptionList"/>
    <dgm:cxn modelId="{0C74C718-3459-4B69-9789-C47CC50AE871}" type="presParOf" srcId="{8F9A544C-80C3-4A4E-81BD-FCF174864756}" destId="{0DA07A0F-836A-4E70-BD4F-DDCA437A9B6C}" srcOrd="2" destOrd="0" presId="urn:microsoft.com/office/officeart/2018/5/layout/CenteredIconLabelDescriptionList"/>
    <dgm:cxn modelId="{37F5C747-7878-4F0F-9FB0-FF5E25687B8E}" type="presParOf" srcId="{8F9A544C-80C3-4A4E-81BD-FCF174864756}" destId="{1CCD1B41-57ED-40C7-9C98-691D641B29FD}" srcOrd="3" destOrd="0" presId="urn:microsoft.com/office/officeart/2018/5/layout/CenteredIconLabelDescriptionList"/>
    <dgm:cxn modelId="{7482248A-643B-4AF1-8B6C-FF8C4A7AB19B}" type="presParOf" srcId="{8F9A544C-80C3-4A4E-81BD-FCF174864756}" destId="{B5BD0B71-3309-4B93-9E53-725DF47F66AC}"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19821A-7409-40EE-A766-EFD9F49C4541}"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en-US"/>
        </a:p>
      </dgm:t>
    </dgm:pt>
    <dgm:pt modelId="{024CE391-A180-4D0F-B1C2-AE4B207C1BD9}">
      <dgm:prSet/>
      <dgm:spPr/>
      <dgm:t>
        <a:bodyPr/>
        <a:lstStyle/>
        <a:p>
          <a:r>
            <a:rPr lang="en-US" dirty="0" err="1"/>
            <a:t>UScreen</a:t>
          </a:r>
          <a:r>
            <a:rPr lang="en-US" dirty="0"/>
            <a:t> UDS Cup</a:t>
          </a:r>
        </a:p>
      </dgm:t>
    </dgm:pt>
    <dgm:pt modelId="{11117271-C13B-46E1-8E7D-A7E37DE84D86}" type="parTrans" cxnId="{DD8DACA8-6EE7-4132-9AA1-59B65E873912}">
      <dgm:prSet/>
      <dgm:spPr/>
      <dgm:t>
        <a:bodyPr/>
        <a:lstStyle/>
        <a:p>
          <a:endParaRPr lang="en-US"/>
        </a:p>
      </dgm:t>
    </dgm:pt>
    <dgm:pt modelId="{0740A197-6A33-4626-8D66-2BB13308396D}" type="sibTrans" cxnId="{DD8DACA8-6EE7-4132-9AA1-59B65E873912}">
      <dgm:prSet/>
      <dgm:spPr/>
      <dgm:t>
        <a:bodyPr/>
        <a:lstStyle/>
        <a:p>
          <a:endParaRPr lang="en-US"/>
        </a:p>
      </dgm:t>
    </dgm:pt>
    <dgm:pt modelId="{A7BB89F7-D314-4161-8378-44E21265B3B7}">
      <dgm:prSet/>
      <dgm:spPr/>
      <dgm:t>
        <a:bodyPr/>
        <a:lstStyle/>
        <a:p>
          <a:r>
            <a:rPr lang="en-US"/>
            <a:t>Fresh urine specimen</a:t>
          </a:r>
        </a:p>
      </dgm:t>
    </dgm:pt>
    <dgm:pt modelId="{E39E837C-3CA8-4DBE-ACB8-DBB02E4A72A3}" type="parTrans" cxnId="{2318576F-AF60-404A-BD0B-F66FDB418A56}">
      <dgm:prSet/>
      <dgm:spPr/>
      <dgm:t>
        <a:bodyPr/>
        <a:lstStyle/>
        <a:p>
          <a:endParaRPr lang="en-US"/>
        </a:p>
      </dgm:t>
    </dgm:pt>
    <dgm:pt modelId="{7C59C4A8-880A-4EB1-ADEC-4BD79C01D96B}" type="sibTrans" cxnId="{2318576F-AF60-404A-BD0B-F66FDB418A56}">
      <dgm:prSet/>
      <dgm:spPr/>
      <dgm:t>
        <a:bodyPr/>
        <a:lstStyle/>
        <a:p>
          <a:endParaRPr lang="en-US"/>
        </a:p>
      </dgm:t>
    </dgm:pt>
    <dgm:pt modelId="{9199AE77-4FA6-449A-8E99-1384235A630B}">
      <dgm:prSet/>
      <dgm:spPr/>
      <dgm:t>
        <a:bodyPr/>
        <a:lstStyle/>
        <a:p>
          <a:r>
            <a:rPr lang="en-US"/>
            <a:t>2 levels of controls</a:t>
          </a:r>
        </a:p>
      </dgm:t>
    </dgm:pt>
    <dgm:pt modelId="{659E1833-C7A4-41BD-81AE-5F059949AF0E}" type="parTrans" cxnId="{3E3F2ABF-4B50-4FD9-8BCD-666BF1924BCF}">
      <dgm:prSet/>
      <dgm:spPr/>
      <dgm:t>
        <a:bodyPr/>
        <a:lstStyle/>
        <a:p>
          <a:endParaRPr lang="en-US"/>
        </a:p>
      </dgm:t>
    </dgm:pt>
    <dgm:pt modelId="{B62CAE21-1521-4B4B-A40D-0A9660718261}" type="sibTrans" cxnId="{3E3F2ABF-4B50-4FD9-8BCD-666BF1924BCF}">
      <dgm:prSet/>
      <dgm:spPr/>
      <dgm:t>
        <a:bodyPr/>
        <a:lstStyle/>
        <a:p>
          <a:endParaRPr lang="en-US"/>
        </a:p>
      </dgm:t>
    </dgm:pt>
    <dgm:pt modelId="{4457DD11-2139-42FA-81F5-41FCDD872BDD}">
      <dgm:prSet/>
      <dgm:spPr/>
      <dgm:t>
        <a:bodyPr/>
        <a:lstStyle/>
        <a:p>
          <a:r>
            <a:rPr lang="en-US"/>
            <a:t>Timer</a:t>
          </a:r>
        </a:p>
      </dgm:t>
    </dgm:pt>
    <dgm:pt modelId="{5851E3C1-1A75-4F09-B266-BE7F56D3C73C}" type="parTrans" cxnId="{743ACB9B-0C2B-45E5-AA25-160788E4EE2B}">
      <dgm:prSet/>
      <dgm:spPr/>
      <dgm:t>
        <a:bodyPr/>
        <a:lstStyle/>
        <a:p>
          <a:endParaRPr lang="en-US"/>
        </a:p>
      </dgm:t>
    </dgm:pt>
    <dgm:pt modelId="{20ABCC5C-6B31-48AA-8A1F-0BAA1F491F61}" type="sibTrans" cxnId="{743ACB9B-0C2B-45E5-AA25-160788E4EE2B}">
      <dgm:prSet/>
      <dgm:spPr/>
      <dgm:t>
        <a:bodyPr/>
        <a:lstStyle/>
        <a:p>
          <a:endParaRPr lang="en-US"/>
        </a:p>
      </dgm:t>
    </dgm:pt>
    <dgm:pt modelId="{085DEF6E-663D-41F8-8279-01F82A7A72B5}">
      <dgm:prSet/>
      <dgm:spPr/>
      <dgm:t>
        <a:bodyPr/>
        <a:lstStyle/>
        <a:p>
          <a:r>
            <a:rPr lang="en-US"/>
            <a:t>PPE</a:t>
          </a:r>
        </a:p>
      </dgm:t>
    </dgm:pt>
    <dgm:pt modelId="{AA71FBC6-D217-421C-BC11-2C0D4D8F2619}" type="parTrans" cxnId="{C5C7A21E-5464-4CB6-AA57-F5D0A678F14D}">
      <dgm:prSet/>
      <dgm:spPr/>
      <dgm:t>
        <a:bodyPr/>
        <a:lstStyle/>
        <a:p>
          <a:endParaRPr lang="en-US"/>
        </a:p>
      </dgm:t>
    </dgm:pt>
    <dgm:pt modelId="{E0B49FB2-3D48-4CBA-9F87-3E4A17801237}" type="sibTrans" cxnId="{C5C7A21E-5464-4CB6-AA57-F5D0A678F14D}">
      <dgm:prSet/>
      <dgm:spPr/>
      <dgm:t>
        <a:bodyPr/>
        <a:lstStyle/>
        <a:p>
          <a:endParaRPr lang="en-US"/>
        </a:p>
      </dgm:t>
    </dgm:pt>
    <dgm:pt modelId="{8BA3D404-4BD6-4FF5-BBA4-03FCE42C935C}" type="pres">
      <dgm:prSet presAssocID="{0D19821A-7409-40EE-A766-EFD9F49C4541}" presName="vert0" presStyleCnt="0">
        <dgm:presLayoutVars>
          <dgm:dir/>
          <dgm:animOne val="branch"/>
          <dgm:animLvl val="lvl"/>
        </dgm:presLayoutVars>
      </dgm:prSet>
      <dgm:spPr/>
    </dgm:pt>
    <dgm:pt modelId="{67523C1D-3843-4862-BF66-D325496937D7}" type="pres">
      <dgm:prSet presAssocID="{024CE391-A180-4D0F-B1C2-AE4B207C1BD9}" presName="thickLine" presStyleLbl="alignNode1" presStyleIdx="0" presStyleCnt="5"/>
      <dgm:spPr/>
    </dgm:pt>
    <dgm:pt modelId="{00B47DF0-956F-4571-9298-5FDE6B117272}" type="pres">
      <dgm:prSet presAssocID="{024CE391-A180-4D0F-B1C2-AE4B207C1BD9}" presName="horz1" presStyleCnt="0"/>
      <dgm:spPr/>
    </dgm:pt>
    <dgm:pt modelId="{7D6C4ECD-B66E-41A9-A17B-24D3BC37390F}" type="pres">
      <dgm:prSet presAssocID="{024CE391-A180-4D0F-B1C2-AE4B207C1BD9}" presName="tx1" presStyleLbl="revTx" presStyleIdx="0" presStyleCnt="5"/>
      <dgm:spPr/>
    </dgm:pt>
    <dgm:pt modelId="{80782C61-8CCC-47F9-B371-FBE8325AA14C}" type="pres">
      <dgm:prSet presAssocID="{024CE391-A180-4D0F-B1C2-AE4B207C1BD9}" presName="vert1" presStyleCnt="0"/>
      <dgm:spPr/>
    </dgm:pt>
    <dgm:pt modelId="{7E012E9C-0937-428B-87A1-DADDA1E103DE}" type="pres">
      <dgm:prSet presAssocID="{A7BB89F7-D314-4161-8378-44E21265B3B7}" presName="thickLine" presStyleLbl="alignNode1" presStyleIdx="1" presStyleCnt="5"/>
      <dgm:spPr/>
    </dgm:pt>
    <dgm:pt modelId="{C1D888C4-ACEF-4E40-B064-BC1D03970EC4}" type="pres">
      <dgm:prSet presAssocID="{A7BB89F7-D314-4161-8378-44E21265B3B7}" presName="horz1" presStyleCnt="0"/>
      <dgm:spPr/>
    </dgm:pt>
    <dgm:pt modelId="{9DC64234-CCC1-4B86-8380-129E6161CAB5}" type="pres">
      <dgm:prSet presAssocID="{A7BB89F7-D314-4161-8378-44E21265B3B7}" presName="tx1" presStyleLbl="revTx" presStyleIdx="1" presStyleCnt="5"/>
      <dgm:spPr/>
    </dgm:pt>
    <dgm:pt modelId="{A25C9407-8D4C-412C-96AF-D0EDF1AE8406}" type="pres">
      <dgm:prSet presAssocID="{A7BB89F7-D314-4161-8378-44E21265B3B7}" presName="vert1" presStyleCnt="0"/>
      <dgm:spPr/>
    </dgm:pt>
    <dgm:pt modelId="{3D4ABB36-1487-4309-96F9-C3C9FC8290F3}" type="pres">
      <dgm:prSet presAssocID="{9199AE77-4FA6-449A-8E99-1384235A630B}" presName="thickLine" presStyleLbl="alignNode1" presStyleIdx="2" presStyleCnt="5"/>
      <dgm:spPr/>
    </dgm:pt>
    <dgm:pt modelId="{313BDF50-7366-4F8F-B579-2A41772F416A}" type="pres">
      <dgm:prSet presAssocID="{9199AE77-4FA6-449A-8E99-1384235A630B}" presName="horz1" presStyleCnt="0"/>
      <dgm:spPr/>
    </dgm:pt>
    <dgm:pt modelId="{BDC0774D-68C8-4FC7-A869-3A47669EE0D4}" type="pres">
      <dgm:prSet presAssocID="{9199AE77-4FA6-449A-8E99-1384235A630B}" presName="tx1" presStyleLbl="revTx" presStyleIdx="2" presStyleCnt="5"/>
      <dgm:spPr/>
    </dgm:pt>
    <dgm:pt modelId="{94674BC8-D0E1-4AD7-A323-4875B5B780B0}" type="pres">
      <dgm:prSet presAssocID="{9199AE77-4FA6-449A-8E99-1384235A630B}" presName="vert1" presStyleCnt="0"/>
      <dgm:spPr/>
    </dgm:pt>
    <dgm:pt modelId="{5ACB26AD-B32C-4D25-B6F9-ED7266C182A3}" type="pres">
      <dgm:prSet presAssocID="{4457DD11-2139-42FA-81F5-41FCDD872BDD}" presName="thickLine" presStyleLbl="alignNode1" presStyleIdx="3" presStyleCnt="5"/>
      <dgm:spPr/>
    </dgm:pt>
    <dgm:pt modelId="{1E45332D-A8F5-4A27-B6B9-6CC30135FD2A}" type="pres">
      <dgm:prSet presAssocID="{4457DD11-2139-42FA-81F5-41FCDD872BDD}" presName="horz1" presStyleCnt="0"/>
      <dgm:spPr/>
    </dgm:pt>
    <dgm:pt modelId="{AE1DDFAE-E618-422B-B837-264B20E39F1E}" type="pres">
      <dgm:prSet presAssocID="{4457DD11-2139-42FA-81F5-41FCDD872BDD}" presName="tx1" presStyleLbl="revTx" presStyleIdx="3" presStyleCnt="5"/>
      <dgm:spPr/>
    </dgm:pt>
    <dgm:pt modelId="{4508EA07-3C15-49EB-82F1-9044D1946568}" type="pres">
      <dgm:prSet presAssocID="{4457DD11-2139-42FA-81F5-41FCDD872BDD}" presName="vert1" presStyleCnt="0"/>
      <dgm:spPr/>
    </dgm:pt>
    <dgm:pt modelId="{FB81965F-62B3-4208-8544-47D2EBD4AA78}" type="pres">
      <dgm:prSet presAssocID="{085DEF6E-663D-41F8-8279-01F82A7A72B5}" presName="thickLine" presStyleLbl="alignNode1" presStyleIdx="4" presStyleCnt="5"/>
      <dgm:spPr/>
    </dgm:pt>
    <dgm:pt modelId="{D704CFDC-E5FF-4BCD-A3A4-519B374616EA}" type="pres">
      <dgm:prSet presAssocID="{085DEF6E-663D-41F8-8279-01F82A7A72B5}" presName="horz1" presStyleCnt="0"/>
      <dgm:spPr/>
    </dgm:pt>
    <dgm:pt modelId="{FFB5F931-498F-4D1A-A937-8C28B1BE6766}" type="pres">
      <dgm:prSet presAssocID="{085DEF6E-663D-41F8-8279-01F82A7A72B5}" presName="tx1" presStyleLbl="revTx" presStyleIdx="4" presStyleCnt="5"/>
      <dgm:spPr/>
    </dgm:pt>
    <dgm:pt modelId="{9A706313-B0B3-43F1-A015-E1F619E57A80}" type="pres">
      <dgm:prSet presAssocID="{085DEF6E-663D-41F8-8279-01F82A7A72B5}" presName="vert1" presStyleCnt="0"/>
      <dgm:spPr/>
    </dgm:pt>
  </dgm:ptLst>
  <dgm:cxnLst>
    <dgm:cxn modelId="{2995B503-B3CC-40CA-AD53-1DC17B8BAEA5}" type="presOf" srcId="{085DEF6E-663D-41F8-8279-01F82A7A72B5}" destId="{FFB5F931-498F-4D1A-A937-8C28B1BE6766}" srcOrd="0" destOrd="0" presId="urn:microsoft.com/office/officeart/2008/layout/LinedList"/>
    <dgm:cxn modelId="{C5C7A21E-5464-4CB6-AA57-F5D0A678F14D}" srcId="{0D19821A-7409-40EE-A766-EFD9F49C4541}" destId="{085DEF6E-663D-41F8-8279-01F82A7A72B5}" srcOrd="4" destOrd="0" parTransId="{AA71FBC6-D217-421C-BC11-2C0D4D8F2619}" sibTransId="{E0B49FB2-3D48-4CBA-9F87-3E4A17801237}"/>
    <dgm:cxn modelId="{084DF92C-EE92-4F64-B3D7-FADC92A28396}" type="presOf" srcId="{4457DD11-2139-42FA-81F5-41FCDD872BDD}" destId="{AE1DDFAE-E618-422B-B837-264B20E39F1E}" srcOrd="0" destOrd="0" presId="urn:microsoft.com/office/officeart/2008/layout/LinedList"/>
    <dgm:cxn modelId="{2318576F-AF60-404A-BD0B-F66FDB418A56}" srcId="{0D19821A-7409-40EE-A766-EFD9F49C4541}" destId="{A7BB89F7-D314-4161-8378-44E21265B3B7}" srcOrd="1" destOrd="0" parTransId="{E39E837C-3CA8-4DBE-ACB8-DBB02E4A72A3}" sibTransId="{7C59C4A8-880A-4EB1-ADEC-4BD79C01D96B}"/>
    <dgm:cxn modelId="{0687D275-8BBE-4452-95C0-271582656666}" type="presOf" srcId="{9199AE77-4FA6-449A-8E99-1384235A630B}" destId="{BDC0774D-68C8-4FC7-A869-3A47669EE0D4}" srcOrd="0" destOrd="0" presId="urn:microsoft.com/office/officeart/2008/layout/LinedList"/>
    <dgm:cxn modelId="{6B54BB86-8E70-4CA5-B8CB-D455F7EB8303}" type="presOf" srcId="{A7BB89F7-D314-4161-8378-44E21265B3B7}" destId="{9DC64234-CCC1-4B86-8380-129E6161CAB5}" srcOrd="0" destOrd="0" presId="urn:microsoft.com/office/officeart/2008/layout/LinedList"/>
    <dgm:cxn modelId="{743ACB9B-0C2B-45E5-AA25-160788E4EE2B}" srcId="{0D19821A-7409-40EE-A766-EFD9F49C4541}" destId="{4457DD11-2139-42FA-81F5-41FCDD872BDD}" srcOrd="3" destOrd="0" parTransId="{5851E3C1-1A75-4F09-B266-BE7F56D3C73C}" sibTransId="{20ABCC5C-6B31-48AA-8A1F-0BAA1F491F61}"/>
    <dgm:cxn modelId="{DD8DACA8-6EE7-4132-9AA1-59B65E873912}" srcId="{0D19821A-7409-40EE-A766-EFD9F49C4541}" destId="{024CE391-A180-4D0F-B1C2-AE4B207C1BD9}" srcOrd="0" destOrd="0" parTransId="{11117271-C13B-46E1-8E7D-A7E37DE84D86}" sibTransId="{0740A197-6A33-4626-8D66-2BB13308396D}"/>
    <dgm:cxn modelId="{9A440DBA-B900-4506-A3CD-1893218369A5}" type="presOf" srcId="{024CE391-A180-4D0F-B1C2-AE4B207C1BD9}" destId="{7D6C4ECD-B66E-41A9-A17B-24D3BC37390F}" srcOrd="0" destOrd="0" presId="urn:microsoft.com/office/officeart/2008/layout/LinedList"/>
    <dgm:cxn modelId="{3E3F2ABF-4B50-4FD9-8BCD-666BF1924BCF}" srcId="{0D19821A-7409-40EE-A766-EFD9F49C4541}" destId="{9199AE77-4FA6-449A-8E99-1384235A630B}" srcOrd="2" destOrd="0" parTransId="{659E1833-C7A4-41BD-81AE-5F059949AF0E}" sibTransId="{B62CAE21-1521-4B4B-A40D-0A9660718261}"/>
    <dgm:cxn modelId="{FAA40CF2-61E8-4FE7-BD76-BB5C56EFB614}" type="presOf" srcId="{0D19821A-7409-40EE-A766-EFD9F49C4541}" destId="{8BA3D404-4BD6-4FF5-BBA4-03FCE42C935C}" srcOrd="0" destOrd="0" presId="urn:microsoft.com/office/officeart/2008/layout/LinedList"/>
    <dgm:cxn modelId="{C6CC7B2A-6CDE-4759-9CC5-50CA185C400C}" type="presParOf" srcId="{8BA3D404-4BD6-4FF5-BBA4-03FCE42C935C}" destId="{67523C1D-3843-4862-BF66-D325496937D7}" srcOrd="0" destOrd="0" presId="urn:microsoft.com/office/officeart/2008/layout/LinedList"/>
    <dgm:cxn modelId="{5586CDF9-B886-45D2-A42C-016D598BDDF2}" type="presParOf" srcId="{8BA3D404-4BD6-4FF5-BBA4-03FCE42C935C}" destId="{00B47DF0-956F-4571-9298-5FDE6B117272}" srcOrd="1" destOrd="0" presId="urn:microsoft.com/office/officeart/2008/layout/LinedList"/>
    <dgm:cxn modelId="{1CAB51A0-7F01-4A3A-9EF8-70A04A04E849}" type="presParOf" srcId="{00B47DF0-956F-4571-9298-5FDE6B117272}" destId="{7D6C4ECD-B66E-41A9-A17B-24D3BC37390F}" srcOrd="0" destOrd="0" presId="urn:microsoft.com/office/officeart/2008/layout/LinedList"/>
    <dgm:cxn modelId="{ED2391C3-7960-493B-9A5D-0CA86785F212}" type="presParOf" srcId="{00B47DF0-956F-4571-9298-5FDE6B117272}" destId="{80782C61-8CCC-47F9-B371-FBE8325AA14C}" srcOrd="1" destOrd="0" presId="urn:microsoft.com/office/officeart/2008/layout/LinedList"/>
    <dgm:cxn modelId="{7037220B-3F22-4993-84C9-1EE89EBB9927}" type="presParOf" srcId="{8BA3D404-4BD6-4FF5-BBA4-03FCE42C935C}" destId="{7E012E9C-0937-428B-87A1-DADDA1E103DE}" srcOrd="2" destOrd="0" presId="urn:microsoft.com/office/officeart/2008/layout/LinedList"/>
    <dgm:cxn modelId="{D52E3C61-7731-4006-8905-F71586683568}" type="presParOf" srcId="{8BA3D404-4BD6-4FF5-BBA4-03FCE42C935C}" destId="{C1D888C4-ACEF-4E40-B064-BC1D03970EC4}" srcOrd="3" destOrd="0" presId="urn:microsoft.com/office/officeart/2008/layout/LinedList"/>
    <dgm:cxn modelId="{7E8CC5A3-20DE-42BC-B2A2-7F47A6B5DB03}" type="presParOf" srcId="{C1D888C4-ACEF-4E40-B064-BC1D03970EC4}" destId="{9DC64234-CCC1-4B86-8380-129E6161CAB5}" srcOrd="0" destOrd="0" presId="urn:microsoft.com/office/officeart/2008/layout/LinedList"/>
    <dgm:cxn modelId="{BFC548D6-11D4-4B96-A848-EA9FAC425965}" type="presParOf" srcId="{C1D888C4-ACEF-4E40-B064-BC1D03970EC4}" destId="{A25C9407-8D4C-412C-96AF-D0EDF1AE8406}" srcOrd="1" destOrd="0" presId="urn:microsoft.com/office/officeart/2008/layout/LinedList"/>
    <dgm:cxn modelId="{637E97C7-9224-4D78-BBB6-16C65F571FA5}" type="presParOf" srcId="{8BA3D404-4BD6-4FF5-BBA4-03FCE42C935C}" destId="{3D4ABB36-1487-4309-96F9-C3C9FC8290F3}" srcOrd="4" destOrd="0" presId="urn:microsoft.com/office/officeart/2008/layout/LinedList"/>
    <dgm:cxn modelId="{8E5D0112-9233-4BF0-B19E-132254F48665}" type="presParOf" srcId="{8BA3D404-4BD6-4FF5-BBA4-03FCE42C935C}" destId="{313BDF50-7366-4F8F-B579-2A41772F416A}" srcOrd="5" destOrd="0" presId="urn:microsoft.com/office/officeart/2008/layout/LinedList"/>
    <dgm:cxn modelId="{BBA72FE3-3E58-40D1-BDF3-4F80E5CACC78}" type="presParOf" srcId="{313BDF50-7366-4F8F-B579-2A41772F416A}" destId="{BDC0774D-68C8-4FC7-A869-3A47669EE0D4}" srcOrd="0" destOrd="0" presId="urn:microsoft.com/office/officeart/2008/layout/LinedList"/>
    <dgm:cxn modelId="{9B104B50-63D3-4F78-B510-4F8ABCF1F143}" type="presParOf" srcId="{313BDF50-7366-4F8F-B579-2A41772F416A}" destId="{94674BC8-D0E1-4AD7-A323-4875B5B780B0}" srcOrd="1" destOrd="0" presId="urn:microsoft.com/office/officeart/2008/layout/LinedList"/>
    <dgm:cxn modelId="{728A59FA-BA95-4BF3-AAFD-88D753E1634A}" type="presParOf" srcId="{8BA3D404-4BD6-4FF5-BBA4-03FCE42C935C}" destId="{5ACB26AD-B32C-4D25-B6F9-ED7266C182A3}" srcOrd="6" destOrd="0" presId="urn:microsoft.com/office/officeart/2008/layout/LinedList"/>
    <dgm:cxn modelId="{6E0878D5-37AB-47CC-AAFE-A2F74B8184F2}" type="presParOf" srcId="{8BA3D404-4BD6-4FF5-BBA4-03FCE42C935C}" destId="{1E45332D-A8F5-4A27-B6B9-6CC30135FD2A}" srcOrd="7" destOrd="0" presId="urn:microsoft.com/office/officeart/2008/layout/LinedList"/>
    <dgm:cxn modelId="{248095EB-9EC1-4AB6-8FBF-125B6048B4CD}" type="presParOf" srcId="{1E45332D-A8F5-4A27-B6B9-6CC30135FD2A}" destId="{AE1DDFAE-E618-422B-B837-264B20E39F1E}" srcOrd="0" destOrd="0" presId="urn:microsoft.com/office/officeart/2008/layout/LinedList"/>
    <dgm:cxn modelId="{5885C7D4-61EA-485E-8FB0-2EFCC411CE6A}" type="presParOf" srcId="{1E45332D-A8F5-4A27-B6B9-6CC30135FD2A}" destId="{4508EA07-3C15-49EB-82F1-9044D1946568}" srcOrd="1" destOrd="0" presId="urn:microsoft.com/office/officeart/2008/layout/LinedList"/>
    <dgm:cxn modelId="{0CA05AD8-FAE0-4575-BEAF-BD1074147F2D}" type="presParOf" srcId="{8BA3D404-4BD6-4FF5-BBA4-03FCE42C935C}" destId="{FB81965F-62B3-4208-8544-47D2EBD4AA78}" srcOrd="8" destOrd="0" presId="urn:microsoft.com/office/officeart/2008/layout/LinedList"/>
    <dgm:cxn modelId="{1344483A-DE92-4451-9CAD-295EB50A46AB}" type="presParOf" srcId="{8BA3D404-4BD6-4FF5-BBA4-03FCE42C935C}" destId="{D704CFDC-E5FF-4BCD-A3A4-519B374616EA}" srcOrd="9" destOrd="0" presId="urn:microsoft.com/office/officeart/2008/layout/LinedList"/>
    <dgm:cxn modelId="{489AD6DE-C7BF-4288-A480-CC4DF41896A8}" type="presParOf" srcId="{D704CFDC-E5FF-4BCD-A3A4-519B374616EA}" destId="{FFB5F931-498F-4D1A-A937-8C28B1BE6766}" srcOrd="0" destOrd="0" presId="urn:microsoft.com/office/officeart/2008/layout/LinedList"/>
    <dgm:cxn modelId="{76C9DB68-93DA-4A0A-AAEE-9796A2AE5847}" type="presParOf" srcId="{D704CFDC-E5FF-4BCD-A3A4-519B374616EA}" destId="{9A706313-B0B3-43F1-A015-E1F619E57A80}"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6522F78-DA4F-4023-8694-C02B84784AD9}"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1BDB380C-BB62-4BBC-81E4-63D69D9148B9}">
      <dgm:prSet/>
      <dgm:spPr/>
      <dgm:t>
        <a:bodyPr/>
        <a:lstStyle/>
        <a:p>
          <a:r>
            <a:rPr lang="en-US" dirty="0" err="1"/>
            <a:t>UScreen</a:t>
          </a:r>
          <a:r>
            <a:rPr lang="en-US" dirty="0"/>
            <a:t> UDS cups are stored and used at room temperature. UDS external controls are stored refrigerated, but must be brought to room temperature before testing.</a:t>
          </a:r>
        </a:p>
      </dgm:t>
    </dgm:pt>
    <dgm:pt modelId="{4E1D7396-1BE9-4F8F-A680-5F4B2D5299C1}" type="parTrans" cxnId="{DB2912AA-FC89-4FEF-AAD6-9F2F341E48CD}">
      <dgm:prSet/>
      <dgm:spPr/>
      <dgm:t>
        <a:bodyPr/>
        <a:lstStyle/>
        <a:p>
          <a:endParaRPr lang="en-US"/>
        </a:p>
      </dgm:t>
    </dgm:pt>
    <dgm:pt modelId="{CA80A207-99B0-4FB7-8DDA-8CEF37ADB227}" type="sibTrans" cxnId="{DB2912AA-FC89-4FEF-AAD6-9F2F341E48CD}">
      <dgm:prSet/>
      <dgm:spPr/>
      <dgm:t>
        <a:bodyPr/>
        <a:lstStyle/>
        <a:p>
          <a:endParaRPr lang="en-US"/>
        </a:p>
      </dgm:t>
    </dgm:pt>
    <dgm:pt modelId="{62C279DB-F192-4842-82E5-C4D809F8C202}">
      <dgm:prSet/>
      <dgm:spPr/>
      <dgm:t>
        <a:bodyPr/>
        <a:lstStyle/>
        <a:p>
          <a:r>
            <a:rPr lang="en-US" dirty="0"/>
            <a:t>Cups are good until the expiration date printed on packaging</a:t>
          </a:r>
        </a:p>
      </dgm:t>
    </dgm:pt>
    <dgm:pt modelId="{A42AB2D9-4E4C-4E19-8474-4F26347E3BF1}" type="parTrans" cxnId="{A16AD1FB-CA08-4538-A267-9C2B82FEA968}">
      <dgm:prSet/>
      <dgm:spPr/>
      <dgm:t>
        <a:bodyPr/>
        <a:lstStyle/>
        <a:p>
          <a:endParaRPr lang="en-US"/>
        </a:p>
      </dgm:t>
    </dgm:pt>
    <dgm:pt modelId="{90C49E5F-4E9E-48DB-8CE9-EE0CEEA9A7C1}" type="sibTrans" cxnId="{A16AD1FB-CA08-4538-A267-9C2B82FEA968}">
      <dgm:prSet/>
      <dgm:spPr/>
      <dgm:t>
        <a:bodyPr/>
        <a:lstStyle/>
        <a:p>
          <a:endParaRPr lang="en-US"/>
        </a:p>
      </dgm:t>
    </dgm:pt>
    <dgm:pt modelId="{01CACBC7-4B75-42DF-A82A-58456C81ECF8}" type="pres">
      <dgm:prSet presAssocID="{F6522F78-DA4F-4023-8694-C02B84784AD9}" presName="root" presStyleCnt="0">
        <dgm:presLayoutVars>
          <dgm:dir/>
          <dgm:resizeHandles val="exact"/>
        </dgm:presLayoutVars>
      </dgm:prSet>
      <dgm:spPr/>
    </dgm:pt>
    <dgm:pt modelId="{92385139-74A8-4AAF-AB39-8B50EFAEC61F}" type="pres">
      <dgm:prSet presAssocID="{1BDB380C-BB62-4BBC-81E4-63D69D9148B9}" presName="compNode" presStyleCnt="0"/>
      <dgm:spPr/>
    </dgm:pt>
    <dgm:pt modelId="{103E914B-AE07-4851-9682-3AD09E548284}" type="pres">
      <dgm:prSet presAssocID="{1BDB380C-BB62-4BBC-81E4-63D69D9148B9}" presName="bgRect" presStyleLbl="bgShp" presStyleIdx="0" presStyleCnt="2"/>
      <dgm:spPr/>
    </dgm:pt>
    <dgm:pt modelId="{0C023F5F-CFDC-4D6C-AB5F-4C756D1F57CE}" type="pres">
      <dgm:prSet presAssocID="{1BDB380C-BB62-4BBC-81E4-63D69D9148B9}"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hermometer"/>
        </a:ext>
      </dgm:extLst>
    </dgm:pt>
    <dgm:pt modelId="{AC351D3A-DDFF-474F-8893-FE1564BD7677}" type="pres">
      <dgm:prSet presAssocID="{1BDB380C-BB62-4BBC-81E4-63D69D9148B9}" presName="spaceRect" presStyleCnt="0"/>
      <dgm:spPr/>
    </dgm:pt>
    <dgm:pt modelId="{3DAA5E21-3FA1-4B82-82DA-0E520ECCDFBF}" type="pres">
      <dgm:prSet presAssocID="{1BDB380C-BB62-4BBC-81E4-63D69D9148B9}" presName="parTx" presStyleLbl="revTx" presStyleIdx="0" presStyleCnt="2">
        <dgm:presLayoutVars>
          <dgm:chMax val="0"/>
          <dgm:chPref val="0"/>
        </dgm:presLayoutVars>
      </dgm:prSet>
      <dgm:spPr/>
    </dgm:pt>
    <dgm:pt modelId="{C7B42A98-8815-436F-80FB-F6C541815009}" type="pres">
      <dgm:prSet presAssocID="{CA80A207-99B0-4FB7-8DDA-8CEF37ADB227}" presName="sibTrans" presStyleCnt="0"/>
      <dgm:spPr/>
    </dgm:pt>
    <dgm:pt modelId="{BE9FC5CD-466C-4343-B23C-CF743E2507D1}" type="pres">
      <dgm:prSet presAssocID="{62C279DB-F192-4842-82E5-C4D809F8C202}" presName="compNode" presStyleCnt="0"/>
      <dgm:spPr/>
    </dgm:pt>
    <dgm:pt modelId="{8AE3EAA1-B196-4875-AB8D-80F232F35E41}" type="pres">
      <dgm:prSet presAssocID="{62C279DB-F192-4842-82E5-C4D809F8C202}" presName="bgRect" presStyleLbl="bgShp" presStyleIdx="1" presStyleCnt="2"/>
      <dgm:spPr/>
    </dgm:pt>
    <dgm:pt modelId="{B5846FE8-07A6-4F57-A9BD-99154C607B91}" type="pres">
      <dgm:prSet presAssocID="{62C279DB-F192-4842-82E5-C4D809F8C202}" presName="iconRect" presStyleLbl="node1" presStyleIdx="1" presStyleCnt="2" custScaleX="135673" custScaleY="159456"/>
      <dgm:spPr>
        <a:blipFill rotWithShape="1">
          <a:blip xmlns:r="http://schemas.openxmlformats.org/officeDocument/2006/relationships" r:embed="rId3"/>
          <a:srcRect/>
          <a:stretch>
            <a:fillRect t="-13000" b="-13000"/>
          </a:stretch>
        </a:blipFill>
        <a:ln>
          <a:noFill/>
        </a:ln>
      </dgm:spPr>
    </dgm:pt>
    <dgm:pt modelId="{F9DB80BD-2194-4BB2-AE8A-3302A7716E9C}" type="pres">
      <dgm:prSet presAssocID="{62C279DB-F192-4842-82E5-C4D809F8C202}" presName="spaceRect" presStyleCnt="0"/>
      <dgm:spPr/>
    </dgm:pt>
    <dgm:pt modelId="{C98B52ED-460D-4A2B-AB28-6CF423825FE0}" type="pres">
      <dgm:prSet presAssocID="{62C279DB-F192-4842-82E5-C4D809F8C202}" presName="parTx" presStyleLbl="revTx" presStyleIdx="1" presStyleCnt="2">
        <dgm:presLayoutVars>
          <dgm:chMax val="0"/>
          <dgm:chPref val="0"/>
        </dgm:presLayoutVars>
      </dgm:prSet>
      <dgm:spPr/>
    </dgm:pt>
  </dgm:ptLst>
  <dgm:cxnLst>
    <dgm:cxn modelId="{294BA459-C8B5-4FD2-862F-6AD3FCD518F5}" type="presOf" srcId="{1BDB380C-BB62-4BBC-81E4-63D69D9148B9}" destId="{3DAA5E21-3FA1-4B82-82DA-0E520ECCDFBF}" srcOrd="0" destOrd="0" presId="urn:microsoft.com/office/officeart/2018/2/layout/IconVerticalSolidList"/>
    <dgm:cxn modelId="{B467E490-0D83-4C96-B3B0-0A966CCDDBE5}" type="presOf" srcId="{F6522F78-DA4F-4023-8694-C02B84784AD9}" destId="{01CACBC7-4B75-42DF-A82A-58456C81ECF8}" srcOrd="0" destOrd="0" presId="urn:microsoft.com/office/officeart/2018/2/layout/IconVerticalSolidList"/>
    <dgm:cxn modelId="{DB2912AA-FC89-4FEF-AAD6-9F2F341E48CD}" srcId="{F6522F78-DA4F-4023-8694-C02B84784AD9}" destId="{1BDB380C-BB62-4BBC-81E4-63D69D9148B9}" srcOrd="0" destOrd="0" parTransId="{4E1D7396-1BE9-4F8F-A680-5F4B2D5299C1}" sibTransId="{CA80A207-99B0-4FB7-8DDA-8CEF37ADB227}"/>
    <dgm:cxn modelId="{A3D754DB-523B-4C68-8640-93860D20DC3E}" type="presOf" srcId="{62C279DB-F192-4842-82E5-C4D809F8C202}" destId="{C98B52ED-460D-4A2B-AB28-6CF423825FE0}" srcOrd="0" destOrd="0" presId="urn:microsoft.com/office/officeart/2018/2/layout/IconVerticalSolidList"/>
    <dgm:cxn modelId="{A16AD1FB-CA08-4538-A267-9C2B82FEA968}" srcId="{F6522F78-DA4F-4023-8694-C02B84784AD9}" destId="{62C279DB-F192-4842-82E5-C4D809F8C202}" srcOrd="1" destOrd="0" parTransId="{A42AB2D9-4E4C-4E19-8474-4F26347E3BF1}" sibTransId="{90C49E5F-4E9E-48DB-8CE9-EE0CEEA9A7C1}"/>
    <dgm:cxn modelId="{1C626A92-2783-44A9-B455-E2EC46A4BFDD}" type="presParOf" srcId="{01CACBC7-4B75-42DF-A82A-58456C81ECF8}" destId="{92385139-74A8-4AAF-AB39-8B50EFAEC61F}" srcOrd="0" destOrd="0" presId="urn:microsoft.com/office/officeart/2018/2/layout/IconVerticalSolidList"/>
    <dgm:cxn modelId="{C299B1DD-070F-4013-817B-82897B73CDA5}" type="presParOf" srcId="{92385139-74A8-4AAF-AB39-8B50EFAEC61F}" destId="{103E914B-AE07-4851-9682-3AD09E548284}" srcOrd="0" destOrd="0" presId="urn:microsoft.com/office/officeart/2018/2/layout/IconVerticalSolidList"/>
    <dgm:cxn modelId="{97C79071-E75E-41B9-8B4D-6AC847750A86}" type="presParOf" srcId="{92385139-74A8-4AAF-AB39-8B50EFAEC61F}" destId="{0C023F5F-CFDC-4D6C-AB5F-4C756D1F57CE}" srcOrd="1" destOrd="0" presId="urn:microsoft.com/office/officeart/2018/2/layout/IconVerticalSolidList"/>
    <dgm:cxn modelId="{D3FAAEB7-B8F4-4316-BE42-3AD8C47E6C2A}" type="presParOf" srcId="{92385139-74A8-4AAF-AB39-8B50EFAEC61F}" destId="{AC351D3A-DDFF-474F-8893-FE1564BD7677}" srcOrd="2" destOrd="0" presId="urn:microsoft.com/office/officeart/2018/2/layout/IconVerticalSolidList"/>
    <dgm:cxn modelId="{BF82D219-A1B9-40E0-B451-2CF968752118}" type="presParOf" srcId="{92385139-74A8-4AAF-AB39-8B50EFAEC61F}" destId="{3DAA5E21-3FA1-4B82-82DA-0E520ECCDFBF}" srcOrd="3" destOrd="0" presId="urn:microsoft.com/office/officeart/2018/2/layout/IconVerticalSolidList"/>
    <dgm:cxn modelId="{3D74AB72-8F7C-41FD-B8FA-254D10C1003C}" type="presParOf" srcId="{01CACBC7-4B75-42DF-A82A-58456C81ECF8}" destId="{C7B42A98-8815-436F-80FB-F6C541815009}" srcOrd="1" destOrd="0" presId="urn:microsoft.com/office/officeart/2018/2/layout/IconVerticalSolidList"/>
    <dgm:cxn modelId="{F94D2D08-4F96-406D-86DF-D5B4D25BC325}" type="presParOf" srcId="{01CACBC7-4B75-42DF-A82A-58456C81ECF8}" destId="{BE9FC5CD-466C-4343-B23C-CF743E2507D1}" srcOrd="2" destOrd="0" presId="urn:microsoft.com/office/officeart/2018/2/layout/IconVerticalSolidList"/>
    <dgm:cxn modelId="{EDDB92D9-2D35-4B68-826E-766F0F9F7272}" type="presParOf" srcId="{BE9FC5CD-466C-4343-B23C-CF743E2507D1}" destId="{8AE3EAA1-B196-4875-AB8D-80F232F35E41}" srcOrd="0" destOrd="0" presId="urn:microsoft.com/office/officeart/2018/2/layout/IconVerticalSolidList"/>
    <dgm:cxn modelId="{7DE55CAF-0AF3-49E6-BBCB-789366C77239}" type="presParOf" srcId="{BE9FC5CD-466C-4343-B23C-CF743E2507D1}" destId="{B5846FE8-07A6-4F57-A9BD-99154C607B91}" srcOrd="1" destOrd="0" presId="urn:microsoft.com/office/officeart/2018/2/layout/IconVerticalSolidList"/>
    <dgm:cxn modelId="{0015E826-CD55-4B4D-8D80-FC031F0EBECF}" type="presParOf" srcId="{BE9FC5CD-466C-4343-B23C-CF743E2507D1}" destId="{F9DB80BD-2194-4BB2-AE8A-3302A7716E9C}" srcOrd="2" destOrd="0" presId="urn:microsoft.com/office/officeart/2018/2/layout/IconVerticalSolidList"/>
    <dgm:cxn modelId="{AC87A117-A38C-45FB-AFA7-811D13AE9AD7}" type="presParOf" srcId="{BE9FC5CD-466C-4343-B23C-CF743E2507D1}" destId="{C98B52ED-460D-4A2B-AB28-6CF423825FE0}"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8313A87-E0E4-4A70-89B2-5F51A0C379DB}" type="doc">
      <dgm:prSet loTypeId="urn:microsoft.com/office/officeart/2016/7/layout/BasicLinearProcessNumbered" loCatId="process" qsTypeId="urn:microsoft.com/office/officeart/2005/8/quickstyle/simple1" qsCatId="simple" csTypeId="urn:microsoft.com/office/officeart/2005/8/colors/colorful1" csCatId="colorful" phldr="1"/>
      <dgm:spPr/>
      <dgm:t>
        <a:bodyPr/>
        <a:lstStyle/>
        <a:p>
          <a:endParaRPr lang="en-US"/>
        </a:p>
      </dgm:t>
    </dgm:pt>
    <dgm:pt modelId="{13A0DCA5-EC1F-41A8-8803-FCD90C7DE46D}">
      <dgm:prSet/>
      <dgm:spPr/>
      <dgm:t>
        <a:bodyPr/>
        <a:lstStyle/>
        <a:p>
          <a:r>
            <a:rPr lang="en-US"/>
            <a:t>Take the online exam – passing is an 80% or higher</a:t>
          </a:r>
        </a:p>
      </dgm:t>
    </dgm:pt>
    <dgm:pt modelId="{6C789A21-2A7B-457A-A867-779379F614D6}" type="parTrans" cxnId="{77C7C51C-B3F7-40C0-B796-902417CCD0C7}">
      <dgm:prSet/>
      <dgm:spPr/>
      <dgm:t>
        <a:bodyPr/>
        <a:lstStyle/>
        <a:p>
          <a:endParaRPr lang="en-US"/>
        </a:p>
      </dgm:t>
    </dgm:pt>
    <dgm:pt modelId="{CB324B9E-9C77-4A36-8017-A80971ECBE87}" type="sibTrans" cxnId="{77C7C51C-B3F7-40C0-B796-902417CCD0C7}">
      <dgm:prSet phldrT="1" phldr="0"/>
      <dgm:spPr/>
      <dgm:t>
        <a:bodyPr/>
        <a:lstStyle/>
        <a:p>
          <a:r>
            <a:rPr lang="en-US"/>
            <a:t>1</a:t>
          </a:r>
        </a:p>
      </dgm:t>
    </dgm:pt>
    <dgm:pt modelId="{F751FF61-B9D0-4B4C-89EC-4838075F9319}">
      <dgm:prSet/>
      <dgm:spPr/>
      <dgm:t>
        <a:bodyPr/>
        <a:lstStyle/>
        <a:p>
          <a:r>
            <a:rPr lang="en-US" dirty="0"/>
            <a:t>Complete controls and enter in WRX</a:t>
          </a:r>
        </a:p>
      </dgm:t>
    </dgm:pt>
    <dgm:pt modelId="{5FA2374E-C3B5-4CAE-9A38-64E13B434964}" type="parTrans" cxnId="{09472269-24B1-4A14-B797-9FC3E3D541CD}">
      <dgm:prSet/>
      <dgm:spPr/>
      <dgm:t>
        <a:bodyPr/>
        <a:lstStyle/>
        <a:p>
          <a:endParaRPr lang="en-US"/>
        </a:p>
      </dgm:t>
    </dgm:pt>
    <dgm:pt modelId="{FB969E0E-EDC2-49E9-846E-2FA298D13089}" type="sibTrans" cxnId="{09472269-24B1-4A14-B797-9FC3E3D541CD}">
      <dgm:prSet phldrT="2" phldr="0"/>
      <dgm:spPr/>
      <dgm:t>
        <a:bodyPr/>
        <a:lstStyle/>
        <a:p>
          <a:r>
            <a:rPr lang="en-US"/>
            <a:t>2</a:t>
          </a:r>
        </a:p>
      </dgm:t>
    </dgm:pt>
    <dgm:pt modelId="{948BE489-5260-4BB3-8127-88C7DE093458}">
      <dgm:prSet/>
      <dgm:spPr/>
      <dgm:t>
        <a:bodyPr/>
        <a:lstStyle/>
        <a:p>
          <a:r>
            <a:rPr lang="en-US" dirty="0"/>
            <a:t>Thank you!</a:t>
          </a:r>
        </a:p>
      </dgm:t>
    </dgm:pt>
    <dgm:pt modelId="{17AD5531-F03E-4A02-AE19-4E1886A30F39}" type="parTrans" cxnId="{9BD7D35C-6B45-431E-979E-08F64E83B659}">
      <dgm:prSet/>
      <dgm:spPr/>
      <dgm:t>
        <a:bodyPr/>
        <a:lstStyle/>
        <a:p>
          <a:endParaRPr lang="en-US"/>
        </a:p>
      </dgm:t>
    </dgm:pt>
    <dgm:pt modelId="{2440CA2E-686B-446D-AED3-F0433E5FD089}" type="sibTrans" cxnId="{9BD7D35C-6B45-431E-979E-08F64E83B659}">
      <dgm:prSet phldrT="3" phldr="0"/>
      <dgm:spPr/>
      <dgm:t>
        <a:bodyPr/>
        <a:lstStyle/>
        <a:p>
          <a:r>
            <a:rPr lang="en-US"/>
            <a:t>3</a:t>
          </a:r>
        </a:p>
      </dgm:t>
    </dgm:pt>
    <dgm:pt modelId="{EC29AD6C-BDFA-4BC0-A8BA-D8439B010732}" type="pres">
      <dgm:prSet presAssocID="{38313A87-E0E4-4A70-89B2-5F51A0C379DB}" presName="Name0" presStyleCnt="0">
        <dgm:presLayoutVars>
          <dgm:animLvl val="lvl"/>
          <dgm:resizeHandles val="exact"/>
        </dgm:presLayoutVars>
      </dgm:prSet>
      <dgm:spPr/>
    </dgm:pt>
    <dgm:pt modelId="{8D7166C9-3558-4B53-8C49-D565B9EBDA64}" type="pres">
      <dgm:prSet presAssocID="{13A0DCA5-EC1F-41A8-8803-FCD90C7DE46D}" presName="compositeNode" presStyleCnt="0">
        <dgm:presLayoutVars>
          <dgm:bulletEnabled val="1"/>
        </dgm:presLayoutVars>
      </dgm:prSet>
      <dgm:spPr/>
    </dgm:pt>
    <dgm:pt modelId="{96F00CE7-E21D-4422-A3E6-1364BACE6D7C}" type="pres">
      <dgm:prSet presAssocID="{13A0DCA5-EC1F-41A8-8803-FCD90C7DE46D}" presName="bgRect" presStyleLbl="bgAccFollowNode1" presStyleIdx="0" presStyleCnt="3"/>
      <dgm:spPr/>
    </dgm:pt>
    <dgm:pt modelId="{A97ABBE7-CC02-418C-B04C-882BE3B70685}" type="pres">
      <dgm:prSet presAssocID="{CB324B9E-9C77-4A36-8017-A80971ECBE87}" presName="sibTransNodeCircle" presStyleLbl="alignNode1" presStyleIdx="0" presStyleCnt="6">
        <dgm:presLayoutVars>
          <dgm:chMax val="0"/>
          <dgm:bulletEnabled/>
        </dgm:presLayoutVars>
      </dgm:prSet>
      <dgm:spPr/>
    </dgm:pt>
    <dgm:pt modelId="{1FB3E471-AC58-4CF9-BD4A-5D8C331CE953}" type="pres">
      <dgm:prSet presAssocID="{13A0DCA5-EC1F-41A8-8803-FCD90C7DE46D}" presName="bottomLine" presStyleLbl="alignNode1" presStyleIdx="1" presStyleCnt="6">
        <dgm:presLayoutVars/>
      </dgm:prSet>
      <dgm:spPr/>
    </dgm:pt>
    <dgm:pt modelId="{CDE0072A-7350-46DD-9BF1-597C36EA1D8E}" type="pres">
      <dgm:prSet presAssocID="{13A0DCA5-EC1F-41A8-8803-FCD90C7DE46D}" presName="nodeText" presStyleLbl="bgAccFollowNode1" presStyleIdx="0" presStyleCnt="3">
        <dgm:presLayoutVars>
          <dgm:bulletEnabled val="1"/>
        </dgm:presLayoutVars>
      </dgm:prSet>
      <dgm:spPr/>
    </dgm:pt>
    <dgm:pt modelId="{672F37B9-DE65-4A59-9312-57B8DF0CE1B1}" type="pres">
      <dgm:prSet presAssocID="{CB324B9E-9C77-4A36-8017-A80971ECBE87}" presName="sibTrans" presStyleCnt="0"/>
      <dgm:spPr/>
    </dgm:pt>
    <dgm:pt modelId="{77D9E2AE-B79D-47B7-8D7A-D06A1B71A190}" type="pres">
      <dgm:prSet presAssocID="{F751FF61-B9D0-4B4C-89EC-4838075F9319}" presName="compositeNode" presStyleCnt="0">
        <dgm:presLayoutVars>
          <dgm:bulletEnabled val="1"/>
        </dgm:presLayoutVars>
      </dgm:prSet>
      <dgm:spPr/>
    </dgm:pt>
    <dgm:pt modelId="{4368758A-E906-4ECA-A673-27F48F07F499}" type="pres">
      <dgm:prSet presAssocID="{F751FF61-B9D0-4B4C-89EC-4838075F9319}" presName="bgRect" presStyleLbl="bgAccFollowNode1" presStyleIdx="1" presStyleCnt="3"/>
      <dgm:spPr/>
    </dgm:pt>
    <dgm:pt modelId="{AC390255-EFAC-47FE-8DFD-A34306D65E17}" type="pres">
      <dgm:prSet presAssocID="{FB969E0E-EDC2-49E9-846E-2FA298D13089}" presName="sibTransNodeCircle" presStyleLbl="alignNode1" presStyleIdx="2" presStyleCnt="6">
        <dgm:presLayoutVars>
          <dgm:chMax val="0"/>
          <dgm:bulletEnabled/>
        </dgm:presLayoutVars>
      </dgm:prSet>
      <dgm:spPr/>
    </dgm:pt>
    <dgm:pt modelId="{8B78FA8C-8522-4CA2-BE16-04BE44EA378C}" type="pres">
      <dgm:prSet presAssocID="{F751FF61-B9D0-4B4C-89EC-4838075F9319}" presName="bottomLine" presStyleLbl="alignNode1" presStyleIdx="3" presStyleCnt="6">
        <dgm:presLayoutVars/>
      </dgm:prSet>
      <dgm:spPr/>
    </dgm:pt>
    <dgm:pt modelId="{3D104B77-78F9-4721-BB83-C5609549D4B7}" type="pres">
      <dgm:prSet presAssocID="{F751FF61-B9D0-4B4C-89EC-4838075F9319}" presName="nodeText" presStyleLbl="bgAccFollowNode1" presStyleIdx="1" presStyleCnt="3">
        <dgm:presLayoutVars>
          <dgm:bulletEnabled val="1"/>
        </dgm:presLayoutVars>
      </dgm:prSet>
      <dgm:spPr/>
    </dgm:pt>
    <dgm:pt modelId="{9488B073-E943-4E1D-8939-D9DC233853E9}" type="pres">
      <dgm:prSet presAssocID="{FB969E0E-EDC2-49E9-846E-2FA298D13089}" presName="sibTrans" presStyleCnt="0"/>
      <dgm:spPr/>
    </dgm:pt>
    <dgm:pt modelId="{3C82C13D-E8FA-470C-8D79-B952B0BE9839}" type="pres">
      <dgm:prSet presAssocID="{948BE489-5260-4BB3-8127-88C7DE093458}" presName="compositeNode" presStyleCnt="0">
        <dgm:presLayoutVars>
          <dgm:bulletEnabled val="1"/>
        </dgm:presLayoutVars>
      </dgm:prSet>
      <dgm:spPr/>
    </dgm:pt>
    <dgm:pt modelId="{BDEE1BD8-EF2D-43D9-B1EE-856C6030E1C8}" type="pres">
      <dgm:prSet presAssocID="{948BE489-5260-4BB3-8127-88C7DE093458}" presName="bgRect" presStyleLbl="bgAccFollowNode1" presStyleIdx="2" presStyleCnt="3"/>
      <dgm:spPr/>
    </dgm:pt>
    <dgm:pt modelId="{233A4ACC-31E7-468F-AD7D-50A9A3221241}" type="pres">
      <dgm:prSet presAssocID="{2440CA2E-686B-446D-AED3-F0433E5FD089}" presName="sibTransNodeCircle" presStyleLbl="alignNode1" presStyleIdx="4" presStyleCnt="6">
        <dgm:presLayoutVars>
          <dgm:chMax val="0"/>
          <dgm:bulletEnabled/>
        </dgm:presLayoutVars>
      </dgm:prSet>
      <dgm:spPr/>
    </dgm:pt>
    <dgm:pt modelId="{217188D0-804C-4D30-BE6D-F400EFCD23D1}" type="pres">
      <dgm:prSet presAssocID="{948BE489-5260-4BB3-8127-88C7DE093458}" presName="bottomLine" presStyleLbl="alignNode1" presStyleIdx="5" presStyleCnt="6">
        <dgm:presLayoutVars/>
      </dgm:prSet>
      <dgm:spPr/>
    </dgm:pt>
    <dgm:pt modelId="{24FC01E7-BC31-4069-AD0A-EDC92A9DC8C6}" type="pres">
      <dgm:prSet presAssocID="{948BE489-5260-4BB3-8127-88C7DE093458}" presName="nodeText" presStyleLbl="bgAccFollowNode1" presStyleIdx="2" presStyleCnt="3">
        <dgm:presLayoutVars>
          <dgm:bulletEnabled val="1"/>
        </dgm:presLayoutVars>
      </dgm:prSet>
      <dgm:spPr/>
    </dgm:pt>
  </dgm:ptLst>
  <dgm:cxnLst>
    <dgm:cxn modelId="{77C7C51C-B3F7-40C0-B796-902417CCD0C7}" srcId="{38313A87-E0E4-4A70-89B2-5F51A0C379DB}" destId="{13A0DCA5-EC1F-41A8-8803-FCD90C7DE46D}" srcOrd="0" destOrd="0" parTransId="{6C789A21-2A7B-457A-A867-779379F614D6}" sibTransId="{CB324B9E-9C77-4A36-8017-A80971ECBE87}"/>
    <dgm:cxn modelId="{5AE10038-A69A-4FB0-954B-1B143CD1357C}" type="presOf" srcId="{948BE489-5260-4BB3-8127-88C7DE093458}" destId="{BDEE1BD8-EF2D-43D9-B1EE-856C6030E1C8}" srcOrd="0" destOrd="0" presId="urn:microsoft.com/office/officeart/2016/7/layout/BasicLinearProcessNumbered"/>
    <dgm:cxn modelId="{9BD7D35C-6B45-431E-979E-08F64E83B659}" srcId="{38313A87-E0E4-4A70-89B2-5F51A0C379DB}" destId="{948BE489-5260-4BB3-8127-88C7DE093458}" srcOrd="2" destOrd="0" parTransId="{17AD5531-F03E-4A02-AE19-4E1886A30F39}" sibTransId="{2440CA2E-686B-446D-AED3-F0433E5FD089}"/>
    <dgm:cxn modelId="{D587DD5E-8C81-43CE-91E2-C290C79A4991}" type="presOf" srcId="{CB324B9E-9C77-4A36-8017-A80971ECBE87}" destId="{A97ABBE7-CC02-418C-B04C-882BE3B70685}" srcOrd="0" destOrd="0" presId="urn:microsoft.com/office/officeart/2016/7/layout/BasicLinearProcessNumbered"/>
    <dgm:cxn modelId="{09472269-24B1-4A14-B797-9FC3E3D541CD}" srcId="{38313A87-E0E4-4A70-89B2-5F51A0C379DB}" destId="{F751FF61-B9D0-4B4C-89EC-4838075F9319}" srcOrd="1" destOrd="0" parTransId="{5FA2374E-C3B5-4CAE-9A38-64E13B434964}" sibTransId="{FB969E0E-EDC2-49E9-846E-2FA298D13089}"/>
    <dgm:cxn modelId="{96D1FB6A-5A45-4D05-8166-401E617218CA}" type="presOf" srcId="{2440CA2E-686B-446D-AED3-F0433E5FD089}" destId="{233A4ACC-31E7-468F-AD7D-50A9A3221241}" srcOrd="0" destOrd="0" presId="urn:microsoft.com/office/officeart/2016/7/layout/BasicLinearProcessNumbered"/>
    <dgm:cxn modelId="{4F9D996B-4905-4C51-A4CC-853D1DE53055}" type="presOf" srcId="{38313A87-E0E4-4A70-89B2-5F51A0C379DB}" destId="{EC29AD6C-BDFA-4BC0-A8BA-D8439B010732}" srcOrd="0" destOrd="0" presId="urn:microsoft.com/office/officeart/2016/7/layout/BasicLinearProcessNumbered"/>
    <dgm:cxn modelId="{7222486F-0FF1-4414-A8A9-AB75747E6730}" type="presOf" srcId="{FB969E0E-EDC2-49E9-846E-2FA298D13089}" destId="{AC390255-EFAC-47FE-8DFD-A34306D65E17}" srcOrd="0" destOrd="0" presId="urn:microsoft.com/office/officeart/2016/7/layout/BasicLinearProcessNumbered"/>
    <dgm:cxn modelId="{84A2637E-DA5F-4659-8FFE-35E0875CC545}" type="presOf" srcId="{F751FF61-B9D0-4B4C-89EC-4838075F9319}" destId="{3D104B77-78F9-4721-BB83-C5609549D4B7}" srcOrd="1" destOrd="0" presId="urn:microsoft.com/office/officeart/2016/7/layout/BasicLinearProcessNumbered"/>
    <dgm:cxn modelId="{7DCAD197-A7AA-47ED-B7C3-A5D8980B7111}" type="presOf" srcId="{F751FF61-B9D0-4B4C-89EC-4838075F9319}" destId="{4368758A-E906-4ECA-A673-27F48F07F499}" srcOrd="0" destOrd="0" presId="urn:microsoft.com/office/officeart/2016/7/layout/BasicLinearProcessNumbered"/>
    <dgm:cxn modelId="{502E96BA-2C78-4A9C-B891-C5C9C13296C8}" type="presOf" srcId="{948BE489-5260-4BB3-8127-88C7DE093458}" destId="{24FC01E7-BC31-4069-AD0A-EDC92A9DC8C6}" srcOrd="1" destOrd="0" presId="urn:microsoft.com/office/officeart/2016/7/layout/BasicLinearProcessNumbered"/>
    <dgm:cxn modelId="{8FBC43E1-C5F0-4E78-9F90-8532F7151915}" type="presOf" srcId="{13A0DCA5-EC1F-41A8-8803-FCD90C7DE46D}" destId="{96F00CE7-E21D-4422-A3E6-1364BACE6D7C}" srcOrd="0" destOrd="0" presId="urn:microsoft.com/office/officeart/2016/7/layout/BasicLinearProcessNumbered"/>
    <dgm:cxn modelId="{0CFC40F8-91B3-4116-BBC6-EDEFAD9FB683}" type="presOf" srcId="{13A0DCA5-EC1F-41A8-8803-FCD90C7DE46D}" destId="{CDE0072A-7350-46DD-9BF1-597C36EA1D8E}" srcOrd="1" destOrd="0" presId="urn:microsoft.com/office/officeart/2016/7/layout/BasicLinearProcessNumbered"/>
    <dgm:cxn modelId="{FC0E083E-8CEB-4CC4-ABF7-AEDAC86FD616}" type="presParOf" srcId="{EC29AD6C-BDFA-4BC0-A8BA-D8439B010732}" destId="{8D7166C9-3558-4B53-8C49-D565B9EBDA64}" srcOrd="0" destOrd="0" presId="urn:microsoft.com/office/officeart/2016/7/layout/BasicLinearProcessNumbered"/>
    <dgm:cxn modelId="{2C6CC50B-0D3B-41F0-92F3-8D68CF9DBB53}" type="presParOf" srcId="{8D7166C9-3558-4B53-8C49-D565B9EBDA64}" destId="{96F00CE7-E21D-4422-A3E6-1364BACE6D7C}" srcOrd="0" destOrd="0" presId="urn:microsoft.com/office/officeart/2016/7/layout/BasicLinearProcessNumbered"/>
    <dgm:cxn modelId="{12A26E1E-AF67-45EC-A7BA-F9AB4855030D}" type="presParOf" srcId="{8D7166C9-3558-4B53-8C49-D565B9EBDA64}" destId="{A97ABBE7-CC02-418C-B04C-882BE3B70685}" srcOrd="1" destOrd="0" presId="urn:microsoft.com/office/officeart/2016/7/layout/BasicLinearProcessNumbered"/>
    <dgm:cxn modelId="{51D36987-959E-470E-8A7E-AEC1FE3D9CF7}" type="presParOf" srcId="{8D7166C9-3558-4B53-8C49-D565B9EBDA64}" destId="{1FB3E471-AC58-4CF9-BD4A-5D8C331CE953}" srcOrd="2" destOrd="0" presId="urn:microsoft.com/office/officeart/2016/7/layout/BasicLinearProcessNumbered"/>
    <dgm:cxn modelId="{4954E0ED-6EB5-4FED-AF42-F6890CDDD7A5}" type="presParOf" srcId="{8D7166C9-3558-4B53-8C49-D565B9EBDA64}" destId="{CDE0072A-7350-46DD-9BF1-597C36EA1D8E}" srcOrd="3" destOrd="0" presId="urn:microsoft.com/office/officeart/2016/7/layout/BasicLinearProcessNumbered"/>
    <dgm:cxn modelId="{F647F794-1931-4E65-9587-0CDFE3D7CABB}" type="presParOf" srcId="{EC29AD6C-BDFA-4BC0-A8BA-D8439B010732}" destId="{672F37B9-DE65-4A59-9312-57B8DF0CE1B1}" srcOrd="1" destOrd="0" presId="urn:microsoft.com/office/officeart/2016/7/layout/BasicLinearProcessNumbered"/>
    <dgm:cxn modelId="{493960D8-B411-43DF-8C25-6242C4C28C10}" type="presParOf" srcId="{EC29AD6C-BDFA-4BC0-A8BA-D8439B010732}" destId="{77D9E2AE-B79D-47B7-8D7A-D06A1B71A190}" srcOrd="2" destOrd="0" presId="urn:microsoft.com/office/officeart/2016/7/layout/BasicLinearProcessNumbered"/>
    <dgm:cxn modelId="{A35BE894-877D-4B02-B48F-1EABFADA1D85}" type="presParOf" srcId="{77D9E2AE-B79D-47B7-8D7A-D06A1B71A190}" destId="{4368758A-E906-4ECA-A673-27F48F07F499}" srcOrd="0" destOrd="0" presId="urn:microsoft.com/office/officeart/2016/7/layout/BasicLinearProcessNumbered"/>
    <dgm:cxn modelId="{65DD3E69-6F9E-4CD5-A5D9-0A536739EBA3}" type="presParOf" srcId="{77D9E2AE-B79D-47B7-8D7A-D06A1B71A190}" destId="{AC390255-EFAC-47FE-8DFD-A34306D65E17}" srcOrd="1" destOrd="0" presId="urn:microsoft.com/office/officeart/2016/7/layout/BasicLinearProcessNumbered"/>
    <dgm:cxn modelId="{0D51050C-9A14-4FE9-B345-F67A5F790DD7}" type="presParOf" srcId="{77D9E2AE-B79D-47B7-8D7A-D06A1B71A190}" destId="{8B78FA8C-8522-4CA2-BE16-04BE44EA378C}" srcOrd="2" destOrd="0" presId="urn:microsoft.com/office/officeart/2016/7/layout/BasicLinearProcessNumbered"/>
    <dgm:cxn modelId="{A59FDEC2-0EA9-4DB0-AD6A-37AF2DAFD435}" type="presParOf" srcId="{77D9E2AE-B79D-47B7-8D7A-D06A1B71A190}" destId="{3D104B77-78F9-4721-BB83-C5609549D4B7}" srcOrd="3" destOrd="0" presId="urn:microsoft.com/office/officeart/2016/7/layout/BasicLinearProcessNumbered"/>
    <dgm:cxn modelId="{D154A6FE-A84F-4CF6-8856-D2CB02345CAE}" type="presParOf" srcId="{EC29AD6C-BDFA-4BC0-A8BA-D8439B010732}" destId="{9488B073-E943-4E1D-8939-D9DC233853E9}" srcOrd="3" destOrd="0" presId="urn:microsoft.com/office/officeart/2016/7/layout/BasicLinearProcessNumbered"/>
    <dgm:cxn modelId="{DC09A721-09DE-415D-8D3F-7FACE8A1471C}" type="presParOf" srcId="{EC29AD6C-BDFA-4BC0-A8BA-D8439B010732}" destId="{3C82C13D-E8FA-470C-8D79-B952B0BE9839}" srcOrd="4" destOrd="0" presId="urn:microsoft.com/office/officeart/2016/7/layout/BasicLinearProcessNumbered"/>
    <dgm:cxn modelId="{220E0672-908F-4DA5-89B1-A0E3D0955DA4}" type="presParOf" srcId="{3C82C13D-E8FA-470C-8D79-B952B0BE9839}" destId="{BDEE1BD8-EF2D-43D9-B1EE-856C6030E1C8}" srcOrd="0" destOrd="0" presId="urn:microsoft.com/office/officeart/2016/7/layout/BasicLinearProcessNumbered"/>
    <dgm:cxn modelId="{539044D9-BDC4-4018-93E1-9B95F3C53D42}" type="presParOf" srcId="{3C82C13D-E8FA-470C-8D79-B952B0BE9839}" destId="{233A4ACC-31E7-468F-AD7D-50A9A3221241}" srcOrd="1" destOrd="0" presId="urn:microsoft.com/office/officeart/2016/7/layout/BasicLinearProcessNumbered"/>
    <dgm:cxn modelId="{43BBDDA2-424B-4D68-B77E-6E46B6741894}" type="presParOf" srcId="{3C82C13D-E8FA-470C-8D79-B952B0BE9839}" destId="{217188D0-804C-4D30-BE6D-F400EFCD23D1}" srcOrd="2" destOrd="0" presId="urn:microsoft.com/office/officeart/2016/7/layout/BasicLinearProcessNumbered"/>
    <dgm:cxn modelId="{D8520B9B-6311-49BC-AD1E-D4B80297D4A5}" type="presParOf" srcId="{3C82C13D-E8FA-470C-8D79-B952B0BE9839}" destId="{24FC01E7-BC31-4069-AD0A-EDC92A9DC8C6}" srcOrd="3" destOrd="0" presId="urn:microsoft.com/office/officeart/2016/7/layout/BasicLinear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42D701-79B2-4628-9D66-B83F11AC5E90}">
      <dsp:nvSpPr>
        <dsp:cNvPr id="0" name=""/>
        <dsp:cNvSpPr/>
      </dsp:nvSpPr>
      <dsp:spPr>
        <a:xfrm>
          <a:off x="1053285" y="691681"/>
          <a:ext cx="1129570" cy="11295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14A8FFC-2FB9-4F89-A3D2-DE1C658B26D9}">
      <dsp:nvSpPr>
        <dsp:cNvPr id="0" name=""/>
        <dsp:cNvSpPr/>
      </dsp:nvSpPr>
      <dsp:spPr>
        <a:xfrm>
          <a:off x="4399" y="1905391"/>
          <a:ext cx="3227343" cy="484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100000"/>
            </a:lnSpc>
            <a:spcBef>
              <a:spcPct val="0"/>
            </a:spcBef>
            <a:spcAft>
              <a:spcPct val="35000"/>
            </a:spcAft>
            <a:buNone/>
            <a:defRPr b="1"/>
          </a:pPr>
          <a:r>
            <a:rPr lang="en-US" sz="1900" kern="1200"/>
            <a:t>Review this PowerPoint</a:t>
          </a:r>
        </a:p>
      </dsp:txBody>
      <dsp:txXfrm>
        <a:off x="4399" y="1905391"/>
        <a:ext cx="3227343" cy="484101"/>
      </dsp:txXfrm>
    </dsp:sp>
    <dsp:sp modelId="{5869666E-57AB-4D21-83E3-8F315EE035C2}">
      <dsp:nvSpPr>
        <dsp:cNvPr id="0" name=""/>
        <dsp:cNvSpPr/>
      </dsp:nvSpPr>
      <dsp:spPr>
        <a:xfrm>
          <a:off x="4399" y="2428627"/>
          <a:ext cx="3227343" cy="219790"/>
        </a:xfrm>
        <a:prstGeom prst="rect">
          <a:avLst/>
        </a:prstGeom>
        <a:noFill/>
        <a:ln>
          <a:noFill/>
        </a:ln>
        <a:effectLst/>
      </dsp:spPr>
      <dsp:style>
        <a:lnRef idx="0">
          <a:scrgbClr r="0" g="0" b="0"/>
        </a:lnRef>
        <a:fillRef idx="0">
          <a:scrgbClr r="0" g="0" b="0"/>
        </a:fillRef>
        <a:effectRef idx="0">
          <a:scrgbClr r="0" g="0" b="0"/>
        </a:effectRef>
        <a:fontRef idx="minor"/>
      </dsp:style>
    </dsp:sp>
    <dsp:sp modelId="{A263C8C5-A625-4B84-9C65-2F9BC9BED92E}">
      <dsp:nvSpPr>
        <dsp:cNvPr id="0" name=""/>
        <dsp:cNvSpPr/>
      </dsp:nvSpPr>
      <dsp:spPr>
        <a:xfrm>
          <a:off x="4845414" y="691681"/>
          <a:ext cx="1129570" cy="112957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DA9E48E-CF17-449B-9FC9-389E05F7B1A5}">
      <dsp:nvSpPr>
        <dsp:cNvPr id="0" name=""/>
        <dsp:cNvSpPr/>
      </dsp:nvSpPr>
      <dsp:spPr>
        <a:xfrm>
          <a:off x="3796528" y="1905391"/>
          <a:ext cx="3227343" cy="484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100000"/>
            </a:lnSpc>
            <a:spcBef>
              <a:spcPct val="0"/>
            </a:spcBef>
            <a:spcAft>
              <a:spcPct val="35000"/>
            </a:spcAft>
            <a:buNone/>
            <a:defRPr b="1"/>
          </a:pPr>
          <a:r>
            <a:rPr lang="en-US" sz="1900" kern="1200"/>
            <a:t>Complete the online exam</a:t>
          </a:r>
        </a:p>
      </dsp:txBody>
      <dsp:txXfrm>
        <a:off x="3796528" y="1905391"/>
        <a:ext cx="3227343" cy="484101"/>
      </dsp:txXfrm>
    </dsp:sp>
    <dsp:sp modelId="{EA3AB21D-6EF7-4373-8490-1525B529870A}">
      <dsp:nvSpPr>
        <dsp:cNvPr id="0" name=""/>
        <dsp:cNvSpPr/>
      </dsp:nvSpPr>
      <dsp:spPr>
        <a:xfrm>
          <a:off x="3796528" y="2428627"/>
          <a:ext cx="3227343" cy="219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pPr>
          <a:r>
            <a:rPr lang="en-US" sz="1400" kern="1200"/>
            <a:t>Passing is an 80% or higher</a:t>
          </a:r>
        </a:p>
      </dsp:txBody>
      <dsp:txXfrm>
        <a:off x="3796528" y="2428627"/>
        <a:ext cx="3227343" cy="219790"/>
      </dsp:txXfrm>
    </dsp:sp>
    <dsp:sp modelId="{4A84DD33-2EC5-42B3-9783-E48E6DCEE4F5}">
      <dsp:nvSpPr>
        <dsp:cNvPr id="0" name=""/>
        <dsp:cNvSpPr/>
      </dsp:nvSpPr>
      <dsp:spPr>
        <a:xfrm>
          <a:off x="8637543" y="691681"/>
          <a:ext cx="1129570" cy="112957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DA07A0F-836A-4E70-BD4F-DDCA437A9B6C}">
      <dsp:nvSpPr>
        <dsp:cNvPr id="0" name=""/>
        <dsp:cNvSpPr/>
      </dsp:nvSpPr>
      <dsp:spPr>
        <a:xfrm>
          <a:off x="7588657" y="1905391"/>
          <a:ext cx="3227343" cy="484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100000"/>
            </a:lnSpc>
            <a:spcBef>
              <a:spcPct val="0"/>
            </a:spcBef>
            <a:spcAft>
              <a:spcPct val="35000"/>
            </a:spcAft>
            <a:buNone/>
            <a:defRPr b="1"/>
          </a:pPr>
          <a:r>
            <a:rPr lang="en-US" sz="1900" kern="1200" dirty="0"/>
            <a:t>Perform controls</a:t>
          </a:r>
        </a:p>
      </dsp:txBody>
      <dsp:txXfrm>
        <a:off x="7588657" y="1905391"/>
        <a:ext cx="3227343" cy="484101"/>
      </dsp:txXfrm>
    </dsp:sp>
    <dsp:sp modelId="{B5BD0B71-3309-4B93-9E53-725DF47F66AC}">
      <dsp:nvSpPr>
        <dsp:cNvPr id="0" name=""/>
        <dsp:cNvSpPr/>
      </dsp:nvSpPr>
      <dsp:spPr>
        <a:xfrm>
          <a:off x="7588657" y="2428627"/>
          <a:ext cx="3227343" cy="219790"/>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523C1D-3843-4862-BF66-D325496937D7}">
      <dsp:nvSpPr>
        <dsp:cNvPr id="0" name=""/>
        <dsp:cNvSpPr/>
      </dsp:nvSpPr>
      <dsp:spPr>
        <a:xfrm>
          <a:off x="0" y="665"/>
          <a:ext cx="6290226" cy="0"/>
        </a:xfrm>
        <a:prstGeom prst="line">
          <a:avLst/>
        </a:prstGeom>
        <a:gradFill rotWithShape="0">
          <a:gsLst>
            <a:gs pos="0">
              <a:schemeClr val="accent2">
                <a:hueOff val="0"/>
                <a:satOff val="0"/>
                <a:lumOff val="0"/>
                <a:alphaOff val="0"/>
                <a:tint val="96000"/>
                <a:satMod val="100000"/>
                <a:lumMod val="104000"/>
              </a:schemeClr>
            </a:gs>
            <a:gs pos="78000">
              <a:schemeClr val="accent2">
                <a:hueOff val="0"/>
                <a:satOff val="0"/>
                <a:lumOff val="0"/>
                <a:alphaOff val="0"/>
                <a:shade val="100000"/>
                <a:satMod val="110000"/>
                <a:lumMod val="100000"/>
              </a:schemeClr>
            </a:gs>
          </a:gsLst>
          <a:lin ang="5400000" scaled="0"/>
        </a:gradFill>
        <a:ln w="9525" cap="flat" cmpd="sng" algn="ctr">
          <a:solidFill>
            <a:schemeClr val="accent2">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sp>
    <dsp:sp modelId="{7D6C4ECD-B66E-41A9-A17B-24D3BC37390F}">
      <dsp:nvSpPr>
        <dsp:cNvPr id="0" name=""/>
        <dsp:cNvSpPr/>
      </dsp:nvSpPr>
      <dsp:spPr>
        <a:xfrm>
          <a:off x="0" y="665"/>
          <a:ext cx="6290226" cy="10892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260" tIns="175260" rIns="175260" bIns="175260" numCol="1" spcCol="1270" anchor="t" anchorCtr="0">
          <a:noAutofit/>
        </a:bodyPr>
        <a:lstStyle/>
        <a:p>
          <a:pPr marL="0" lvl="0" indent="0" algn="l" defTabSz="2044700">
            <a:lnSpc>
              <a:spcPct val="90000"/>
            </a:lnSpc>
            <a:spcBef>
              <a:spcPct val="0"/>
            </a:spcBef>
            <a:spcAft>
              <a:spcPct val="35000"/>
            </a:spcAft>
            <a:buNone/>
          </a:pPr>
          <a:r>
            <a:rPr lang="en-US" sz="4600" kern="1200" dirty="0" err="1"/>
            <a:t>UScreen</a:t>
          </a:r>
          <a:r>
            <a:rPr lang="en-US" sz="4600" kern="1200" dirty="0"/>
            <a:t> UDS Cup</a:t>
          </a:r>
        </a:p>
      </dsp:txBody>
      <dsp:txXfrm>
        <a:off x="0" y="665"/>
        <a:ext cx="6290226" cy="1089282"/>
      </dsp:txXfrm>
    </dsp:sp>
    <dsp:sp modelId="{7E012E9C-0937-428B-87A1-DADDA1E103DE}">
      <dsp:nvSpPr>
        <dsp:cNvPr id="0" name=""/>
        <dsp:cNvSpPr/>
      </dsp:nvSpPr>
      <dsp:spPr>
        <a:xfrm>
          <a:off x="0" y="1089948"/>
          <a:ext cx="6290226" cy="0"/>
        </a:xfrm>
        <a:prstGeom prst="line">
          <a:avLst/>
        </a:prstGeom>
        <a:gradFill rotWithShape="0">
          <a:gsLst>
            <a:gs pos="0">
              <a:schemeClr val="accent2">
                <a:hueOff val="254917"/>
                <a:satOff val="-664"/>
                <a:lumOff val="1568"/>
                <a:alphaOff val="0"/>
                <a:tint val="96000"/>
                <a:satMod val="100000"/>
                <a:lumMod val="104000"/>
              </a:schemeClr>
            </a:gs>
            <a:gs pos="78000">
              <a:schemeClr val="accent2">
                <a:hueOff val="254917"/>
                <a:satOff val="-664"/>
                <a:lumOff val="1568"/>
                <a:alphaOff val="0"/>
                <a:shade val="100000"/>
                <a:satMod val="110000"/>
                <a:lumMod val="100000"/>
              </a:schemeClr>
            </a:gs>
          </a:gsLst>
          <a:lin ang="5400000" scaled="0"/>
        </a:gradFill>
        <a:ln w="9525" cap="flat" cmpd="sng" algn="ctr">
          <a:solidFill>
            <a:schemeClr val="accent2">
              <a:hueOff val="254917"/>
              <a:satOff val="-664"/>
              <a:lumOff val="1568"/>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sp>
    <dsp:sp modelId="{9DC64234-CCC1-4B86-8380-129E6161CAB5}">
      <dsp:nvSpPr>
        <dsp:cNvPr id="0" name=""/>
        <dsp:cNvSpPr/>
      </dsp:nvSpPr>
      <dsp:spPr>
        <a:xfrm>
          <a:off x="0" y="1089948"/>
          <a:ext cx="6290226" cy="10892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260" tIns="175260" rIns="175260" bIns="175260" numCol="1" spcCol="1270" anchor="t" anchorCtr="0">
          <a:noAutofit/>
        </a:bodyPr>
        <a:lstStyle/>
        <a:p>
          <a:pPr marL="0" lvl="0" indent="0" algn="l" defTabSz="2044700">
            <a:lnSpc>
              <a:spcPct val="90000"/>
            </a:lnSpc>
            <a:spcBef>
              <a:spcPct val="0"/>
            </a:spcBef>
            <a:spcAft>
              <a:spcPct val="35000"/>
            </a:spcAft>
            <a:buNone/>
          </a:pPr>
          <a:r>
            <a:rPr lang="en-US" sz="4600" kern="1200"/>
            <a:t>Fresh urine specimen</a:t>
          </a:r>
        </a:p>
      </dsp:txBody>
      <dsp:txXfrm>
        <a:off x="0" y="1089948"/>
        <a:ext cx="6290226" cy="1089282"/>
      </dsp:txXfrm>
    </dsp:sp>
    <dsp:sp modelId="{3D4ABB36-1487-4309-96F9-C3C9FC8290F3}">
      <dsp:nvSpPr>
        <dsp:cNvPr id="0" name=""/>
        <dsp:cNvSpPr/>
      </dsp:nvSpPr>
      <dsp:spPr>
        <a:xfrm>
          <a:off x="0" y="2179231"/>
          <a:ext cx="6290226" cy="0"/>
        </a:xfrm>
        <a:prstGeom prst="line">
          <a:avLst/>
        </a:prstGeom>
        <a:gradFill rotWithShape="0">
          <a:gsLst>
            <a:gs pos="0">
              <a:schemeClr val="accent2">
                <a:hueOff val="509834"/>
                <a:satOff val="-1329"/>
                <a:lumOff val="3137"/>
                <a:alphaOff val="0"/>
                <a:tint val="96000"/>
                <a:satMod val="100000"/>
                <a:lumMod val="104000"/>
              </a:schemeClr>
            </a:gs>
            <a:gs pos="78000">
              <a:schemeClr val="accent2">
                <a:hueOff val="509834"/>
                <a:satOff val="-1329"/>
                <a:lumOff val="3137"/>
                <a:alphaOff val="0"/>
                <a:shade val="100000"/>
                <a:satMod val="110000"/>
                <a:lumMod val="100000"/>
              </a:schemeClr>
            </a:gs>
          </a:gsLst>
          <a:lin ang="5400000" scaled="0"/>
        </a:gradFill>
        <a:ln w="9525" cap="flat" cmpd="sng" algn="ctr">
          <a:solidFill>
            <a:schemeClr val="accent2">
              <a:hueOff val="509834"/>
              <a:satOff val="-1329"/>
              <a:lumOff val="3137"/>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sp>
    <dsp:sp modelId="{BDC0774D-68C8-4FC7-A869-3A47669EE0D4}">
      <dsp:nvSpPr>
        <dsp:cNvPr id="0" name=""/>
        <dsp:cNvSpPr/>
      </dsp:nvSpPr>
      <dsp:spPr>
        <a:xfrm>
          <a:off x="0" y="2179231"/>
          <a:ext cx="6290226" cy="10892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260" tIns="175260" rIns="175260" bIns="175260" numCol="1" spcCol="1270" anchor="t" anchorCtr="0">
          <a:noAutofit/>
        </a:bodyPr>
        <a:lstStyle/>
        <a:p>
          <a:pPr marL="0" lvl="0" indent="0" algn="l" defTabSz="2044700">
            <a:lnSpc>
              <a:spcPct val="90000"/>
            </a:lnSpc>
            <a:spcBef>
              <a:spcPct val="0"/>
            </a:spcBef>
            <a:spcAft>
              <a:spcPct val="35000"/>
            </a:spcAft>
            <a:buNone/>
          </a:pPr>
          <a:r>
            <a:rPr lang="en-US" sz="4600" kern="1200"/>
            <a:t>2 levels of controls</a:t>
          </a:r>
        </a:p>
      </dsp:txBody>
      <dsp:txXfrm>
        <a:off x="0" y="2179231"/>
        <a:ext cx="6290226" cy="1089282"/>
      </dsp:txXfrm>
    </dsp:sp>
    <dsp:sp modelId="{5ACB26AD-B32C-4D25-B6F9-ED7266C182A3}">
      <dsp:nvSpPr>
        <dsp:cNvPr id="0" name=""/>
        <dsp:cNvSpPr/>
      </dsp:nvSpPr>
      <dsp:spPr>
        <a:xfrm>
          <a:off x="0" y="3268513"/>
          <a:ext cx="6290226" cy="0"/>
        </a:xfrm>
        <a:prstGeom prst="line">
          <a:avLst/>
        </a:prstGeom>
        <a:gradFill rotWithShape="0">
          <a:gsLst>
            <a:gs pos="0">
              <a:schemeClr val="accent2">
                <a:hueOff val="764751"/>
                <a:satOff val="-1993"/>
                <a:lumOff val="4705"/>
                <a:alphaOff val="0"/>
                <a:tint val="96000"/>
                <a:satMod val="100000"/>
                <a:lumMod val="104000"/>
              </a:schemeClr>
            </a:gs>
            <a:gs pos="78000">
              <a:schemeClr val="accent2">
                <a:hueOff val="764751"/>
                <a:satOff val="-1993"/>
                <a:lumOff val="4705"/>
                <a:alphaOff val="0"/>
                <a:shade val="100000"/>
                <a:satMod val="110000"/>
                <a:lumMod val="100000"/>
              </a:schemeClr>
            </a:gs>
          </a:gsLst>
          <a:lin ang="5400000" scaled="0"/>
        </a:gradFill>
        <a:ln w="9525" cap="flat" cmpd="sng" algn="ctr">
          <a:solidFill>
            <a:schemeClr val="accent2">
              <a:hueOff val="764751"/>
              <a:satOff val="-1993"/>
              <a:lumOff val="4705"/>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sp>
    <dsp:sp modelId="{AE1DDFAE-E618-422B-B837-264B20E39F1E}">
      <dsp:nvSpPr>
        <dsp:cNvPr id="0" name=""/>
        <dsp:cNvSpPr/>
      </dsp:nvSpPr>
      <dsp:spPr>
        <a:xfrm>
          <a:off x="0" y="3268513"/>
          <a:ext cx="6290226" cy="10892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260" tIns="175260" rIns="175260" bIns="175260" numCol="1" spcCol="1270" anchor="t" anchorCtr="0">
          <a:noAutofit/>
        </a:bodyPr>
        <a:lstStyle/>
        <a:p>
          <a:pPr marL="0" lvl="0" indent="0" algn="l" defTabSz="2044700">
            <a:lnSpc>
              <a:spcPct val="90000"/>
            </a:lnSpc>
            <a:spcBef>
              <a:spcPct val="0"/>
            </a:spcBef>
            <a:spcAft>
              <a:spcPct val="35000"/>
            </a:spcAft>
            <a:buNone/>
          </a:pPr>
          <a:r>
            <a:rPr lang="en-US" sz="4600" kern="1200"/>
            <a:t>Timer</a:t>
          </a:r>
        </a:p>
      </dsp:txBody>
      <dsp:txXfrm>
        <a:off x="0" y="3268513"/>
        <a:ext cx="6290226" cy="1089282"/>
      </dsp:txXfrm>
    </dsp:sp>
    <dsp:sp modelId="{FB81965F-62B3-4208-8544-47D2EBD4AA78}">
      <dsp:nvSpPr>
        <dsp:cNvPr id="0" name=""/>
        <dsp:cNvSpPr/>
      </dsp:nvSpPr>
      <dsp:spPr>
        <a:xfrm>
          <a:off x="0" y="4357796"/>
          <a:ext cx="6290226" cy="0"/>
        </a:xfrm>
        <a:prstGeom prst="line">
          <a:avLst/>
        </a:prstGeom>
        <a:gradFill rotWithShape="0">
          <a:gsLst>
            <a:gs pos="0">
              <a:schemeClr val="accent2">
                <a:hueOff val="1019668"/>
                <a:satOff val="-2658"/>
                <a:lumOff val="6274"/>
                <a:alphaOff val="0"/>
                <a:tint val="96000"/>
                <a:satMod val="100000"/>
                <a:lumMod val="104000"/>
              </a:schemeClr>
            </a:gs>
            <a:gs pos="78000">
              <a:schemeClr val="accent2">
                <a:hueOff val="1019668"/>
                <a:satOff val="-2658"/>
                <a:lumOff val="6274"/>
                <a:alphaOff val="0"/>
                <a:shade val="100000"/>
                <a:satMod val="110000"/>
                <a:lumMod val="100000"/>
              </a:schemeClr>
            </a:gs>
          </a:gsLst>
          <a:lin ang="5400000" scaled="0"/>
        </a:gradFill>
        <a:ln w="9525" cap="flat" cmpd="sng" algn="ctr">
          <a:solidFill>
            <a:schemeClr val="accent2">
              <a:hueOff val="1019668"/>
              <a:satOff val="-2658"/>
              <a:lumOff val="6274"/>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sp>
    <dsp:sp modelId="{FFB5F931-498F-4D1A-A937-8C28B1BE6766}">
      <dsp:nvSpPr>
        <dsp:cNvPr id="0" name=""/>
        <dsp:cNvSpPr/>
      </dsp:nvSpPr>
      <dsp:spPr>
        <a:xfrm>
          <a:off x="0" y="4357796"/>
          <a:ext cx="6290226" cy="10892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260" tIns="175260" rIns="175260" bIns="175260" numCol="1" spcCol="1270" anchor="t" anchorCtr="0">
          <a:noAutofit/>
        </a:bodyPr>
        <a:lstStyle/>
        <a:p>
          <a:pPr marL="0" lvl="0" indent="0" algn="l" defTabSz="2044700">
            <a:lnSpc>
              <a:spcPct val="90000"/>
            </a:lnSpc>
            <a:spcBef>
              <a:spcPct val="0"/>
            </a:spcBef>
            <a:spcAft>
              <a:spcPct val="35000"/>
            </a:spcAft>
            <a:buNone/>
          </a:pPr>
          <a:r>
            <a:rPr lang="en-US" sz="4600" kern="1200"/>
            <a:t>PPE</a:t>
          </a:r>
        </a:p>
      </dsp:txBody>
      <dsp:txXfrm>
        <a:off x="0" y="4357796"/>
        <a:ext cx="6290226" cy="10892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3E914B-AE07-4851-9682-3AD09E548284}">
      <dsp:nvSpPr>
        <dsp:cNvPr id="0" name=""/>
        <dsp:cNvSpPr/>
      </dsp:nvSpPr>
      <dsp:spPr>
        <a:xfrm>
          <a:off x="0" y="885258"/>
          <a:ext cx="7146554" cy="163432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C023F5F-CFDC-4D6C-AB5F-4C756D1F57CE}">
      <dsp:nvSpPr>
        <dsp:cNvPr id="0" name=""/>
        <dsp:cNvSpPr/>
      </dsp:nvSpPr>
      <dsp:spPr>
        <a:xfrm>
          <a:off x="494382" y="1252981"/>
          <a:ext cx="898877" cy="89887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DAA5E21-3FA1-4B82-82DA-0E520ECCDFBF}">
      <dsp:nvSpPr>
        <dsp:cNvPr id="0" name=""/>
        <dsp:cNvSpPr/>
      </dsp:nvSpPr>
      <dsp:spPr>
        <a:xfrm>
          <a:off x="1887643" y="885258"/>
          <a:ext cx="5258910" cy="16343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2966" tIns="172966" rIns="172966" bIns="172966" numCol="1" spcCol="1270" anchor="ctr" anchorCtr="0">
          <a:noAutofit/>
        </a:bodyPr>
        <a:lstStyle/>
        <a:p>
          <a:pPr marL="0" lvl="0" indent="0" algn="l" defTabSz="800100">
            <a:lnSpc>
              <a:spcPct val="90000"/>
            </a:lnSpc>
            <a:spcBef>
              <a:spcPct val="0"/>
            </a:spcBef>
            <a:spcAft>
              <a:spcPct val="35000"/>
            </a:spcAft>
            <a:buNone/>
          </a:pPr>
          <a:r>
            <a:rPr lang="en-US" sz="1800" kern="1200" dirty="0" err="1"/>
            <a:t>UScreen</a:t>
          </a:r>
          <a:r>
            <a:rPr lang="en-US" sz="1800" kern="1200" dirty="0"/>
            <a:t> UDS cups are stored and used at room temperature. UDS external controls are stored refrigerated, but must be brought to room temperature before testing.</a:t>
          </a:r>
        </a:p>
      </dsp:txBody>
      <dsp:txXfrm>
        <a:off x="1887643" y="885258"/>
        <a:ext cx="5258910" cy="1634323"/>
      </dsp:txXfrm>
    </dsp:sp>
    <dsp:sp modelId="{8AE3EAA1-B196-4875-AB8D-80F232F35E41}">
      <dsp:nvSpPr>
        <dsp:cNvPr id="0" name=""/>
        <dsp:cNvSpPr/>
      </dsp:nvSpPr>
      <dsp:spPr>
        <a:xfrm>
          <a:off x="0" y="2928162"/>
          <a:ext cx="7146554" cy="163432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5846FE8-07A6-4F57-A9BD-99154C607B91}">
      <dsp:nvSpPr>
        <dsp:cNvPr id="0" name=""/>
        <dsp:cNvSpPr/>
      </dsp:nvSpPr>
      <dsp:spPr>
        <a:xfrm>
          <a:off x="334054" y="3028667"/>
          <a:ext cx="1219534" cy="1433314"/>
        </a:xfrm>
        <a:prstGeom prst="rect">
          <a:avLst/>
        </a:prstGeom>
        <a:blipFill rotWithShape="1">
          <a:blip xmlns:r="http://schemas.openxmlformats.org/officeDocument/2006/relationships" r:embed="rId3"/>
          <a:srcRect/>
          <a:stretch>
            <a:fillRect t="-13000" b="-13000"/>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98B52ED-460D-4A2B-AB28-6CF423825FE0}">
      <dsp:nvSpPr>
        <dsp:cNvPr id="0" name=""/>
        <dsp:cNvSpPr/>
      </dsp:nvSpPr>
      <dsp:spPr>
        <a:xfrm>
          <a:off x="1887643" y="2928162"/>
          <a:ext cx="5258910" cy="16343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2966" tIns="172966" rIns="172966" bIns="172966" numCol="1" spcCol="1270" anchor="ctr" anchorCtr="0">
          <a:noAutofit/>
        </a:bodyPr>
        <a:lstStyle/>
        <a:p>
          <a:pPr marL="0" lvl="0" indent="0" algn="l" defTabSz="800100">
            <a:lnSpc>
              <a:spcPct val="90000"/>
            </a:lnSpc>
            <a:spcBef>
              <a:spcPct val="0"/>
            </a:spcBef>
            <a:spcAft>
              <a:spcPct val="35000"/>
            </a:spcAft>
            <a:buNone/>
          </a:pPr>
          <a:r>
            <a:rPr lang="en-US" sz="1800" kern="1200" dirty="0"/>
            <a:t>Cups are good until the expiration date printed on packaging</a:t>
          </a:r>
        </a:p>
      </dsp:txBody>
      <dsp:txXfrm>
        <a:off x="1887643" y="2928162"/>
        <a:ext cx="5258910" cy="163432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F00CE7-E21D-4422-A3E6-1364BACE6D7C}">
      <dsp:nvSpPr>
        <dsp:cNvPr id="0" name=""/>
        <dsp:cNvSpPr/>
      </dsp:nvSpPr>
      <dsp:spPr>
        <a:xfrm>
          <a:off x="0" y="0"/>
          <a:ext cx="3381375" cy="3340100"/>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3625" tIns="330200" rIns="263625" bIns="330200" numCol="1" spcCol="1270" anchor="t" anchorCtr="0">
          <a:noAutofit/>
        </a:bodyPr>
        <a:lstStyle/>
        <a:p>
          <a:pPr marL="0" lvl="0" indent="0" algn="l" defTabSz="1155700">
            <a:lnSpc>
              <a:spcPct val="90000"/>
            </a:lnSpc>
            <a:spcBef>
              <a:spcPct val="0"/>
            </a:spcBef>
            <a:spcAft>
              <a:spcPct val="35000"/>
            </a:spcAft>
            <a:buNone/>
          </a:pPr>
          <a:r>
            <a:rPr lang="en-US" sz="2600" kern="1200"/>
            <a:t>Take the online exam – passing is an 80% or higher</a:t>
          </a:r>
        </a:p>
      </dsp:txBody>
      <dsp:txXfrm>
        <a:off x="0" y="1269238"/>
        <a:ext cx="3381375" cy="2004060"/>
      </dsp:txXfrm>
    </dsp:sp>
    <dsp:sp modelId="{A97ABBE7-CC02-418C-B04C-882BE3B70685}">
      <dsp:nvSpPr>
        <dsp:cNvPr id="0" name=""/>
        <dsp:cNvSpPr/>
      </dsp:nvSpPr>
      <dsp:spPr>
        <a:xfrm>
          <a:off x="1189672" y="334009"/>
          <a:ext cx="1002030" cy="1002030"/>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122" tIns="12700" rIns="78122"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1336416" y="480753"/>
        <a:ext cx="708542" cy="708542"/>
      </dsp:txXfrm>
    </dsp:sp>
    <dsp:sp modelId="{1FB3E471-AC58-4CF9-BD4A-5D8C331CE953}">
      <dsp:nvSpPr>
        <dsp:cNvPr id="0" name=""/>
        <dsp:cNvSpPr/>
      </dsp:nvSpPr>
      <dsp:spPr>
        <a:xfrm>
          <a:off x="0" y="3340028"/>
          <a:ext cx="3381375" cy="72"/>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68758A-E906-4ECA-A673-27F48F07F499}">
      <dsp:nvSpPr>
        <dsp:cNvPr id="0" name=""/>
        <dsp:cNvSpPr/>
      </dsp:nvSpPr>
      <dsp:spPr>
        <a:xfrm>
          <a:off x="3719512" y="0"/>
          <a:ext cx="3381375" cy="3340100"/>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3625" tIns="330200" rIns="263625" bIns="330200" numCol="1" spcCol="1270" anchor="t" anchorCtr="0">
          <a:noAutofit/>
        </a:bodyPr>
        <a:lstStyle/>
        <a:p>
          <a:pPr marL="0" lvl="0" indent="0" algn="l" defTabSz="1155700">
            <a:lnSpc>
              <a:spcPct val="90000"/>
            </a:lnSpc>
            <a:spcBef>
              <a:spcPct val="0"/>
            </a:spcBef>
            <a:spcAft>
              <a:spcPct val="35000"/>
            </a:spcAft>
            <a:buNone/>
          </a:pPr>
          <a:r>
            <a:rPr lang="en-US" sz="2600" kern="1200" dirty="0"/>
            <a:t>Complete controls and enter in WRX</a:t>
          </a:r>
        </a:p>
      </dsp:txBody>
      <dsp:txXfrm>
        <a:off x="3719512" y="1269238"/>
        <a:ext cx="3381375" cy="2004060"/>
      </dsp:txXfrm>
    </dsp:sp>
    <dsp:sp modelId="{AC390255-EFAC-47FE-8DFD-A34306D65E17}">
      <dsp:nvSpPr>
        <dsp:cNvPr id="0" name=""/>
        <dsp:cNvSpPr/>
      </dsp:nvSpPr>
      <dsp:spPr>
        <a:xfrm>
          <a:off x="4909185" y="334009"/>
          <a:ext cx="1002030" cy="1002030"/>
        </a:xfrm>
        <a:prstGeom prst="ellips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122" tIns="12700" rIns="78122"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5055929" y="480753"/>
        <a:ext cx="708542" cy="708542"/>
      </dsp:txXfrm>
    </dsp:sp>
    <dsp:sp modelId="{8B78FA8C-8522-4CA2-BE16-04BE44EA378C}">
      <dsp:nvSpPr>
        <dsp:cNvPr id="0" name=""/>
        <dsp:cNvSpPr/>
      </dsp:nvSpPr>
      <dsp:spPr>
        <a:xfrm>
          <a:off x="3719512" y="3340028"/>
          <a:ext cx="3381375" cy="72"/>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EE1BD8-EF2D-43D9-B1EE-856C6030E1C8}">
      <dsp:nvSpPr>
        <dsp:cNvPr id="0" name=""/>
        <dsp:cNvSpPr/>
      </dsp:nvSpPr>
      <dsp:spPr>
        <a:xfrm>
          <a:off x="7439025" y="0"/>
          <a:ext cx="3381375" cy="3340100"/>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3625" tIns="330200" rIns="263625" bIns="330200" numCol="1" spcCol="1270" anchor="t" anchorCtr="0">
          <a:noAutofit/>
        </a:bodyPr>
        <a:lstStyle/>
        <a:p>
          <a:pPr marL="0" lvl="0" indent="0" algn="l" defTabSz="1155700">
            <a:lnSpc>
              <a:spcPct val="90000"/>
            </a:lnSpc>
            <a:spcBef>
              <a:spcPct val="0"/>
            </a:spcBef>
            <a:spcAft>
              <a:spcPct val="35000"/>
            </a:spcAft>
            <a:buNone/>
          </a:pPr>
          <a:r>
            <a:rPr lang="en-US" sz="2600" kern="1200" dirty="0"/>
            <a:t>Thank you!</a:t>
          </a:r>
        </a:p>
      </dsp:txBody>
      <dsp:txXfrm>
        <a:off x="7439025" y="1269238"/>
        <a:ext cx="3381375" cy="2004060"/>
      </dsp:txXfrm>
    </dsp:sp>
    <dsp:sp modelId="{233A4ACC-31E7-468F-AD7D-50A9A3221241}">
      <dsp:nvSpPr>
        <dsp:cNvPr id="0" name=""/>
        <dsp:cNvSpPr/>
      </dsp:nvSpPr>
      <dsp:spPr>
        <a:xfrm>
          <a:off x="8628697" y="334009"/>
          <a:ext cx="1002030" cy="1002030"/>
        </a:xfrm>
        <a:prstGeom prst="ellips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122" tIns="12700" rIns="78122"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8775441" y="480753"/>
        <a:ext cx="708542" cy="708542"/>
      </dsp:txXfrm>
    </dsp:sp>
    <dsp:sp modelId="{217188D0-804C-4D30-BE6D-F400EFCD23D1}">
      <dsp:nvSpPr>
        <dsp:cNvPr id="0" name=""/>
        <dsp:cNvSpPr/>
      </dsp:nvSpPr>
      <dsp:spPr>
        <a:xfrm>
          <a:off x="7439025" y="3340028"/>
          <a:ext cx="3381375" cy="7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8/2/2023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8/2/2023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8/2/2023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8/2/2023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8/2/2023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8/2/2023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8/2/2023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4.xml"/><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file:///\\v06.med.va.gov\ric\service\LaboratoryAdministrativeManual" TargetMode="Externa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png"/><Relationship Id="rId7" Type="http://schemas.openxmlformats.org/officeDocument/2006/relationships/diagramColors" Target="../diagrams/colors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5" Type="http://schemas.openxmlformats.org/officeDocument/2006/relationships/image" Target="../media/image14.sv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32E9C-57E4-4716-A2E6-6168A3DF1EF2}"/>
              </a:ext>
            </a:extLst>
          </p:cNvPr>
          <p:cNvSpPr>
            <a:spLocks noGrp="1"/>
          </p:cNvSpPr>
          <p:nvPr>
            <p:ph type="ctrTitle"/>
          </p:nvPr>
        </p:nvSpPr>
        <p:spPr>
          <a:xfrm>
            <a:off x="7056808" y="673240"/>
            <a:ext cx="4510994" cy="3446373"/>
          </a:xfrm>
          <a:noFill/>
          <a:ln w="19050">
            <a:noFill/>
            <a:prstDash val="dash"/>
          </a:ln>
        </p:spPr>
        <p:txBody>
          <a:bodyPr>
            <a:normAutofit/>
          </a:bodyPr>
          <a:lstStyle/>
          <a:p>
            <a:pPr algn="r"/>
            <a:r>
              <a:rPr lang="en-US" sz="4800" cap="none" dirty="0" err="1"/>
              <a:t>UScreen</a:t>
            </a:r>
            <a:br>
              <a:rPr lang="en-US" sz="4800" cap="none" dirty="0"/>
            </a:br>
            <a:r>
              <a:rPr lang="en-US" sz="4800" cap="none" dirty="0"/>
              <a:t>UDS Cup</a:t>
            </a:r>
            <a:br>
              <a:rPr lang="en-US" sz="4800" cap="none" dirty="0"/>
            </a:br>
            <a:r>
              <a:rPr lang="en-US" sz="4800" cap="none" dirty="0"/>
              <a:t>1st Annual Competency</a:t>
            </a:r>
          </a:p>
        </p:txBody>
      </p:sp>
      <p:sp useBgFill="1">
        <p:nvSpPr>
          <p:cNvPr id="28" name="Rectangle 20">
            <a:extLst>
              <a:ext uri="{FF2B5EF4-FFF2-40B4-BE49-F238E27FC236}">
                <a16:creationId xmlns:a16="http://schemas.microsoft.com/office/drawing/2014/main" id="{663CA5C5-89A6-4F86-B207-0DDE0C367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85641" y="-1"/>
            <a:ext cx="2262433" cy="6434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2">
            <a:extLst>
              <a:ext uri="{FF2B5EF4-FFF2-40B4-BE49-F238E27FC236}">
                <a16:creationId xmlns:a16="http://schemas.microsoft.com/office/drawing/2014/main" id="{078E312C-31CE-41C9-808C-15F1C545BB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746233"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4">
            <a:extLst>
              <a:ext uri="{FF2B5EF4-FFF2-40B4-BE49-F238E27FC236}">
                <a16:creationId xmlns:a16="http://schemas.microsoft.com/office/drawing/2014/main" id="{18A8634D-9511-46E2-8AD3-A0F12370C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46782" y="-1"/>
            <a:ext cx="4245218" cy="5367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ounded Rectangle 11">
            <a:extLst>
              <a:ext uri="{FF2B5EF4-FFF2-40B4-BE49-F238E27FC236}">
                <a16:creationId xmlns:a16="http://schemas.microsoft.com/office/drawing/2014/main" id="{0B4D78A0-4307-4D3E-89E9-5BD4D55227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7" y="643464"/>
            <a:ext cx="5459429" cy="5571072"/>
          </a:xfrm>
          <a:prstGeom prst="roundRect">
            <a:avLst>
              <a:gd name="adj" fmla="val 2403"/>
            </a:avLst>
          </a:prstGeom>
          <a:solidFill>
            <a:srgbClr val="FFFFFF"/>
          </a:solidFill>
          <a:ln>
            <a:noFill/>
          </a:ln>
          <a:effectLst>
            <a:innerShdw blurRad="114300">
              <a:srgbClr val="404040"/>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Calendar&#10;&#10;Description automatically generated">
            <a:extLst>
              <a:ext uri="{FF2B5EF4-FFF2-40B4-BE49-F238E27FC236}">
                <a16:creationId xmlns:a16="http://schemas.microsoft.com/office/drawing/2014/main" id="{605E1B1C-5162-4848-87A2-CDCC7365C0F6}"/>
              </a:ext>
            </a:extLst>
          </p:cNvPr>
          <p:cNvPicPr>
            <a:picLocks noChangeAspect="1"/>
          </p:cNvPicPr>
          <p:nvPr/>
        </p:nvPicPr>
        <p:blipFill>
          <a:blip r:embed="rId2"/>
          <a:srcRect t="7753" b="7753"/>
          <a:stretch/>
        </p:blipFill>
        <p:spPr>
          <a:xfrm>
            <a:off x="1293000" y="1897129"/>
            <a:ext cx="4166300" cy="3063743"/>
          </a:xfrm>
          <a:prstGeom prst="rect">
            <a:avLst/>
          </a:prstGeom>
        </p:spPr>
      </p:pic>
    </p:spTree>
    <p:extLst>
      <p:ext uri="{BB962C8B-B14F-4D97-AF65-F5344CB8AC3E}">
        <p14:creationId xmlns:p14="http://schemas.microsoft.com/office/powerpoint/2010/main" val="1485341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6184FA60-56E6-4C39-B1D1-F8DA36DE1F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a:extLst>
              <a:ext uri="{FF2B5EF4-FFF2-40B4-BE49-F238E27FC236}">
                <a16:creationId xmlns:a16="http://schemas.microsoft.com/office/drawing/2014/main" id="{FBE4C130-74CE-48EE-A50F-2ADD6E53B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43750" b="12276"/>
          <a:stretch/>
        </p:blipFill>
        <p:spPr>
          <a:xfrm rot="16200000">
            <a:off x="7673974" y="2339972"/>
            <a:ext cx="6857999" cy="2178053"/>
          </a:xfrm>
          <a:prstGeom prst="rect">
            <a:avLst/>
          </a:prstGeom>
        </p:spPr>
      </p:pic>
      <p:sp>
        <p:nvSpPr>
          <p:cNvPr id="2" name="Title 1">
            <a:extLst>
              <a:ext uri="{FF2B5EF4-FFF2-40B4-BE49-F238E27FC236}">
                <a16:creationId xmlns:a16="http://schemas.microsoft.com/office/drawing/2014/main" id="{D145C023-B17B-4DCA-898E-1834D25962FF}"/>
              </a:ext>
            </a:extLst>
          </p:cNvPr>
          <p:cNvSpPr>
            <a:spLocks noGrp="1"/>
          </p:cNvSpPr>
          <p:nvPr>
            <p:ph type="title"/>
          </p:nvPr>
        </p:nvSpPr>
        <p:spPr>
          <a:xfrm>
            <a:off x="791412" y="0"/>
            <a:ext cx="9845190" cy="1293028"/>
          </a:xfrm>
        </p:spPr>
        <p:txBody>
          <a:bodyPr>
            <a:normAutofit/>
          </a:bodyPr>
          <a:lstStyle/>
          <a:p>
            <a:pPr algn="l"/>
            <a:r>
              <a:rPr lang="en-US" dirty="0"/>
              <a:t>Patient testing</a:t>
            </a:r>
          </a:p>
        </p:txBody>
      </p:sp>
      <p:sp>
        <p:nvSpPr>
          <p:cNvPr id="3" name="Content Placeholder 2">
            <a:extLst>
              <a:ext uri="{FF2B5EF4-FFF2-40B4-BE49-F238E27FC236}">
                <a16:creationId xmlns:a16="http://schemas.microsoft.com/office/drawing/2014/main" id="{4669E140-3CC6-4905-90A0-0863134B3E0E}"/>
              </a:ext>
            </a:extLst>
          </p:cNvPr>
          <p:cNvSpPr>
            <a:spLocks noGrp="1"/>
          </p:cNvSpPr>
          <p:nvPr>
            <p:ph idx="1"/>
          </p:nvPr>
        </p:nvSpPr>
        <p:spPr>
          <a:xfrm>
            <a:off x="696962" y="1066903"/>
            <a:ext cx="10594815" cy="5220010"/>
          </a:xfrm>
        </p:spPr>
        <p:txBody>
          <a:bodyPr anchor="ctr">
            <a:noAutofit/>
          </a:bodyPr>
          <a:lstStyle/>
          <a:p>
            <a:r>
              <a:rPr lang="en-US" sz="2400" dirty="0"/>
              <a:t>Read the urine temperature between 2-4 minutes after the patient has voided. Temperature must be between 90-100F, or the test is invalid.</a:t>
            </a:r>
          </a:p>
          <a:p>
            <a:r>
              <a:rPr lang="en-US" sz="2400" dirty="0"/>
              <a:t>Place the cup on a flat surface and peel off the label on the cup to view the results.</a:t>
            </a:r>
          </a:p>
          <a:p>
            <a:r>
              <a:rPr lang="en-US" sz="2400" dirty="0"/>
              <a:t>Read the adulterant (creatinine) test at 45 seconds; see the color chart for interpretation. If the specimen indicates adulteration (&lt;20mg/dL), do not interpret the drug results and collect a new sample.</a:t>
            </a:r>
          </a:p>
          <a:p>
            <a:r>
              <a:rPr lang="en-US" sz="2400" dirty="0"/>
              <a:t>Read the test results at 5 minutes. Results read after more than 30 min may not be accurate and should not be read.</a:t>
            </a:r>
          </a:p>
          <a:p>
            <a:r>
              <a:rPr lang="en-US" sz="2400" dirty="0"/>
              <a:t>The intensity of the control and test line may vary.  Any line, without regard to intensity or size, should be noted.</a:t>
            </a:r>
          </a:p>
          <a:p>
            <a:r>
              <a:rPr lang="en-US" sz="2400" dirty="0"/>
              <a:t>Document results in WRX</a:t>
            </a:r>
          </a:p>
        </p:txBody>
      </p:sp>
    </p:spTree>
    <p:extLst>
      <p:ext uri="{BB962C8B-B14F-4D97-AF65-F5344CB8AC3E}">
        <p14:creationId xmlns:p14="http://schemas.microsoft.com/office/powerpoint/2010/main" val="3155793854"/>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ECB37-C0A0-4460-9132-07F96FE9823C}"/>
              </a:ext>
            </a:extLst>
          </p:cNvPr>
          <p:cNvSpPr>
            <a:spLocks noGrp="1"/>
          </p:cNvSpPr>
          <p:nvPr>
            <p:ph type="title"/>
          </p:nvPr>
        </p:nvSpPr>
        <p:spPr>
          <a:xfrm>
            <a:off x="1232283" y="762029"/>
            <a:ext cx="8610599" cy="1303867"/>
          </a:xfrm>
        </p:spPr>
        <p:txBody>
          <a:bodyPr/>
          <a:lstStyle/>
          <a:p>
            <a:r>
              <a:rPr lang="en-US" dirty="0"/>
              <a:t>Interpreting results</a:t>
            </a:r>
          </a:p>
        </p:txBody>
      </p:sp>
      <p:sp>
        <p:nvSpPr>
          <p:cNvPr id="3" name="Text Placeholder 2">
            <a:extLst>
              <a:ext uri="{FF2B5EF4-FFF2-40B4-BE49-F238E27FC236}">
                <a16:creationId xmlns:a16="http://schemas.microsoft.com/office/drawing/2014/main" id="{835F9831-2B3F-4C21-BB0D-B8F1B9CB662F}"/>
              </a:ext>
            </a:extLst>
          </p:cNvPr>
          <p:cNvSpPr>
            <a:spLocks noGrp="1"/>
          </p:cNvSpPr>
          <p:nvPr>
            <p:ph type="body" idx="1"/>
          </p:nvPr>
        </p:nvSpPr>
        <p:spPr/>
        <p:txBody>
          <a:bodyPr/>
          <a:lstStyle/>
          <a:p>
            <a:r>
              <a:rPr lang="en-US" dirty="0"/>
              <a:t>Preliminary Positive</a:t>
            </a:r>
          </a:p>
        </p:txBody>
      </p:sp>
      <p:sp>
        <p:nvSpPr>
          <p:cNvPr id="4" name="Text Placeholder 3">
            <a:extLst>
              <a:ext uri="{FF2B5EF4-FFF2-40B4-BE49-F238E27FC236}">
                <a16:creationId xmlns:a16="http://schemas.microsoft.com/office/drawing/2014/main" id="{0FD398C5-04A6-4A0F-832D-1D060D410FD9}"/>
              </a:ext>
            </a:extLst>
          </p:cNvPr>
          <p:cNvSpPr>
            <a:spLocks noGrp="1"/>
          </p:cNvSpPr>
          <p:nvPr>
            <p:ph type="body" sz="half" idx="15"/>
          </p:nvPr>
        </p:nvSpPr>
        <p:spPr/>
        <p:txBody>
          <a:bodyPr/>
          <a:lstStyle/>
          <a:p>
            <a:r>
              <a:rPr lang="en-US" dirty="0"/>
              <a:t>No line appears in the test zone (T). If no color band appears in the appropriate test “T” region, a preliminary positive result is indicated for the corresponding drug of that specific test zone.</a:t>
            </a:r>
          </a:p>
          <a:p>
            <a:endParaRPr lang="en-US" dirty="0"/>
          </a:p>
        </p:txBody>
      </p:sp>
      <p:sp>
        <p:nvSpPr>
          <p:cNvPr id="5" name="Text Placeholder 4">
            <a:extLst>
              <a:ext uri="{FF2B5EF4-FFF2-40B4-BE49-F238E27FC236}">
                <a16:creationId xmlns:a16="http://schemas.microsoft.com/office/drawing/2014/main" id="{9A58A5EE-0109-4B87-A883-76F8C730E9AC}"/>
              </a:ext>
            </a:extLst>
          </p:cNvPr>
          <p:cNvSpPr>
            <a:spLocks noGrp="1"/>
          </p:cNvSpPr>
          <p:nvPr>
            <p:ph type="body" sz="quarter" idx="3"/>
          </p:nvPr>
        </p:nvSpPr>
        <p:spPr/>
        <p:txBody>
          <a:bodyPr/>
          <a:lstStyle/>
          <a:p>
            <a:r>
              <a:rPr lang="en-US" dirty="0"/>
              <a:t>Negative</a:t>
            </a:r>
          </a:p>
        </p:txBody>
      </p:sp>
      <p:sp>
        <p:nvSpPr>
          <p:cNvPr id="6" name="Text Placeholder 5">
            <a:extLst>
              <a:ext uri="{FF2B5EF4-FFF2-40B4-BE49-F238E27FC236}">
                <a16:creationId xmlns:a16="http://schemas.microsoft.com/office/drawing/2014/main" id="{6883CD1E-252E-4968-9E58-2A64FF67C4AF}"/>
              </a:ext>
            </a:extLst>
          </p:cNvPr>
          <p:cNvSpPr>
            <a:spLocks noGrp="1"/>
          </p:cNvSpPr>
          <p:nvPr>
            <p:ph type="body" sz="half" idx="16"/>
          </p:nvPr>
        </p:nvSpPr>
        <p:spPr/>
        <p:txBody>
          <a:bodyPr/>
          <a:lstStyle/>
          <a:p>
            <a:r>
              <a:rPr lang="en-US" dirty="0"/>
              <a:t>One colored line appears in the Control zone and another line appears in the Test zone (T). The negative result indicates that the concentration of the corresponding drug of that specific test zone is absent or below the detection limit of the test.</a:t>
            </a:r>
          </a:p>
          <a:p>
            <a:endParaRPr lang="en-US" dirty="0"/>
          </a:p>
        </p:txBody>
      </p:sp>
      <p:sp>
        <p:nvSpPr>
          <p:cNvPr id="7" name="Text Placeholder 6">
            <a:extLst>
              <a:ext uri="{FF2B5EF4-FFF2-40B4-BE49-F238E27FC236}">
                <a16:creationId xmlns:a16="http://schemas.microsoft.com/office/drawing/2014/main" id="{183417A2-BB48-4887-911E-A411252BC7DA}"/>
              </a:ext>
            </a:extLst>
          </p:cNvPr>
          <p:cNvSpPr>
            <a:spLocks noGrp="1"/>
          </p:cNvSpPr>
          <p:nvPr>
            <p:ph type="body" sz="quarter" idx="13"/>
          </p:nvPr>
        </p:nvSpPr>
        <p:spPr/>
        <p:txBody>
          <a:bodyPr/>
          <a:lstStyle/>
          <a:p>
            <a:r>
              <a:rPr lang="en-US" dirty="0"/>
              <a:t>Invalid</a:t>
            </a:r>
          </a:p>
        </p:txBody>
      </p:sp>
      <p:sp>
        <p:nvSpPr>
          <p:cNvPr id="8" name="Text Placeholder 7">
            <a:extLst>
              <a:ext uri="{FF2B5EF4-FFF2-40B4-BE49-F238E27FC236}">
                <a16:creationId xmlns:a16="http://schemas.microsoft.com/office/drawing/2014/main" id="{3724AB19-F960-454C-B35D-D128E9ECE707}"/>
              </a:ext>
            </a:extLst>
          </p:cNvPr>
          <p:cNvSpPr>
            <a:spLocks noGrp="1"/>
          </p:cNvSpPr>
          <p:nvPr>
            <p:ph type="body" sz="half" idx="17"/>
          </p:nvPr>
        </p:nvSpPr>
        <p:spPr/>
        <p:txBody>
          <a:bodyPr/>
          <a:lstStyle/>
          <a:p>
            <a:r>
              <a:rPr lang="en-US" dirty="0"/>
              <a:t>If no C line or no C line and T line develop within 5 minutes, the test is invalid. Repeat the test</a:t>
            </a:r>
          </a:p>
          <a:p>
            <a:endParaRPr lang="en-US" dirty="0"/>
          </a:p>
        </p:txBody>
      </p:sp>
      <p:pic>
        <p:nvPicPr>
          <p:cNvPr id="40" name="Picture 39">
            <a:extLst>
              <a:ext uri="{FF2B5EF4-FFF2-40B4-BE49-F238E27FC236}">
                <a16:creationId xmlns:a16="http://schemas.microsoft.com/office/drawing/2014/main" id="{3F2F9A1E-E836-4670-A4F1-C6436E8A8A3F}"/>
              </a:ext>
            </a:extLst>
          </p:cNvPr>
          <p:cNvPicPr>
            <a:picLocks noChangeAspect="1"/>
          </p:cNvPicPr>
          <p:nvPr/>
        </p:nvPicPr>
        <p:blipFill>
          <a:blip r:embed="rId2"/>
          <a:stretch>
            <a:fillRect/>
          </a:stretch>
        </p:blipFill>
        <p:spPr>
          <a:xfrm>
            <a:off x="895017" y="4306186"/>
            <a:ext cx="2585911" cy="1074340"/>
          </a:xfrm>
          <a:prstGeom prst="rect">
            <a:avLst/>
          </a:prstGeom>
        </p:spPr>
      </p:pic>
      <p:pic>
        <p:nvPicPr>
          <p:cNvPr id="42" name="Picture 41">
            <a:extLst>
              <a:ext uri="{FF2B5EF4-FFF2-40B4-BE49-F238E27FC236}">
                <a16:creationId xmlns:a16="http://schemas.microsoft.com/office/drawing/2014/main" id="{1E31E8E2-7F14-4251-9318-E9E4F563D853}"/>
              </a:ext>
            </a:extLst>
          </p:cNvPr>
          <p:cNvPicPr>
            <a:picLocks noChangeAspect="1"/>
          </p:cNvPicPr>
          <p:nvPr/>
        </p:nvPicPr>
        <p:blipFill>
          <a:blip r:embed="rId3"/>
          <a:stretch>
            <a:fillRect/>
          </a:stretch>
        </p:blipFill>
        <p:spPr>
          <a:xfrm>
            <a:off x="4059459" y="4508205"/>
            <a:ext cx="3986516" cy="948663"/>
          </a:xfrm>
          <a:prstGeom prst="rect">
            <a:avLst/>
          </a:prstGeom>
        </p:spPr>
      </p:pic>
      <p:pic>
        <p:nvPicPr>
          <p:cNvPr id="44" name="Picture 43">
            <a:extLst>
              <a:ext uri="{FF2B5EF4-FFF2-40B4-BE49-F238E27FC236}">
                <a16:creationId xmlns:a16="http://schemas.microsoft.com/office/drawing/2014/main" id="{E4E728DB-DD68-4576-BC8D-1DE71F13C0CF}"/>
              </a:ext>
            </a:extLst>
          </p:cNvPr>
          <p:cNvPicPr>
            <a:picLocks noChangeAspect="1"/>
          </p:cNvPicPr>
          <p:nvPr/>
        </p:nvPicPr>
        <p:blipFill>
          <a:blip r:embed="rId4"/>
          <a:stretch>
            <a:fillRect/>
          </a:stretch>
        </p:blipFill>
        <p:spPr>
          <a:xfrm>
            <a:off x="8390684" y="4508205"/>
            <a:ext cx="3852609" cy="948663"/>
          </a:xfrm>
          <a:prstGeom prst="rect">
            <a:avLst/>
          </a:prstGeom>
        </p:spPr>
      </p:pic>
    </p:spTree>
    <p:extLst>
      <p:ext uri="{BB962C8B-B14F-4D97-AF65-F5344CB8AC3E}">
        <p14:creationId xmlns:p14="http://schemas.microsoft.com/office/powerpoint/2010/main" val="3434655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184FA60-56E6-4C39-B1D1-F8DA36DE1F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FBE4C130-74CE-48EE-A50F-2ADD6E53B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43750" b="12276"/>
          <a:stretch/>
        </p:blipFill>
        <p:spPr>
          <a:xfrm rot="16200000">
            <a:off x="7673974" y="2339972"/>
            <a:ext cx="6857999" cy="2178053"/>
          </a:xfrm>
          <a:prstGeom prst="rect">
            <a:avLst/>
          </a:prstGeom>
        </p:spPr>
      </p:pic>
      <p:sp>
        <p:nvSpPr>
          <p:cNvPr id="2" name="Title 1">
            <a:extLst>
              <a:ext uri="{FF2B5EF4-FFF2-40B4-BE49-F238E27FC236}">
                <a16:creationId xmlns:a16="http://schemas.microsoft.com/office/drawing/2014/main" id="{AC98C190-1D55-41A6-8430-8C7AB4A8D66C}"/>
              </a:ext>
            </a:extLst>
          </p:cNvPr>
          <p:cNvSpPr>
            <a:spLocks noGrp="1"/>
          </p:cNvSpPr>
          <p:nvPr>
            <p:ph type="title"/>
          </p:nvPr>
        </p:nvSpPr>
        <p:spPr>
          <a:xfrm>
            <a:off x="804334" y="244224"/>
            <a:ext cx="9845190" cy="1293028"/>
          </a:xfrm>
        </p:spPr>
        <p:txBody>
          <a:bodyPr>
            <a:normAutofit/>
          </a:bodyPr>
          <a:lstStyle/>
          <a:p>
            <a:pPr algn="l"/>
            <a:r>
              <a:rPr lang="en-US" dirty="0"/>
              <a:t>limitations</a:t>
            </a:r>
          </a:p>
        </p:txBody>
      </p:sp>
      <p:sp>
        <p:nvSpPr>
          <p:cNvPr id="6" name="Content Placeholder 5">
            <a:extLst>
              <a:ext uri="{FF2B5EF4-FFF2-40B4-BE49-F238E27FC236}">
                <a16:creationId xmlns:a16="http://schemas.microsoft.com/office/drawing/2014/main" id="{A775F69C-582E-4778-BE83-9D405DC9AA21}"/>
              </a:ext>
            </a:extLst>
          </p:cNvPr>
          <p:cNvSpPr>
            <a:spLocks noGrp="1"/>
          </p:cNvSpPr>
          <p:nvPr>
            <p:ph idx="1"/>
          </p:nvPr>
        </p:nvSpPr>
        <p:spPr/>
        <p:txBody>
          <a:bodyPr/>
          <a:lstStyle/>
          <a:p>
            <a:r>
              <a:rPr lang="en-US" dirty="0"/>
              <a:t>DO NOT USE  this device to test substances other than urine</a:t>
            </a:r>
          </a:p>
          <a:p>
            <a:endParaRPr lang="en-US" dirty="0"/>
          </a:p>
          <a:p>
            <a:r>
              <a:rPr lang="en-US" dirty="0"/>
              <a:t>Adulterated urine samples may produce erroneous results. Strong oxidizing agents such as bleach can oxidize drug analytes.</a:t>
            </a:r>
          </a:p>
          <a:p>
            <a:endParaRPr lang="en-US" dirty="0"/>
          </a:p>
          <a:p>
            <a:r>
              <a:rPr lang="en-US" dirty="0"/>
              <a:t>This test is a qualitative screening assay.  It is not designed to determine the quantitative concentration of drugs or the level of intoxication</a:t>
            </a:r>
          </a:p>
        </p:txBody>
      </p:sp>
    </p:spTree>
    <p:extLst>
      <p:ext uri="{BB962C8B-B14F-4D97-AF65-F5344CB8AC3E}">
        <p14:creationId xmlns:p14="http://schemas.microsoft.com/office/powerpoint/2010/main" val="4052361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21148-3A8D-418D-83C9-5FC3B7DE08A8}"/>
              </a:ext>
            </a:extLst>
          </p:cNvPr>
          <p:cNvSpPr>
            <a:spLocks noGrp="1"/>
          </p:cNvSpPr>
          <p:nvPr>
            <p:ph type="title"/>
          </p:nvPr>
        </p:nvSpPr>
        <p:spPr/>
        <p:txBody>
          <a:bodyPr/>
          <a:lstStyle/>
          <a:p>
            <a:r>
              <a:rPr lang="en-US" cap="none" dirty="0"/>
              <a:t>The </a:t>
            </a:r>
            <a:r>
              <a:rPr lang="en-US" cap="none" dirty="0" err="1"/>
              <a:t>UScreen</a:t>
            </a:r>
            <a:r>
              <a:rPr lang="en-US" cap="none" dirty="0"/>
              <a:t> UDS SOP can be found at the following link:</a:t>
            </a:r>
            <a:br>
              <a:rPr lang="en-US" cap="none" dirty="0"/>
            </a:br>
            <a:br>
              <a:rPr lang="en-US" cap="none" dirty="0"/>
            </a:br>
            <a:r>
              <a:rPr lang="en-US" sz="1800" dirty="0">
                <a:effectLst/>
                <a:latin typeface="Franklin Gothic Book" panose="020B0503020102020204" pitchFamily="34" charset="0"/>
                <a:ea typeface="Calibri" panose="020F0502020204030204" pitchFamily="34" charset="0"/>
                <a:cs typeface="Arial" panose="020B0604020202020204" pitchFamily="34" charset="0"/>
              </a:rPr>
              <a:t> </a:t>
            </a:r>
            <a:r>
              <a:rPr lang="en-US" sz="1800" u="sng" dirty="0">
                <a:solidFill>
                  <a:srgbClr val="660000"/>
                </a:solidFill>
                <a:effectLst/>
                <a:latin typeface="Franklin Gothic Book" panose="020B0503020102020204" pitchFamily="34" charset="0"/>
                <a:ea typeface="Calibri" panose="020F0502020204030204" pitchFamily="34" charset="0"/>
                <a:cs typeface="Arial" panose="020B0604020202020204" pitchFamily="34" charset="0"/>
                <a:hlinkClick r:id="rId2" action="ppaction://hlinkfile"/>
              </a:rPr>
              <a:t>\\v06.med.va.gov\ric\service\LaboratoryAdministrativeManual</a:t>
            </a:r>
            <a:endParaRPr lang="en-US" cap="none" dirty="0"/>
          </a:p>
        </p:txBody>
      </p:sp>
      <p:sp>
        <p:nvSpPr>
          <p:cNvPr id="3" name="Text Placeholder 2">
            <a:extLst>
              <a:ext uri="{FF2B5EF4-FFF2-40B4-BE49-F238E27FC236}">
                <a16:creationId xmlns:a16="http://schemas.microsoft.com/office/drawing/2014/main" id="{367D488E-402E-4CA1-AB25-F2BD64B92AA0}"/>
              </a:ext>
            </a:extLst>
          </p:cNvPr>
          <p:cNvSpPr>
            <a:spLocks noGrp="1"/>
          </p:cNvSpPr>
          <p:nvPr>
            <p:ph type="body" sz="half" idx="2"/>
          </p:nvPr>
        </p:nvSpPr>
        <p:spPr>
          <a:xfrm>
            <a:off x="1024467" y="3083443"/>
            <a:ext cx="10130516" cy="1564758"/>
          </a:xfrm>
        </p:spPr>
        <p:txBody>
          <a:bodyPr>
            <a:normAutofit lnSpcReduction="10000"/>
          </a:bodyPr>
          <a:lstStyle/>
          <a:p>
            <a:pPr marL="457200" indent="-457200">
              <a:buFont typeface="+mj-lt"/>
              <a:buAutoNum type="arabicPeriod"/>
            </a:pPr>
            <a:r>
              <a:rPr lang="en-US" sz="2000" dirty="0"/>
              <a:t>Select “POC Ancillary Backup”</a:t>
            </a:r>
          </a:p>
          <a:p>
            <a:pPr marL="457200" indent="-457200">
              <a:buFont typeface="+mj-lt"/>
              <a:buAutoNum type="arabicPeriod"/>
            </a:pPr>
            <a:r>
              <a:rPr lang="en-US" sz="2000" dirty="0"/>
              <a:t>Select “Point of Care Ancillary”</a:t>
            </a:r>
          </a:p>
          <a:p>
            <a:pPr marL="457200" indent="-457200">
              <a:buFont typeface="+mj-lt"/>
              <a:buAutoNum type="arabicPeriod"/>
            </a:pPr>
            <a:r>
              <a:rPr lang="en-US" sz="2000" dirty="0"/>
              <a:t>Select “Manual Tests”</a:t>
            </a:r>
          </a:p>
          <a:p>
            <a:pPr marL="457200" indent="-457200">
              <a:buFont typeface="+mj-lt"/>
              <a:buAutoNum type="arabicPeriod"/>
            </a:pPr>
            <a:r>
              <a:rPr lang="en-US" sz="2000" dirty="0"/>
              <a:t>Locate the </a:t>
            </a:r>
            <a:r>
              <a:rPr lang="en-US" sz="2000" dirty="0" err="1"/>
              <a:t>UScreen</a:t>
            </a:r>
            <a:r>
              <a:rPr lang="en-US" sz="2000" dirty="0"/>
              <a:t> UDS Procedure</a:t>
            </a:r>
          </a:p>
        </p:txBody>
      </p:sp>
    </p:spTree>
    <p:extLst>
      <p:ext uri="{BB962C8B-B14F-4D97-AF65-F5344CB8AC3E}">
        <p14:creationId xmlns:p14="http://schemas.microsoft.com/office/powerpoint/2010/main" val="3028950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65256CF-A12F-46CA-8589-94C1BA3165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86000"/>
            <a:ext cx="12192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8FB0988-2F5B-4514-9B11-C7FA12157B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86000"/>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19455C4F-7331-4D02-A48D-44CF37B0DB3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1">
            <a:extLst>
              <a:ext uri="{FF2B5EF4-FFF2-40B4-BE49-F238E27FC236}">
                <a16:creationId xmlns:a16="http://schemas.microsoft.com/office/drawing/2014/main" id="{0D942FBC-B53C-4D66-9523-239ABE3E8311}"/>
              </a:ext>
            </a:extLst>
          </p:cNvPr>
          <p:cNvSpPr>
            <a:spLocks noGrp="1"/>
          </p:cNvSpPr>
          <p:nvPr>
            <p:ph type="title"/>
          </p:nvPr>
        </p:nvSpPr>
        <p:spPr>
          <a:xfrm>
            <a:off x="2895600" y="764373"/>
            <a:ext cx="8610600" cy="1293028"/>
          </a:xfrm>
        </p:spPr>
        <p:txBody>
          <a:bodyPr>
            <a:normAutofit/>
          </a:bodyPr>
          <a:lstStyle/>
          <a:p>
            <a:r>
              <a:rPr lang="en-US">
                <a:solidFill>
                  <a:schemeClr val="bg1"/>
                </a:solidFill>
              </a:rPr>
              <a:t>What’s next?</a:t>
            </a:r>
          </a:p>
        </p:txBody>
      </p:sp>
      <p:graphicFrame>
        <p:nvGraphicFramePr>
          <p:cNvPr id="5" name="Content Placeholder 2">
            <a:extLst>
              <a:ext uri="{FF2B5EF4-FFF2-40B4-BE49-F238E27FC236}">
                <a16:creationId xmlns:a16="http://schemas.microsoft.com/office/drawing/2014/main" id="{3F5B80F2-2BBC-4101-8309-EF12776B50FD}"/>
              </a:ext>
            </a:extLst>
          </p:cNvPr>
          <p:cNvGraphicFramePr>
            <a:graphicFrameLocks noGrp="1"/>
          </p:cNvGraphicFramePr>
          <p:nvPr>
            <p:ph idx="1"/>
            <p:extLst>
              <p:ext uri="{D42A27DB-BD31-4B8C-83A1-F6EECF244321}">
                <p14:modId xmlns:p14="http://schemas.microsoft.com/office/powerpoint/2010/main" val="3403830422"/>
              </p:ext>
            </p:extLst>
          </p:nvPr>
        </p:nvGraphicFramePr>
        <p:xfrm>
          <a:off x="685800" y="2878138"/>
          <a:ext cx="10820400" cy="3340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56802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65256CF-A12F-46CA-8589-94C1BA3165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86000"/>
            <a:ext cx="12192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FB0988-2F5B-4514-9B11-C7FA12157B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86000"/>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9455C4F-7331-4D02-A48D-44CF37B0DB3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1">
            <a:extLst>
              <a:ext uri="{FF2B5EF4-FFF2-40B4-BE49-F238E27FC236}">
                <a16:creationId xmlns:a16="http://schemas.microsoft.com/office/drawing/2014/main" id="{15E8991E-20AE-48E0-9C28-6635CDC178A2}"/>
              </a:ext>
            </a:extLst>
          </p:cNvPr>
          <p:cNvSpPr>
            <a:spLocks noGrp="1"/>
          </p:cNvSpPr>
          <p:nvPr>
            <p:ph type="title"/>
          </p:nvPr>
        </p:nvSpPr>
        <p:spPr>
          <a:xfrm>
            <a:off x="2895600" y="764373"/>
            <a:ext cx="8610600" cy="1293028"/>
          </a:xfrm>
        </p:spPr>
        <p:txBody>
          <a:bodyPr>
            <a:normAutofit/>
          </a:bodyPr>
          <a:lstStyle/>
          <a:p>
            <a:r>
              <a:rPr lang="en-US">
                <a:solidFill>
                  <a:schemeClr val="bg1"/>
                </a:solidFill>
              </a:rPr>
              <a:t>Competency Requirements</a:t>
            </a:r>
          </a:p>
        </p:txBody>
      </p:sp>
      <p:graphicFrame>
        <p:nvGraphicFramePr>
          <p:cNvPr id="5" name="Content Placeholder 2">
            <a:extLst>
              <a:ext uri="{FF2B5EF4-FFF2-40B4-BE49-F238E27FC236}">
                <a16:creationId xmlns:a16="http://schemas.microsoft.com/office/drawing/2014/main" id="{6EA7E6D6-96DF-4BDD-981F-9EF22A878B63}"/>
              </a:ext>
            </a:extLst>
          </p:cNvPr>
          <p:cNvGraphicFramePr>
            <a:graphicFrameLocks noGrp="1"/>
          </p:cNvGraphicFramePr>
          <p:nvPr>
            <p:ph idx="1"/>
            <p:extLst>
              <p:ext uri="{D42A27DB-BD31-4B8C-83A1-F6EECF244321}">
                <p14:modId xmlns:p14="http://schemas.microsoft.com/office/powerpoint/2010/main" val="4281214676"/>
              </p:ext>
            </p:extLst>
          </p:nvPr>
        </p:nvGraphicFramePr>
        <p:xfrm>
          <a:off x="685800" y="2878138"/>
          <a:ext cx="10820400" cy="3340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87753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ounded Rectangle 14">
            <a:extLst>
              <a:ext uri="{FF2B5EF4-FFF2-40B4-BE49-F238E27FC236}">
                <a16:creationId xmlns:a16="http://schemas.microsoft.com/office/drawing/2014/main" id="{637BD688-14A6-4B96-B8A2-3CD81C054F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6008" y="0"/>
            <a:ext cx="7555992" cy="6858000"/>
          </a:xfrm>
          <a:prstGeom prst="rect">
            <a:avLst/>
          </a:prstGeom>
          <a:solidFill>
            <a:schemeClr val="bg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useBgFill="1">
        <p:nvSpPr>
          <p:cNvPr id="29" name="Rectangle 28">
            <a:extLst>
              <a:ext uri="{FF2B5EF4-FFF2-40B4-BE49-F238E27FC236}">
                <a16:creationId xmlns:a16="http://schemas.microsoft.com/office/drawing/2014/main" id="{B7B2544F-CA5E-40F6-9525-716A90C83F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pic>
        <p:nvPicPr>
          <p:cNvPr id="31" name="Picture 30">
            <a:extLst>
              <a:ext uri="{FF2B5EF4-FFF2-40B4-BE49-F238E27FC236}">
                <a16:creationId xmlns:a16="http://schemas.microsoft.com/office/drawing/2014/main" id="{7A771FBF-1693-4446-977C-DBF8387D197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70792"/>
          <a:stretch/>
        </p:blipFill>
        <p:spPr>
          <a:xfrm rot="10800000" flipH="1" flipV="1">
            <a:off x="0" y="4102768"/>
            <a:ext cx="4642202" cy="2755232"/>
          </a:xfrm>
          <a:prstGeom prst="rect">
            <a:avLst/>
          </a:prstGeom>
        </p:spPr>
      </p:pic>
      <p:sp>
        <p:nvSpPr>
          <p:cNvPr id="2" name="Title 1">
            <a:extLst>
              <a:ext uri="{FF2B5EF4-FFF2-40B4-BE49-F238E27FC236}">
                <a16:creationId xmlns:a16="http://schemas.microsoft.com/office/drawing/2014/main" id="{6F784A16-646B-4926-901F-52B8DF5693C7}"/>
              </a:ext>
            </a:extLst>
          </p:cNvPr>
          <p:cNvSpPr>
            <a:spLocks noGrp="1"/>
          </p:cNvSpPr>
          <p:nvPr>
            <p:ph type="title"/>
          </p:nvPr>
        </p:nvSpPr>
        <p:spPr>
          <a:xfrm>
            <a:off x="-155713" y="6626"/>
            <a:ext cx="3548269" cy="4697896"/>
          </a:xfrm>
        </p:spPr>
        <p:txBody>
          <a:bodyPr>
            <a:normAutofit/>
          </a:bodyPr>
          <a:lstStyle/>
          <a:p>
            <a:r>
              <a:rPr lang="en-US" sz="3600" dirty="0"/>
              <a:t>Overview</a:t>
            </a:r>
          </a:p>
        </p:txBody>
      </p:sp>
      <p:sp>
        <p:nvSpPr>
          <p:cNvPr id="3" name="Content Placeholder 2">
            <a:extLst>
              <a:ext uri="{FF2B5EF4-FFF2-40B4-BE49-F238E27FC236}">
                <a16:creationId xmlns:a16="http://schemas.microsoft.com/office/drawing/2014/main" id="{18F21D3D-5691-48C6-8EB4-A0A2209E40F1}"/>
              </a:ext>
            </a:extLst>
          </p:cNvPr>
          <p:cNvSpPr>
            <a:spLocks noGrp="1"/>
          </p:cNvSpPr>
          <p:nvPr>
            <p:ph idx="1"/>
          </p:nvPr>
        </p:nvSpPr>
        <p:spPr>
          <a:xfrm>
            <a:off x="4693581" y="-882502"/>
            <a:ext cx="7400279" cy="8515754"/>
          </a:xfrm>
        </p:spPr>
        <p:txBody>
          <a:bodyPr anchor="ctr">
            <a:normAutofit/>
          </a:bodyPr>
          <a:lstStyle/>
          <a:p>
            <a:pPr marL="0" indent="0">
              <a:spcAft>
                <a:spcPts val="600"/>
              </a:spcAft>
              <a:buNone/>
            </a:pPr>
            <a:r>
              <a:rPr lang="en-US" sz="2000" dirty="0" err="1"/>
              <a:t>UScreen</a:t>
            </a:r>
            <a:r>
              <a:rPr lang="en-US" sz="2000" dirty="0"/>
              <a:t>® Drugs of Abuse Cup is a competitive immunoassay used to screen for presence of various drugs in urine. It is a chromatographic absorbent device in which drugs in a urine sample competitively bind to a limited number of drug monoclonal antibody conjugate binding sites. When urine is absorbed into each test strip by capillary action, it mixes with the respective drug monoclonal antibody conjugate and flows across a pre-coated membrane. If the drug level in the urine sample is below the detection level of the test, respective drug monoclonal antibody conjugate binds to the respective drug-protein conjugate immobilized in the Test Region (T) of the test strip. This produces a colored test line in the Test Region (T) of the strip that indicates a negative result.</a:t>
            </a:r>
          </a:p>
          <a:p>
            <a:pPr marL="0" indent="0">
              <a:spcAft>
                <a:spcPts val="600"/>
              </a:spcAft>
              <a:buNone/>
            </a:pPr>
            <a:r>
              <a:rPr lang="en-US" sz="2000" dirty="0"/>
              <a:t>When the sample drug level is at or above the detection level of the test, the free drug in the sample binds to the respective drug monoclonal antibody conjugate, preventing the respective drug monoclonal antibody conjugate from binding to the drug-protein conjugate immobilized in the Test Region (T) of the device. This prevents the development of a distinct colored band in the test region, indicating a preliminary positive result</a:t>
            </a:r>
          </a:p>
        </p:txBody>
      </p:sp>
    </p:spTree>
    <p:extLst>
      <p:ext uri="{BB962C8B-B14F-4D97-AF65-F5344CB8AC3E}">
        <p14:creationId xmlns:p14="http://schemas.microsoft.com/office/powerpoint/2010/main" val="3007403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1" name="Picture 40">
            <a:extLst>
              <a:ext uri="{FF2B5EF4-FFF2-40B4-BE49-F238E27FC236}">
                <a16:creationId xmlns:a16="http://schemas.microsoft.com/office/drawing/2014/main" id="{DA9F4773-7113-47E3-991C-193DDD611C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useBgFill="1">
        <p:nvSpPr>
          <p:cNvPr id="43" name="Rounded Rectangle 14">
            <a:extLst>
              <a:ext uri="{FF2B5EF4-FFF2-40B4-BE49-F238E27FC236}">
                <a16:creationId xmlns:a16="http://schemas.microsoft.com/office/drawing/2014/main" id="{B781DC51-1D15-43A2-AB4F-2051C5F1C4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6008" y="0"/>
            <a:ext cx="7555992" cy="6858000"/>
          </a:xfrm>
          <a:prstGeom prst="roundRect">
            <a:avLst>
              <a:gd name="adj" fmla="val 0"/>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41008B81-C8A4-4EEF-A211-877A35E98A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solidFill>
            <a:schemeClr val="tx1"/>
          </a:solidFill>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7" name="Picture 46">
            <a:extLst>
              <a:ext uri="{FF2B5EF4-FFF2-40B4-BE49-F238E27FC236}">
                <a16:creationId xmlns:a16="http://schemas.microsoft.com/office/drawing/2014/main" id="{C82B94A0-9C04-497F-9F2A-234AC715BC1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61975"/>
          <a:stretch/>
        </p:blipFill>
        <p:spPr>
          <a:xfrm>
            <a:off x="0" y="0"/>
            <a:ext cx="4636008" cy="1441450"/>
          </a:xfrm>
          <a:prstGeom prst="rect">
            <a:avLst/>
          </a:prstGeom>
        </p:spPr>
      </p:pic>
      <p:pic>
        <p:nvPicPr>
          <p:cNvPr id="49" name="Picture 48">
            <a:extLst>
              <a:ext uri="{FF2B5EF4-FFF2-40B4-BE49-F238E27FC236}">
                <a16:creationId xmlns:a16="http://schemas.microsoft.com/office/drawing/2014/main" id="{369CB58F-9DB1-495E-8241-D899410449C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61975"/>
          <a:stretch/>
        </p:blipFill>
        <p:spPr>
          <a:xfrm>
            <a:off x="0" y="4375150"/>
            <a:ext cx="4636008" cy="2482850"/>
          </a:xfrm>
          <a:prstGeom prst="rect">
            <a:avLst/>
          </a:prstGeom>
        </p:spPr>
      </p:pic>
      <p:sp>
        <p:nvSpPr>
          <p:cNvPr id="2" name="Title 1">
            <a:extLst>
              <a:ext uri="{FF2B5EF4-FFF2-40B4-BE49-F238E27FC236}">
                <a16:creationId xmlns:a16="http://schemas.microsoft.com/office/drawing/2014/main" id="{33E17299-087E-4CFF-B8F9-C687371E3F80}"/>
              </a:ext>
            </a:extLst>
          </p:cNvPr>
          <p:cNvSpPr>
            <a:spLocks noGrp="1"/>
          </p:cNvSpPr>
          <p:nvPr>
            <p:ph type="title"/>
          </p:nvPr>
        </p:nvSpPr>
        <p:spPr>
          <a:xfrm>
            <a:off x="685800" y="1066163"/>
            <a:ext cx="3306744" cy="5148371"/>
          </a:xfrm>
        </p:spPr>
        <p:txBody>
          <a:bodyPr vert="horz" lIns="91440" tIns="45720" rIns="91440" bIns="45720" rtlCol="0" anchor="ctr">
            <a:normAutofit/>
          </a:bodyPr>
          <a:lstStyle/>
          <a:p>
            <a:r>
              <a:rPr lang="en-US">
                <a:solidFill>
                  <a:schemeClr val="bg1"/>
                </a:solidFill>
              </a:rPr>
              <a:t>You will need</a:t>
            </a:r>
          </a:p>
        </p:txBody>
      </p:sp>
      <p:graphicFrame>
        <p:nvGraphicFramePr>
          <p:cNvPr id="37" name="Content Placeholder 2">
            <a:extLst>
              <a:ext uri="{FF2B5EF4-FFF2-40B4-BE49-F238E27FC236}">
                <a16:creationId xmlns:a16="http://schemas.microsoft.com/office/drawing/2014/main" id="{71FAA015-CB65-6CB6-9A4C-BDC4773B5CE9}"/>
              </a:ext>
            </a:extLst>
          </p:cNvPr>
          <p:cNvGraphicFramePr>
            <a:graphicFrameLocks noGrp="1"/>
          </p:cNvGraphicFramePr>
          <p:nvPr>
            <p:ph sz="half" idx="1"/>
            <p:extLst>
              <p:ext uri="{D42A27DB-BD31-4B8C-83A1-F6EECF244321}">
                <p14:modId xmlns:p14="http://schemas.microsoft.com/office/powerpoint/2010/main" val="977823311"/>
              </p:ext>
            </p:extLst>
          </p:nvPr>
        </p:nvGraphicFramePr>
        <p:xfrm>
          <a:off x="5279472" y="746125"/>
          <a:ext cx="6290226" cy="54477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808591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5" name="Rounded Rectangle 14">
            <a:extLst>
              <a:ext uri="{FF2B5EF4-FFF2-40B4-BE49-F238E27FC236}">
                <a16:creationId xmlns:a16="http://schemas.microsoft.com/office/drawing/2014/main" id="{B781DC51-1D15-43A2-AB4F-2051C5F1C4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6008" y="0"/>
            <a:ext cx="7555992" cy="6858000"/>
          </a:xfrm>
          <a:prstGeom prst="roundRect">
            <a:avLst>
              <a:gd name="adj" fmla="val 0"/>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41008B81-C8A4-4EEF-A211-877A35E98A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solidFill>
            <a:schemeClr val="tx1"/>
          </a:solidFill>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9" name="Picture 48">
            <a:extLst>
              <a:ext uri="{FF2B5EF4-FFF2-40B4-BE49-F238E27FC236}">
                <a16:creationId xmlns:a16="http://schemas.microsoft.com/office/drawing/2014/main" id="{C82B94A0-9C04-497F-9F2A-234AC715BC1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61975"/>
          <a:stretch/>
        </p:blipFill>
        <p:spPr>
          <a:xfrm>
            <a:off x="0" y="0"/>
            <a:ext cx="4636008" cy="1441450"/>
          </a:xfrm>
          <a:prstGeom prst="rect">
            <a:avLst/>
          </a:prstGeom>
        </p:spPr>
      </p:pic>
      <p:pic>
        <p:nvPicPr>
          <p:cNvPr id="51" name="Picture 50">
            <a:extLst>
              <a:ext uri="{FF2B5EF4-FFF2-40B4-BE49-F238E27FC236}">
                <a16:creationId xmlns:a16="http://schemas.microsoft.com/office/drawing/2014/main" id="{369CB58F-9DB1-495E-8241-D899410449C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61975"/>
          <a:stretch/>
        </p:blipFill>
        <p:spPr>
          <a:xfrm>
            <a:off x="0" y="4375150"/>
            <a:ext cx="4636008" cy="2482850"/>
          </a:xfrm>
          <a:prstGeom prst="rect">
            <a:avLst/>
          </a:prstGeom>
        </p:spPr>
      </p:pic>
      <p:sp>
        <p:nvSpPr>
          <p:cNvPr id="2" name="Title 1">
            <a:extLst>
              <a:ext uri="{FF2B5EF4-FFF2-40B4-BE49-F238E27FC236}">
                <a16:creationId xmlns:a16="http://schemas.microsoft.com/office/drawing/2014/main" id="{F9EFDA3D-7C33-4880-B7EC-C984BE0764EB}"/>
              </a:ext>
            </a:extLst>
          </p:cNvPr>
          <p:cNvSpPr>
            <a:spLocks noGrp="1"/>
          </p:cNvSpPr>
          <p:nvPr>
            <p:ph type="title"/>
          </p:nvPr>
        </p:nvSpPr>
        <p:spPr>
          <a:xfrm>
            <a:off x="685800" y="1066163"/>
            <a:ext cx="3306744" cy="5148371"/>
          </a:xfrm>
        </p:spPr>
        <p:txBody>
          <a:bodyPr>
            <a:normAutofit/>
          </a:bodyPr>
          <a:lstStyle/>
          <a:p>
            <a:r>
              <a:rPr lang="en-US">
                <a:solidFill>
                  <a:schemeClr val="bg1"/>
                </a:solidFill>
              </a:rPr>
              <a:t>reagents</a:t>
            </a:r>
          </a:p>
        </p:txBody>
      </p:sp>
      <p:graphicFrame>
        <p:nvGraphicFramePr>
          <p:cNvPr id="41" name="Content Placeholder 2">
            <a:extLst>
              <a:ext uri="{FF2B5EF4-FFF2-40B4-BE49-F238E27FC236}">
                <a16:creationId xmlns:a16="http://schemas.microsoft.com/office/drawing/2014/main" id="{57788579-7A18-E56D-7B5E-E5EB0A75175B}"/>
              </a:ext>
            </a:extLst>
          </p:cNvPr>
          <p:cNvGraphicFramePr>
            <a:graphicFrameLocks noGrp="1"/>
          </p:cNvGraphicFramePr>
          <p:nvPr>
            <p:ph idx="1"/>
            <p:extLst>
              <p:ext uri="{D42A27DB-BD31-4B8C-83A1-F6EECF244321}">
                <p14:modId xmlns:p14="http://schemas.microsoft.com/office/powerpoint/2010/main" val="2803700569"/>
              </p:ext>
            </p:extLst>
          </p:nvPr>
        </p:nvGraphicFramePr>
        <p:xfrm>
          <a:off x="4423144" y="746125"/>
          <a:ext cx="7146554" cy="54477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810327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9" name="Picture 28">
            <a:extLst>
              <a:ext uri="{FF2B5EF4-FFF2-40B4-BE49-F238E27FC236}">
                <a16:creationId xmlns:a16="http://schemas.microsoft.com/office/drawing/2014/main" id="{93E2C8F5-B35B-4728-AFAB-5111275C6C0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pic>
        <p:nvPicPr>
          <p:cNvPr id="31" name="Picture 30">
            <a:extLst>
              <a:ext uri="{FF2B5EF4-FFF2-40B4-BE49-F238E27FC236}">
                <a16:creationId xmlns:a16="http://schemas.microsoft.com/office/drawing/2014/main" id="{69EB4E46-374D-4E57-9304-5B8EDFB8E5B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a:extLst>
              <a:ext uri="{FF2B5EF4-FFF2-40B4-BE49-F238E27FC236}">
                <a16:creationId xmlns:a16="http://schemas.microsoft.com/office/drawing/2014/main" id="{E401CB0F-D081-4844-B3C3-510EB23E6680}"/>
              </a:ext>
            </a:extLst>
          </p:cNvPr>
          <p:cNvSpPr>
            <a:spLocks noGrp="1"/>
          </p:cNvSpPr>
          <p:nvPr>
            <p:ph type="title"/>
          </p:nvPr>
        </p:nvSpPr>
        <p:spPr>
          <a:xfrm>
            <a:off x="4312500" y="1309469"/>
            <a:ext cx="6132990" cy="1825096"/>
          </a:xfrm>
        </p:spPr>
        <p:txBody>
          <a:bodyPr vert="horz" lIns="91440" tIns="45720" rIns="91440" bIns="45720" rtlCol="0" anchor="b">
            <a:normAutofit/>
          </a:bodyPr>
          <a:lstStyle/>
          <a:p>
            <a:pPr algn="l"/>
            <a:r>
              <a:rPr lang="en-US" sz="6000" dirty="0"/>
              <a:t>Quality controls</a:t>
            </a:r>
          </a:p>
        </p:txBody>
      </p:sp>
      <p:sp>
        <p:nvSpPr>
          <p:cNvPr id="3" name="Text Placeholder 2">
            <a:extLst>
              <a:ext uri="{FF2B5EF4-FFF2-40B4-BE49-F238E27FC236}">
                <a16:creationId xmlns:a16="http://schemas.microsoft.com/office/drawing/2014/main" id="{2D56D29E-8E7A-4AD9-8F08-B18B77F78648}"/>
              </a:ext>
            </a:extLst>
          </p:cNvPr>
          <p:cNvSpPr>
            <a:spLocks noGrp="1"/>
          </p:cNvSpPr>
          <p:nvPr>
            <p:ph type="body" idx="1"/>
          </p:nvPr>
        </p:nvSpPr>
        <p:spPr>
          <a:xfrm>
            <a:off x="3493180" y="3887534"/>
            <a:ext cx="7671006" cy="1528290"/>
          </a:xfrm>
        </p:spPr>
        <p:txBody>
          <a:bodyPr vert="horz" lIns="91440" tIns="45720" rIns="91440" bIns="45720" rtlCol="0">
            <a:normAutofit fontScale="40000" lnSpcReduction="20000"/>
          </a:bodyPr>
          <a:lstStyle/>
          <a:p>
            <a:pPr algn="l"/>
            <a:r>
              <a:rPr lang="en-US" sz="2000" dirty="0">
                <a:solidFill>
                  <a:schemeClr val="tx1"/>
                </a:solidFill>
              </a:rPr>
              <a:t> </a:t>
            </a:r>
            <a:r>
              <a:rPr lang="en-US" sz="10000" dirty="0">
                <a:solidFill>
                  <a:schemeClr val="tx1"/>
                </a:solidFill>
              </a:rPr>
              <a:t>1. Internal Procedural Controls</a:t>
            </a:r>
          </a:p>
          <a:p>
            <a:pPr algn="l"/>
            <a:r>
              <a:rPr lang="en-US" sz="10000" dirty="0">
                <a:solidFill>
                  <a:schemeClr val="tx1"/>
                </a:solidFill>
              </a:rPr>
              <a:t>2. External Controls</a:t>
            </a:r>
          </a:p>
        </p:txBody>
      </p:sp>
      <p:pic>
        <p:nvPicPr>
          <p:cNvPr id="26" name="Graphic 25" descr="Checkmark">
            <a:extLst>
              <a:ext uri="{FF2B5EF4-FFF2-40B4-BE49-F238E27FC236}">
                <a16:creationId xmlns:a16="http://schemas.microsoft.com/office/drawing/2014/main" id="{AF71ED56-9CD9-1602-2E8B-C7C943256FB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41659" y="1803405"/>
            <a:ext cx="2662321" cy="2662321"/>
          </a:xfrm>
          <a:prstGeom prst="rect">
            <a:avLst/>
          </a:prstGeom>
        </p:spPr>
      </p:pic>
    </p:spTree>
    <p:extLst>
      <p:ext uri="{BB962C8B-B14F-4D97-AF65-F5344CB8AC3E}">
        <p14:creationId xmlns:p14="http://schemas.microsoft.com/office/powerpoint/2010/main" val="832760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pic>
        <p:nvPicPr>
          <p:cNvPr id="33" name="Picture 32">
            <a:extLst>
              <a:ext uri="{FF2B5EF4-FFF2-40B4-BE49-F238E27FC236}">
                <a16:creationId xmlns:a16="http://schemas.microsoft.com/office/drawing/2014/main" id="{A932DB99-93A2-40E5-BC49-E211DCC03C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useBgFill="1">
        <p:nvSpPr>
          <p:cNvPr id="35" name="Rectangle 34">
            <a:extLst>
              <a:ext uri="{FF2B5EF4-FFF2-40B4-BE49-F238E27FC236}">
                <a16:creationId xmlns:a16="http://schemas.microsoft.com/office/drawing/2014/main" id="{26A3F16E-CC60-4737-8CBB-9568A351D3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F95815-DF94-496F-8B2A-1394B6C16BE9}"/>
              </a:ext>
            </a:extLst>
          </p:cNvPr>
          <p:cNvSpPr>
            <a:spLocks noGrp="1"/>
          </p:cNvSpPr>
          <p:nvPr>
            <p:ph type="title"/>
          </p:nvPr>
        </p:nvSpPr>
        <p:spPr>
          <a:xfrm>
            <a:off x="4090507" y="764372"/>
            <a:ext cx="7434070" cy="1432289"/>
          </a:xfrm>
        </p:spPr>
        <p:txBody>
          <a:bodyPr vert="horz" lIns="91440" tIns="45720" rIns="91440" bIns="45720" rtlCol="0" anchor="ctr">
            <a:normAutofit/>
          </a:bodyPr>
          <a:lstStyle/>
          <a:p>
            <a:r>
              <a:rPr lang="en-US" sz="4800" dirty="0"/>
              <a:t>Internal procedural</a:t>
            </a:r>
            <a:br>
              <a:rPr lang="en-US" sz="4800" dirty="0"/>
            </a:br>
            <a:r>
              <a:rPr lang="en-US" sz="4800" dirty="0"/>
              <a:t>Controls</a:t>
            </a:r>
          </a:p>
        </p:txBody>
      </p:sp>
      <p:sp>
        <p:nvSpPr>
          <p:cNvPr id="37" name="Rectangle 36">
            <a:extLst>
              <a:ext uri="{FF2B5EF4-FFF2-40B4-BE49-F238E27FC236}">
                <a16:creationId xmlns:a16="http://schemas.microsoft.com/office/drawing/2014/main" id="{C0DABE73-66EA-42B0-AB0A-9FB1C0AD7A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06393"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pic>
        <p:nvPicPr>
          <p:cNvPr id="39" name="Picture 38">
            <a:extLst>
              <a:ext uri="{FF2B5EF4-FFF2-40B4-BE49-F238E27FC236}">
                <a16:creationId xmlns:a16="http://schemas.microsoft.com/office/drawing/2014/main" id="{3E6AAA93-EC5F-4241-A5A3-7E599ABC0C6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43750"/>
          <a:stretch/>
        </p:blipFill>
        <p:spPr>
          <a:xfrm rot="16200000">
            <a:off x="-1264032" y="2187574"/>
            <a:ext cx="6857999" cy="2482850"/>
          </a:xfrm>
          <a:prstGeom prst="rect">
            <a:avLst/>
          </a:prstGeom>
        </p:spPr>
      </p:pic>
      <p:sp>
        <p:nvSpPr>
          <p:cNvPr id="19" name="Content Placeholder 2">
            <a:extLst>
              <a:ext uri="{FF2B5EF4-FFF2-40B4-BE49-F238E27FC236}">
                <a16:creationId xmlns:a16="http://schemas.microsoft.com/office/drawing/2014/main" id="{A8CE2BA1-3B98-4DED-8CCA-618ECD69B341}"/>
              </a:ext>
            </a:extLst>
          </p:cNvPr>
          <p:cNvSpPr>
            <a:spLocks noGrp="1"/>
          </p:cNvSpPr>
          <p:nvPr>
            <p:ph sz="half" idx="1"/>
          </p:nvPr>
        </p:nvSpPr>
        <p:spPr>
          <a:xfrm>
            <a:off x="4090507" y="2628900"/>
            <a:ext cx="8101493" cy="4229100"/>
          </a:xfrm>
        </p:spPr>
        <p:txBody>
          <a:bodyPr vert="horz" lIns="91440" tIns="45720" rIns="91440" bIns="45720" rtlCol="0">
            <a:normAutofit fontScale="70000" lnSpcReduction="20000"/>
          </a:bodyPr>
          <a:lstStyle/>
          <a:p>
            <a:pPr>
              <a:spcAft>
                <a:spcPts val="1800"/>
              </a:spcAft>
            </a:pPr>
            <a:endParaRPr lang="en-US" sz="2000" dirty="0"/>
          </a:p>
          <a:p>
            <a:pPr>
              <a:spcAft>
                <a:spcPts val="1800"/>
              </a:spcAft>
            </a:pPr>
            <a:r>
              <a:rPr lang="en-US" sz="3600" dirty="0"/>
              <a:t>Verifies the assay validity (performance of the cup)</a:t>
            </a:r>
          </a:p>
          <a:p>
            <a:pPr>
              <a:spcAft>
                <a:spcPts val="1800"/>
              </a:spcAft>
            </a:pPr>
            <a:r>
              <a:rPr lang="en-US" sz="3600" dirty="0"/>
              <a:t>A line at the “control” position indicates the sample migrated properly and that the reagents worked</a:t>
            </a:r>
          </a:p>
          <a:p>
            <a:pPr>
              <a:spcAft>
                <a:spcPts val="1800"/>
              </a:spcAft>
            </a:pPr>
            <a:r>
              <a:rPr lang="en-US" sz="3600" dirty="0"/>
              <a:t>If the line at the “control” position is not present, the test is invalid. DO NOT report patient results. Repeat the test with a new sample and new cup.</a:t>
            </a:r>
          </a:p>
          <a:p>
            <a:endParaRPr lang="en-US" sz="2000" dirty="0"/>
          </a:p>
        </p:txBody>
      </p:sp>
    </p:spTree>
    <p:extLst>
      <p:ext uri="{BB962C8B-B14F-4D97-AF65-F5344CB8AC3E}">
        <p14:creationId xmlns:p14="http://schemas.microsoft.com/office/powerpoint/2010/main" val="316495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pic>
        <p:nvPicPr>
          <p:cNvPr id="24" name="Picture 23">
            <a:extLst>
              <a:ext uri="{FF2B5EF4-FFF2-40B4-BE49-F238E27FC236}">
                <a16:creationId xmlns:a16="http://schemas.microsoft.com/office/drawing/2014/main" id="{A932DB99-93A2-40E5-BC49-E211DCC03C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useBgFill="1">
        <p:nvSpPr>
          <p:cNvPr id="26" name="Rectangle 25">
            <a:extLst>
              <a:ext uri="{FF2B5EF4-FFF2-40B4-BE49-F238E27FC236}">
                <a16:creationId xmlns:a16="http://schemas.microsoft.com/office/drawing/2014/main" id="{24C41CF4-4A13-4AA9-9300-CB7A2E37C8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Title 1">
            <a:extLst>
              <a:ext uri="{FF2B5EF4-FFF2-40B4-BE49-F238E27FC236}">
                <a16:creationId xmlns:a16="http://schemas.microsoft.com/office/drawing/2014/main" id="{2FF95815-DF94-496F-8B2A-1394B6C16BE9}"/>
              </a:ext>
            </a:extLst>
          </p:cNvPr>
          <p:cNvSpPr>
            <a:spLocks noGrp="1"/>
          </p:cNvSpPr>
          <p:nvPr>
            <p:ph type="title"/>
          </p:nvPr>
        </p:nvSpPr>
        <p:spPr>
          <a:xfrm>
            <a:off x="278300" y="764372"/>
            <a:ext cx="3848896" cy="5216013"/>
          </a:xfrm>
        </p:spPr>
        <p:txBody>
          <a:bodyPr vert="horz" lIns="91440" tIns="45720" rIns="91440" bIns="45720" rtlCol="0" anchor="ctr">
            <a:normAutofit/>
          </a:bodyPr>
          <a:lstStyle/>
          <a:p>
            <a:pPr algn="ctr"/>
            <a:r>
              <a:rPr lang="en-US" sz="4800" dirty="0"/>
              <a:t>External Positive</a:t>
            </a:r>
            <a:br>
              <a:rPr lang="en-US" sz="4800" dirty="0"/>
            </a:br>
            <a:r>
              <a:rPr lang="en-US" sz="4800" dirty="0"/>
              <a:t>&amp;</a:t>
            </a:r>
            <a:br>
              <a:rPr lang="en-US" sz="4800" dirty="0"/>
            </a:br>
            <a:r>
              <a:rPr lang="en-US" sz="4800" dirty="0"/>
              <a:t>negative Controls</a:t>
            </a:r>
          </a:p>
        </p:txBody>
      </p:sp>
      <p:cxnSp>
        <p:nvCxnSpPr>
          <p:cNvPr id="28" name="Straight Connector 27">
            <a:extLst>
              <a:ext uri="{FF2B5EF4-FFF2-40B4-BE49-F238E27FC236}">
                <a16:creationId xmlns:a16="http://schemas.microsoft.com/office/drawing/2014/main" id="{7A77B115-9FF3-46AE-AE08-826DEB9A62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127197" y="1923563"/>
            <a:ext cx="0" cy="301752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Content Placeholder 2">
            <a:extLst>
              <a:ext uri="{FF2B5EF4-FFF2-40B4-BE49-F238E27FC236}">
                <a16:creationId xmlns:a16="http://schemas.microsoft.com/office/drawing/2014/main" id="{A8CE2BA1-3B98-4DED-8CCA-618ECD69B341}"/>
              </a:ext>
            </a:extLst>
          </p:cNvPr>
          <p:cNvSpPr>
            <a:spLocks noGrp="1"/>
          </p:cNvSpPr>
          <p:nvPr>
            <p:ph sz="half" idx="1"/>
          </p:nvPr>
        </p:nvSpPr>
        <p:spPr>
          <a:xfrm>
            <a:off x="4370137" y="764372"/>
            <a:ext cx="7662831" cy="6093628"/>
          </a:xfrm>
        </p:spPr>
        <p:txBody>
          <a:bodyPr vert="horz" lIns="91440" tIns="45720" rIns="91440" bIns="45720" rtlCol="0" anchor="ctr">
            <a:normAutofit/>
          </a:bodyPr>
          <a:lstStyle/>
          <a:p>
            <a:r>
              <a:rPr lang="en-US" sz="2800" dirty="0"/>
              <a:t>Verifies the performance of the reagents and the operator. </a:t>
            </a:r>
          </a:p>
          <a:p>
            <a:r>
              <a:rPr lang="en-US" sz="2800" dirty="0"/>
              <a:t>External controls must be performed monthly. </a:t>
            </a:r>
          </a:p>
          <a:p>
            <a:r>
              <a:rPr lang="en-US" sz="2800" dirty="0"/>
              <a:t>External controls are performed by the same process as patient testing </a:t>
            </a:r>
          </a:p>
          <a:p>
            <a:r>
              <a:rPr lang="en-US" sz="2800" dirty="0"/>
              <a:t>If the correct control results are not obtained, do not report patient results. Repeat the test with new control samples and a new cup. If the correct results are still not obtained, do not continue patient testing. Contact Ancillary at ext. 3305, 5885, or 8036.</a:t>
            </a:r>
          </a:p>
          <a:p>
            <a:endParaRPr lang="en-US" sz="2000" dirty="0"/>
          </a:p>
        </p:txBody>
      </p:sp>
    </p:spTree>
    <p:extLst>
      <p:ext uri="{BB962C8B-B14F-4D97-AF65-F5344CB8AC3E}">
        <p14:creationId xmlns:p14="http://schemas.microsoft.com/office/powerpoint/2010/main" val="2517952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6184FA60-56E6-4C39-B1D1-F8DA36DE1F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a:extLst>
              <a:ext uri="{FF2B5EF4-FFF2-40B4-BE49-F238E27FC236}">
                <a16:creationId xmlns:a16="http://schemas.microsoft.com/office/drawing/2014/main" id="{FBE4C130-74CE-48EE-A50F-2ADD6E53B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43750" b="12276"/>
          <a:stretch/>
        </p:blipFill>
        <p:spPr>
          <a:xfrm rot="16200000">
            <a:off x="7673974" y="2339972"/>
            <a:ext cx="6857999" cy="2178053"/>
          </a:xfrm>
          <a:prstGeom prst="rect">
            <a:avLst/>
          </a:prstGeom>
        </p:spPr>
      </p:pic>
      <p:sp>
        <p:nvSpPr>
          <p:cNvPr id="2" name="Title 1">
            <a:extLst>
              <a:ext uri="{FF2B5EF4-FFF2-40B4-BE49-F238E27FC236}">
                <a16:creationId xmlns:a16="http://schemas.microsoft.com/office/drawing/2014/main" id="{D145C023-B17B-4DCA-898E-1834D25962FF}"/>
              </a:ext>
            </a:extLst>
          </p:cNvPr>
          <p:cNvSpPr>
            <a:spLocks noGrp="1"/>
          </p:cNvSpPr>
          <p:nvPr>
            <p:ph type="title"/>
          </p:nvPr>
        </p:nvSpPr>
        <p:spPr>
          <a:xfrm>
            <a:off x="791412" y="229003"/>
            <a:ext cx="9845190" cy="1293028"/>
          </a:xfrm>
        </p:spPr>
        <p:txBody>
          <a:bodyPr>
            <a:normAutofit/>
          </a:bodyPr>
          <a:lstStyle/>
          <a:p>
            <a:pPr algn="l"/>
            <a:r>
              <a:rPr lang="en-US" dirty="0"/>
              <a:t>Specimen collection</a:t>
            </a:r>
          </a:p>
        </p:txBody>
      </p:sp>
      <p:sp>
        <p:nvSpPr>
          <p:cNvPr id="8" name="Content Placeholder 2">
            <a:extLst>
              <a:ext uri="{FF2B5EF4-FFF2-40B4-BE49-F238E27FC236}">
                <a16:creationId xmlns:a16="http://schemas.microsoft.com/office/drawing/2014/main" id="{908E67C1-37CA-4CB6-ABB8-681CCD619E27}"/>
              </a:ext>
            </a:extLst>
          </p:cNvPr>
          <p:cNvSpPr>
            <a:spLocks noGrp="1"/>
          </p:cNvSpPr>
          <p:nvPr>
            <p:ph idx="1"/>
          </p:nvPr>
        </p:nvSpPr>
        <p:spPr>
          <a:xfrm>
            <a:off x="701593" y="2041451"/>
            <a:ext cx="10090453" cy="4486939"/>
          </a:xfrm>
        </p:spPr>
        <p:txBody>
          <a:bodyPr>
            <a:noAutofit/>
          </a:bodyPr>
          <a:lstStyle/>
          <a:p>
            <a:r>
              <a:rPr lang="en-US" sz="3600" dirty="0"/>
              <a:t>Remove the cup from the sealed pouch.</a:t>
            </a:r>
          </a:p>
          <a:p>
            <a:r>
              <a:rPr lang="en-US" sz="3600" dirty="0"/>
              <a:t>Label the cup with patient’s full name, full social security number, date, and time of collection.</a:t>
            </a:r>
          </a:p>
          <a:p>
            <a:r>
              <a:rPr lang="en-US" sz="3600" dirty="0"/>
              <a:t>Instruct the patient to collect an adequate sample volume of urine (30 mL minimum) in the cup and secure the cap tightly.</a:t>
            </a:r>
          </a:p>
        </p:txBody>
      </p:sp>
      <p:sp>
        <p:nvSpPr>
          <p:cNvPr id="9" name="TextBox 8">
            <a:extLst>
              <a:ext uri="{FF2B5EF4-FFF2-40B4-BE49-F238E27FC236}">
                <a16:creationId xmlns:a16="http://schemas.microsoft.com/office/drawing/2014/main" id="{6F7AFBB5-F8CB-4979-A0EA-55129F682C6E}"/>
              </a:ext>
            </a:extLst>
          </p:cNvPr>
          <p:cNvSpPr txBox="1"/>
          <p:nvPr/>
        </p:nvSpPr>
        <p:spPr>
          <a:xfrm>
            <a:off x="791412" y="1350924"/>
            <a:ext cx="9755372" cy="400110"/>
          </a:xfrm>
          <a:prstGeom prst="rect">
            <a:avLst/>
          </a:prstGeom>
          <a:noFill/>
        </p:spPr>
        <p:txBody>
          <a:bodyPr wrap="square" rtlCol="0">
            <a:spAutoFit/>
          </a:bodyPr>
          <a:lstStyle/>
          <a:p>
            <a:pPr marL="0" indent="0">
              <a:buNone/>
            </a:pPr>
            <a:r>
              <a:rPr lang="en-US" sz="2000" b="1" dirty="0">
                <a:solidFill>
                  <a:schemeClr val="accent1"/>
                </a:solidFill>
              </a:rPr>
              <a:t>**Treat all specimens as potentially infectious. Follow universal precautions**</a:t>
            </a:r>
          </a:p>
        </p:txBody>
      </p:sp>
    </p:spTree>
    <p:extLst>
      <p:ext uri="{BB962C8B-B14F-4D97-AF65-F5344CB8AC3E}">
        <p14:creationId xmlns:p14="http://schemas.microsoft.com/office/powerpoint/2010/main" val="241860774"/>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docProps/app.xml><?xml version="1.0" encoding="utf-8"?>
<Properties xmlns="http://schemas.openxmlformats.org/officeDocument/2006/extended-properties" xmlns:vt="http://schemas.openxmlformats.org/officeDocument/2006/docPropsVTypes">
  <Template>Vapor Trail</Template>
  <TotalTime>2723</TotalTime>
  <Words>921</Words>
  <Application>Microsoft Office PowerPoint</Application>
  <PresentationFormat>Widescreen</PresentationFormat>
  <Paragraphs>68</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Century Gothic</vt:lpstr>
      <vt:lpstr>Franklin Gothic Book</vt:lpstr>
      <vt:lpstr>Vapor Trail</vt:lpstr>
      <vt:lpstr>UScreen UDS Cup 1st Annual Competency</vt:lpstr>
      <vt:lpstr>Competency Requirements</vt:lpstr>
      <vt:lpstr>Overview</vt:lpstr>
      <vt:lpstr>You will need</vt:lpstr>
      <vt:lpstr>reagents</vt:lpstr>
      <vt:lpstr>Quality controls</vt:lpstr>
      <vt:lpstr>Internal procedural Controls</vt:lpstr>
      <vt:lpstr>External Positive &amp; negative Controls</vt:lpstr>
      <vt:lpstr>Specimen collection</vt:lpstr>
      <vt:lpstr>Patient testing</vt:lpstr>
      <vt:lpstr>Interpreting results</vt:lpstr>
      <vt:lpstr>limitations</vt:lpstr>
      <vt:lpstr>The UScreen UDS SOP can be found at the following link:   \\v06.med.va.gov\ric\service\LaboratoryAdministrativeManual</vt:lpstr>
      <vt:lpstr>What’s next?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BinaxNow annual competency</dc:title>
  <dc:creator>Tegegne, Mulu  RICVAMC</dc:creator>
  <cp:lastModifiedBy>Priestley, Heather N. (she/her/hers)</cp:lastModifiedBy>
  <cp:revision>60</cp:revision>
  <dcterms:created xsi:type="dcterms:W3CDTF">2021-11-30T18:04:22Z</dcterms:created>
  <dcterms:modified xsi:type="dcterms:W3CDTF">2023-08-02T18:09:10Z</dcterms:modified>
</cp:coreProperties>
</file>