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4" r:id="rId3"/>
    <p:sldId id="265" r:id="rId4"/>
    <p:sldId id="273" r:id="rId5"/>
    <p:sldId id="259" r:id="rId6"/>
    <p:sldId id="260" r:id="rId7"/>
    <p:sldId id="257" r:id="rId8"/>
    <p:sldId id="274" r:id="rId9"/>
    <p:sldId id="278" r:id="rId10"/>
    <p:sldId id="276" r:id="rId11"/>
    <p:sldId id="271" r:id="rId12"/>
    <p:sldId id="269" r:id="rId13"/>
    <p:sldId id="270" r:id="rId14"/>
    <p:sldId id="275" r:id="rId15"/>
    <p:sldId id="262" r:id="rId16"/>
    <p:sldId id="263" r:id="rId17"/>
    <p:sldId id="266" r:id="rId18"/>
    <p:sldId id="267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42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sv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svg"/><Relationship Id="rId1" Type="http://schemas.openxmlformats.org/officeDocument/2006/relationships/image" Target="../media/image34.png"/><Relationship Id="rId6" Type="http://schemas.openxmlformats.org/officeDocument/2006/relationships/image" Target="../media/image39.svg"/><Relationship Id="rId5" Type="http://schemas.openxmlformats.org/officeDocument/2006/relationships/image" Target="../media/image38.png"/><Relationship Id="rId4" Type="http://schemas.openxmlformats.org/officeDocument/2006/relationships/image" Target="../media/image37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sv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svg"/><Relationship Id="rId4" Type="http://schemas.openxmlformats.org/officeDocument/2006/relationships/image" Target="../media/image18.svg"/><Relationship Id="rId9" Type="http://schemas.openxmlformats.org/officeDocument/2006/relationships/image" Target="../media/image23.pn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4" Type="http://schemas.openxmlformats.org/officeDocument/2006/relationships/image" Target="../media/image30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sv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svg"/><Relationship Id="rId1" Type="http://schemas.openxmlformats.org/officeDocument/2006/relationships/image" Target="../media/image34.png"/><Relationship Id="rId6" Type="http://schemas.openxmlformats.org/officeDocument/2006/relationships/image" Target="../media/image39.svg"/><Relationship Id="rId5" Type="http://schemas.openxmlformats.org/officeDocument/2006/relationships/image" Target="../media/image38.png"/><Relationship Id="rId4" Type="http://schemas.openxmlformats.org/officeDocument/2006/relationships/image" Target="../media/image3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sv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svg"/><Relationship Id="rId4" Type="http://schemas.openxmlformats.org/officeDocument/2006/relationships/image" Target="../media/image18.svg"/><Relationship Id="rId9" Type="http://schemas.openxmlformats.org/officeDocument/2006/relationships/image" Target="../media/image23.pn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4" Type="http://schemas.openxmlformats.org/officeDocument/2006/relationships/image" Target="../media/image3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A78AB3-6171-4141-BA20-682F316DBD6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2_2" csCatId="accent2" phldr="1"/>
      <dgm:spPr/>
      <dgm:t>
        <a:bodyPr/>
        <a:lstStyle/>
        <a:p>
          <a:endParaRPr lang="en-US"/>
        </a:p>
      </dgm:t>
    </dgm:pt>
    <dgm:pt modelId="{A50FEEFE-8245-4277-A365-B3252813E0E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Once warmed to room temperature, cartridges are good for 14 days – can not place back in the refrigerator (look for new expiration date label)</a:t>
          </a:r>
        </a:p>
      </dgm:t>
    </dgm:pt>
    <dgm:pt modelId="{1F8D5B04-1B67-4053-A42F-D25E1538F6F6}" type="parTrans" cxnId="{9092A62B-C5F7-4AD6-984B-9025C61D33DD}">
      <dgm:prSet/>
      <dgm:spPr/>
      <dgm:t>
        <a:bodyPr/>
        <a:lstStyle/>
        <a:p>
          <a:endParaRPr lang="en-US"/>
        </a:p>
      </dgm:t>
    </dgm:pt>
    <dgm:pt modelId="{55F51E96-A1EB-4088-8B2B-D8F8CEE9218C}" type="sibTrans" cxnId="{9092A62B-C5F7-4AD6-984B-9025C61D33DD}">
      <dgm:prSet/>
      <dgm:spPr/>
      <dgm:t>
        <a:bodyPr/>
        <a:lstStyle/>
        <a:p>
          <a:endParaRPr lang="en-US"/>
        </a:p>
      </dgm:t>
    </dgm:pt>
    <dgm:pt modelId="{35141278-99D8-406D-A1C7-0EB8C7D92F2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Do not leave i-stat cartridges next to the GEM – it is too warm for their required temperature</a:t>
          </a:r>
        </a:p>
      </dgm:t>
    </dgm:pt>
    <dgm:pt modelId="{E13C9056-051A-49A5-BE5A-D8634271526C}" type="parTrans" cxnId="{750AA1FF-5BFF-4349-BFFE-46C8DD14DBEE}">
      <dgm:prSet/>
      <dgm:spPr/>
      <dgm:t>
        <a:bodyPr/>
        <a:lstStyle/>
        <a:p>
          <a:endParaRPr lang="en-US"/>
        </a:p>
      </dgm:t>
    </dgm:pt>
    <dgm:pt modelId="{ECDBE42E-7F82-4776-9BE3-E9452F47312D}" type="sibTrans" cxnId="{750AA1FF-5BFF-4349-BFFE-46C8DD14DBEE}">
      <dgm:prSet/>
      <dgm:spPr/>
      <dgm:t>
        <a:bodyPr/>
        <a:lstStyle/>
        <a:p>
          <a:endParaRPr lang="en-US"/>
        </a:p>
      </dgm:t>
    </dgm:pt>
    <dgm:pt modelId="{4F063D0B-A583-414C-8AE7-C7563E1DEE9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Handle cartridges by the sides only</a:t>
          </a:r>
        </a:p>
      </dgm:t>
    </dgm:pt>
    <dgm:pt modelId="{8C4B3089-E226-4B2F-9EF2-4601120F2F00}" type="parTrans" cxnId="{5E9442F2-4036-45DF-B29E-7C1C35DB964D}">
      <dgm:prSet/>
      <dgm:spPr/>
      <dgm:t>
        <a:bodyPr/>
        <a:lstStyle/>
        <a:p>
          <a:endParaRPr lang="en-US"/>
        </a:p>
      </dgm:t>
    </dgm:pt>
    <dgm:pt modelId="{C6719DFB-ACE5-469A-8F28-29941F303A0D}" type="sibTrans" cxnId="{5E9442F2-4036-45DF-B29E-7C1C35DB964D}">
      <dgm:prSet/>
      <dgm:spPr/>
      <dgm:t>
        <a:bodyPr/>
        <a:lstStyle/>
        <a:p>
          <a:endParaRPr lang="en-US"/>
        </a:p>
      </dgm:t>
    </dgm:pt>
    <dgm:pt modelId="{76E5DC5C-368A-48C3-8508-D0AA7C96922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Don’t press on the reagent bubble on top of the cartridge</a:t>
          </a:r>
        </a:p>
      </dgm:t>
    </dgm:pt>
    <dgm:pt modelId="{94A83380-B491-4483-B928-23BE907D14FF}" type="parTrans" cxnId="{3A54F3CF-973E-4A0A-B382-B2F05CF976DE}">
      <dgm:prSet/>
      <dgm:spPr/>
      <dgm:t>
        <a:bodyPr/>
        <a:lstStyle/>
        <a:p>
          <a:endParaRPr lang="en-US"/>
        </a:p>
      </dgm:t>
    </dgm:pt>
    <dgm:pt modelId="{3498E803-B72F-4C27-BD34-E9056C20F0D7}" type="sibTrans" cxnId="{3A54F3CF-973E-4A0A-B382-B2F05CF976DE}">
      <dgm:prSet/>
      <dgm:spPr/>
      <dgm:t>
        <a:bodyPr/>
        <a:lstStyle/>
        <a:p>
          <a:endParaRPr lang="en-US"/>
        </a:p>
      </dgm:t>
    </dgm:pt>
    <dgm:pt modelId="{DC2C2225-C05E-40D8-BBEE-D7C905933F7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See next slide for illustration of the sample fill mark. Be extra careful to </a:t>
          </a:r>
        </a:p>
        <a:p>
          <a:pPr>
            <a:lnSpc>
              <a:spcPct val="100000"/>
            </a:lnSpc>
          </a:pPr>
          <a:r>
            <a:rPr lang="en-US" dirty="0"/>
            <a:t>make sure enough sample has been added, but do not over-fill.</a:t>
          </a:r>
        </a:p>
      </dgm:t>
    </dgm:pt>
    <dgm:pt modelId="{B3928B9D-0CFD-4490-9F84-FAA0BCAB6935}" type="parTrans" cxnId="{BDBA6E2E-400D-479F-8E72-620764E921C7}">
      <dgm:prSet/>
      <dgm:spPr/>
      <dgm:t>
        <a:bodyPr/>
        <a:lstStyle/>
        <a:p>
          <a:endParaRPr lang="en-US"/>
        </a:p>
      </dgm:t>
    </dgm:pt>
    <dgm:pt modelId="{B3E0A0B8-DADA-49A0-A3AE-E844CE4E32FD}" type="sibTrans" cxnId="{BDBA6E2E-400D-479F-8E72-620764E921C7}">
      <dgm:prSet/>
      <dgm:spPr/>
      <dgm:t>
        <a:bodyPr/>
        <a:lstStyle/>
        <a:p>
          <a:endParaRPr lang="en-US"/>
        </a:p>
      </dgm:t>
    </dgm:pt>
    <dgm:pt modelId="{3B5EF612-786E-454C-9E12-8BB9C52DDE9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Close sample well completely before inserting into meter</a:t>
          </a:r>
        </a:p>
      </dgm:t>
    </dgm:pt>
    <dgm:pt modelId="{2ABD213D-4B06-4845-887C-FE60A7E66F41}" type="parTrans" cxnId="{73C9CBFA-5D9D-44FD-8B1B-B534041B29B4}">
      <dgm:prSet/>
      <dgm:spPr/>
      <dgm:t>
        <a:bodyPr/>
        <a:lstStyle/>
        <a:p>
          <a:endParaRPr lang="en-US"/>
        </a:p>
      </dgm:t>
    </dgm:pt>
    <dgm:pt modelId="{6B84377E-A826-4C17-869B-3F64CFBE7263}" type="sibTrans" cxnId="{73C9CBFA-5D9D-44FD-8B1B-B534041B29B4}">
      <dgm:prSet/>
      <dgm:spPr/>
      <dgm:t>
        <a:bodyPr/>
        <a:lstStyle/>
        <a:p>
          <a:endParaRPr lang="en-US"/>
        </a:p>
      </dgm:t>
    </dgm:pt>
    <dgm:pt modelId="{EE944BC5-BD51-42BE-9C96-8BED491ABE9B}" type="pres">
      <dgm:prSet presAssocID="{E2A78AB3-6171-4141-BA20-682F316DBD6C}" presName="root" presStyleCnt="0">
        <dgm:presLayoutVars>
          <dgm:dir/>
          <dgm:resizeHandles val="exact"/>
        </dgm:presLayoutVars>
      </dgm:prSet>
      <dgm:spPr/>
    </dgm:pt>
    <dgm:pt modelId="{17668F85-1A40-462C-BD64-6201E5660840}" type="pres">
      <dgm:prSet presAssocID="{A50FEEFE-8245-4277-A365-B3252813E0EC}" presName="compNode" presStyleCnt="0"/>
      <dgm:spPr/>
    </dgm:pt>
    <dgm:pt modelId="{E8B80898-1081-44C9-BC6E-5E2DB5C74F76}" type="pres">
      <dgm:prSet presAssocID="{A50FEEFE-8245-4277-A365-B3252813E0EC}" presName="bgRect" presStyleLbl="bgShp" presStyleIdx="0" presStyleCnt="6"/>
      <dgm:spPr/>
    </dgm:pt>
    <dgm:pt modelId="{9D732D8B-7EB2-4C10-8052-A1C3A041B0A5}" type="pres">
      <dgm:prSet presAssocID="{A50FEEFE-8245-4277-A365-B3252813E0EC}" presName="iconRect" presStyleLbl="node1" presStyleIdx="0" presStyleCnt="6" custLinFactNeighborX="18391" custLinFactNeighborY="1022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ermometer"/>
        </a:ext>
      </dgm:extLst>
    </dgm:pt>
    <dgm:pt modelId="{345E5571-9722-4547-A760-FD9BEB87E7BE}" type="pres">
      <dgm:prSet presAssocID="{A50FEEFE-8245-4277-A365-B3252813E0EC}" presName="spaceRect" presStyleCnt="0"/>
      <dgm:spPr/>
    </dgm:pt>
    <dgm:pt modelId="{F9013ADD-F3AB-4B97-84FF-E83B3A3B7592}" type="pres">
      <dgm:prSet presAssocID="{A50FEEFE-8245-4277-A365-B3252813E0EC}" presName="parTx" presStyleLbl="revTx" presStyleIdx="0" presStyleCnt="6">
        <dgm:presLayoutVars>
          <dgm:chMax val="0"/>
          <dgm:chPref val="0"/>
        </dgm:presLayoutVars>
      </dgm:prSet>
      <dgm:spPr/>
    </dgm:pt>
    <dgm:pt modelId="{F12294A2-B454-43C4-A6EE-9AE28B9C8D20}" type="pres">
      <dgm:prSet presAssocID="{55F51E96-A1EB-4088-8B2B-D8F8CEE9218C}" presName="sibTrans" presStyleCnt="0"/>
      <dgm:spPr/>
    </dgm:pt>
    <dgm:pt modelId="{67FB9558-2F2B-4969-B3CE-EBA5769769F2}" type="pres">
      <dgm:prSet presAssocID="{35141278-99D8-406D-A1C7-0EB8C7D92F2D}" presName="compNode" presStyleCnt="0"/>
      <dgm:spPr/>
    </dgm:pt>
    <dgm:pt modelId="{C8FD8174-588A-4A22-A1EF-E20DDC0929CF}" type="pres">
      <dgm:prSet presAssocID="{35141278-99D8-406D-A1C7-0EB8C7D92F2D}" presName="bgRect" presStyleLbl="bgShp" presStyleIdx="1" presStyleCnt="6"/>
      <dgm:spPr/>
    </dgm:pt>
    <dgm:pt modelId="{5BE21C6B-3C0B-4C5E-83CA-60CCF449582D}" type="pres">
      <dgm:prSet presAssocID="{35141278-99D8-406D-A1C7-0EB8C7D92F2D}" presName="iconRect" presStyleLbl="node1" presStyleIdx="1" presStyleCnt="6" custLinFactNeighborX="2679" custLinFactNeighborY="-28232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cord"/>
        </a:ext>
      </dgm:extLst>
    </dgm:pt>
    <dgm:pt modelId="{66E76AD4-759A-4C9A-8DC5-D165EAB865AA}" type="pres">
      <dgm:prSet presAssocID="{35141278-99D8-406D-A1C7-0EB8C7D92F2D}" presName="spaceRect" presStyleCnt="0"/>
      <dgm:spPr/>
    </dgm:pt>
    <dgm:pt modelId="{E224550B-B0F4-4C2B-BEF5-BCDD282436E6}" type="pres">
      <dgm:prSet presAssocID="{35141278-99D8-406D-A1C7-0EB8C7D92F2D}" presName="parTx" presStyleLbl="revTx" presStyleIdx="1" presStyleCnt="6">
        <dgm:presLayoutVars>
          <dgm:chMax val="0"/>
          <dgm:chPref val="0"/>
        </dgm:presLayoutVars>
      </dgm:prSet>
      <dgm:spPr/>
    </dgm:pt>
    <dgm:pt modelId="{3D7E4018-8A1D-4CAF-9126-42749063B634}" type="pres">
      <dgm:prSet presAssocID="{ECDBE42E-7F82-4776-9BE3-E9452F47312D}" presName="sibTrans" presStyleCnt="0"/>
      <dgm:spPr/>
    </dgm:pt>
    <dgm:pt modelId="{16F8679A-75CA-4DB5-8535-533A2B24CF9A}" type="pres">
      <dgm:prSet presAssocID="{4F063D0B-A583-414C-8AE7-C7563E1DEE9B}" presName="compNode" presStyleCnt="0"/>
      <dgm:spPr/>
    </dgm:pt>
    <dgm:pt modelId="{5CEC0AC9-CBE3-41DE-8E91-2CC51FF5E5FD}" type="pres">
      <dgm:prSet presAssocID="{4F063D0B-A583-414C-8AE7-C7563E1DEE9B}" presName="bgRect" presStyleLbl="bgShp" presStyleIdx="2" presStyleCnt="6" custLinFactNeighborX="510" custLinFactNeighborY="-1842"/>
      <dgm:spPr/>
    </dgm:pt>
    <dgm:pt modelId="{7CBBAB12-B2FE-48BB-BB38-504406FE6B2C}" type="pres">
      <dgm:prSet presAssocID="{4F063D0B-A583-414C-8AE7-C7563E1DEE9B}" presName="iconRect" presStyleLbl="node1" presStyleIdx="2" presStyleCnt="6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se"/>
        </a:ext>
      </dgm:extLst>
    </dgm:pt>
    <dgm:pt modelId="{A37E3E11-8A4F-48F4-9E8C-228A1DF7AB2D}" type="pres">
      <dgm:prSet presAssocID="{4F063D0B-A583-414C-8AE7-C7563E1DEE9B}" presName="spaceRect" presStyleCnt="0"/>
      <dgm:spPr/>
    </dgm:pt>
    <dgm:pt modelId="{B8880227-05A7-4C26-851B-15B2BF87B07C}" type="pres">
      <dgm:prSet presAssocID="{4F063D0B-A583-414C-8AE7-C7563E1DEE9B}" presName="parTx" presStyleLbl="revTx" presStyleIdx="2" presStyleCnt="6">
        <dgm:presLayoutVars>
          <dgm:chMax val="0"/>
          <dgm:chPref val="0"/>
        </dgm:presLayoutVars>
      </dgm:prSet>
      <dgm:spPr/>
    </dgm:pt>
    <dgm:pt modelId="{10EC61AC-F8CB-4FA2-ABF2-2AD90016962A}" type="pres">
      <dgm:prSet presAssocID="{C6719DFB-ACE5-469A-8F28-29941F303A0D}" presName="sibTrans" presStyleCnt="0"/>
      <dgm:spPr/>
    </dgm:pt>
    <dgm:pt modelId="{17EE957A-1E23-4D3A-BF2F-20CEDA1A3C0C}" type="pres">
      <dgm:prSet presAssocID="{76E5DC5C-368A-48C3-8508-D0AA7C96922A}" presName="compNode" presStyleCnt="0"/>
      <dgm:spPr/>
    </dgm:pt>
    <dgm:pt modelId="{0CFA2AFC-7A24-4680-8722-EECE307D12DD}" type="pres">
      <dgm:prSet presAssocID="{76E5DC5C-368A-48C3-8508-D0AA7C96922A}" presName="bgRect" presStyleLbl="bgShp" presStyleIdx="3" presStyleCnt="6" custLinFactNeighborX="-111" custLinFactNeighborY="-3834"/>
      <dgm:spPr/>
    </dgm:pt>
    <dgm:pt modelId="{CF63972E-3FB4-40FE-AC97-55F2A0E90089}" type="pres">
      <dgm:prSet presAssocID="{76E5DC5C-368A-48C3-8508-D0AA7C96922A}" presName="iconRect" presStyleLbl="node1" presStyleIdx="3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3D8E59BC-80E6-4877-90DD-4C2DE1C1E44E}" type="pres">
      <dgm:prSet presAssocID="{76E5DC5C-368A-48C3-8508-D0AA7C96922A}" presName="spaceRect" presStyleCnt="0"/>
      <dgm:spPr/>
    </dgm:pt>
    <dgm:pt modelId="{5833237B-69A5-4350-987A-085EF08D867A}" type="pres">
      <dgm:prSet presAssocID="{76E5DC5C-368A-48C3-8508-D0AA7C96922A}" presName="parTx" presStyleLbl="revTx" presStyleIdx="3" presStyleCnt="6">
        <dgm:presLayoutVars>
          <dgm:chMax val="0"/>
          <dgm:chPref val="0"/>
        </dgm:presLayoutVars>
      </dgm:prSet>
      <dgm:spPr/>
    </dgm:pt>
    <dgm:pt modelId="{92B2FB15-AE27-44A5-B4CB-C9023B061404}" type="pres">
      <dgm:prSet presAssocID="{3498E803-B72F-4C27-BD34-E9056C20F0D7}" presName="sibTrans" presStyleCnt="0"/>
      <dgm:spPr/>
    </dgm:pt>
    <dgm:pt modelId="{98068648-83A1-415D-B15B-F4F8F162A04E}" type="pres">
      <dgm:prSet presAssocID="{DC2C2225-C05E-40D8-BBEE-D7C905933F70}" presName="compNode" presStyleCnt="0"/>
      <dgm:spPr/>
    </dgm:pt>
    <dgm:pt modelId="{280A63D9-5094-42DB-881A-55E1C7AFFA50}" type="pres">
      <dgm:prSet presAssocID="{DC2C2225-C05E-40D8-BBEE-D7C905933F70}" presName="bgRect" presStyleLbl="bgShp" presStyleIdx="4" presStyleCnt="6"/>
      <dgm:spPr/>
    </dgm:pt>
    <dgm:pt modelId="{C38DDF6B-A9EB-47FD-A202-60EFA9F23185}" type="pres">
      <dgm:prSet presAssocID="{DC2C2225-C05E-40D8-BBEE-D7C905933F70}" presName="iconRect" presStyleLbl="node1" presStyleIdx="4" presStyleCnt="6" custLinFactNeighborX="-31609" custLinFactNeighborY="352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1B937B16-674B-4BE7-810F-63AA3C43B7EC}" type="pres">
      <dgm:prSet presAssocID="{DC2C2225-C05E-40D8-BBEE-D7C905933F70}" presName="spaceRect" presStyleCnt="0"/>
      <dgm:spPr/>
    </dgm:pt>
    <dgm:pt modelId="{E84AAFEB-6444-419A-AC91-A6474CC047E4}" type="pres">
      <dgm:prSet presAssocID="{DC2C2225-C05E-40D8-BBEE-D7C905933F70}" presName="parTx" presStyleLbl="revTx" presStyleIdx="4" presStyleCnt="6" custScaleX="106390" custScaleY="87852">
        <dgm:presLayoutVars>
          <dgm:chMax val="0"/>
          <dgm:chPref val="0"/>
        </dgm:presLayoutVars>
      </dgm:prSet>
      <dgm:spPr/>
    </dgm:pt>
    <dgm:pt modelId="{D554A49F-55C1-44FE-A8AA-5F3286B85414}" type="pres">
      <dgm:prSet presAssocID="{B3E0A0B8-DADA-49A0-A3AE-E844CE4E32FD}" presName="sibTrans" presStyleCnt="0"/>
      <dgm:spPr/>
    </dgm:pt>
    <dgm:pt modelId="{6A53B60C-52E3-49F1-8F49-89F89FFBF695}" type="pres">
      <dgm:prSet presAssocID="{3B5EF612-786E-454C-9E12-8BB9C52DDE97}" presName="compNode" presStyleCnt="0"/>
      <dgm:spPr/>
    </dgm:pt>
    <dgm:pt modelId="{FCC80AAA-1497-4822-9B67-DA710C035A24}" type="pres">
      <dgm:prSet presAssocID="{3B5EF612-786E-454C-9E12-8BB9C52DDE97}" presName="bgRect" presStyleLbl="bgShp" presStyleIdx="5" presStyleCnt="6"/>
      <dgm:spPr/>
    </dgm:pt>
    <dgm:pt modelId="{C0CC9653-19C0-4289-B69F-2D247CAC816A}" type="pres">
      <dgm:prSet presAssocID="{3B5EF612-786E-454C-9E12-8BB9C52DDE97}" presName="iconRect" presStyleLbl="node1" presStyleIdx="5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081ECDE6-3BF7-4891-922B-75F2A5404F06}" type="pres">
      <dgm:prSet presAssocID="{3B5EF612-786E-454C-9E12-8BB9C52DDE97}" presName="spaceRect" presStyleCnt="0"/>
      <dgm:spPr/>
    </dgm:pt>
    <dgm:pt modelId="{34FEDFB8-3678-4966-A7BC-6769165417C5}" type="pres">
      <dgm:prSet presAssocID="{3B5EF612-786E-454C-9E12-8BB9C52DDE97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1E10B80B-87C8-4D0F-8C99-49FD3A86BC11}" type="presOf" srcId="{4F063D0B-A583-414C-8AE7-C7563E1DEE9B}" destId="{B8880227-05A7-4C26-851B-15B2BF87B07C}" srcOrd="0" destOrd="0" presId="urn:microsoft.com/office/officeart/2018/2/layout/IconVerticalSolidList"/>
    <dgm:cxn modelId="{9092A62B-C5F7-4AD6-984B-9025C61D33DD}" srcId="{E2A78AB3-6171-4141-BA20-682F316DBD6C}" destId="{A50FEEFE-8245-4277-A365-B3252813E0EC}" srcOrd="0" destOrd="0" parTransId="{1F8D5B04-1B67-4053-A42F-D25E1538F6F6}" sibTransId="{55F51E96-A1EB-4088-8B2B-D8F8CEE9218C}"/>
    <dgm:cxn modelId="{BDBA6E2E-400D-479F-8E72-620764E921C7}" srcId="{E2A78AB3-6171-4141-BA20-682F316DBD6C}" destId="{DC2C2225-C05E-40D8-BBEE-D7C905933F70}" srcOrd="4" destOrd="0" parTransId="{B3928B9D-0CFD-4490-9F84-FAA0BCAB6935}" sibTransId="{B3E0A0B8-DADA-49A0-A3AE-E844CE4E32FD}"/>
    <dgm:cxn modelId="{C7830F68-4B28-4D86-8BD6-AA5704788D4F}" type="presOf" srcId="{3B5EF612-786E-454C-9E12-8BB9C52DDE97}" destId="{34FEDFB8-3678-4966-A7BC-6769165417C5}" srcOrd="0" destOrd="0" presId="urn:microsoft.com/office/officeart/2018/2/layout/IconVerticalSolidList"/>
    <dgm:cxn modelId="{A1C80EA0-DE3E-4D32-8668-71C0B1AC94A6}" type="presOf" srcId="{76E5DC5C-368A-48C3-8508-D0AA7C96922A}" destId="{5833237B-69A5-4350-987A-085EF08D867A}" srcOrd="0" destOrd="0" presId="urn:microsoft.com/office/officeart/2018/2/layout/IconVerticalSolidList"/>
    <dgm:cxn modelId="{44084EA6-2907-4C34-B4C6-4DEA817FA5D3}" type="presOf" srcId="{A50FEEFE-8245-4277-A365-B3252813E0EC}" destId="{F9013ADD-F3AB-4B97-84FF-E83B3A3B7592}" srcOrd="0" destOrd="0" presId="urn:microsoft.com/office/officeart/2018/2/layout/IconVerticalSolidList"/>
    <dgm:cxn modelId="{8EA438AB-B8D8-4C93-97CE-AA4083365C88}" type="presOf" srcId="{35141278-99D8-406D-A1C7-0EB8C7D92F2D}" destId="{E224550B-B0F4-4C2B-BEF5-BCDD282436E6}" srcOrd="0" destOrd="0" presId="urn:microsoft.com/office/officeart/2018/2/layout/IconVerticalSolidList"/>
    <dgm:cxn modelId="{01382FB9-8CAF-4620-91B9-E50269658895}" type="presOf" srcId="{DC2C2225-C05E-40D8-BBEE-D7C905933F70}" destId="{E84AAFEB-6444-419A-AC91-A6474CC047E4}" srcOrd="0" destOrd="0" presId="urn:microsoft.com/office/officeart/2018/2/layout/IconVerticalSolidList"/>
    <dgm:cxn modelId="{3A54F3CF-973E-4A0A-B382-B2F05CF976DE}" srcId="{E2A78AB3-6171-4141-BA20-682F316DBD6C}" destId="{76E5DC5C-368A-48C3-8508-D0AA7C96922A}" srcOrd="3" destOrd="0" parTransId="{94A83380-B491-4483-B928-23BE907D14FF}" sibTransId="{3498E803-B72F-4C27-BD34-E9056C20F0D7}"/>
    <dgm:cxn modelId="{5E9442F2-4036-45DF-B29E-7C1C35DB964D}" srcId="{E2A78AB3-6171-4141-BA20-682F316DBD6C}" destId="{4F063D0B-A583-414C-8AE7-C7563E1DEE9B}" srcOrd="2" destOrd="0" parTransId="{8C4B3089-E226-4B2F-9EF2-4601120F2F00}" sibTransId="{C6719DFB-ACE5-469A-8F28-29941F303A0D}"/>
    <dgm:cxn modelId="{C81021F6-2022-406A-B5F9-C038170FBE9D}" type="presOf" srcId="{E2A78AB3-6171-4141-BA20-682F316DBD6C}" destId="{EE944BC5-BD51-42BE-9C96-8BED491ABE9B}" srcOrd="0" destOrd="0" presId="urn:microsoft.com/office/officeart/2018/2/layout/IconVerticalSolidList"/>
    <dgm:cxn modelId="{73C9CBFA-5D9D-44FD-8B1B-B534041B29B4}" srcId="{E2A78AB3-6171-4141-BA20-682F316DBD6C}" destId="{3B5EF612-786E-454C-9E12-8BB9C52DDE97}" srcOrd="5" destOrd="0" parTransId="{2ABD213D-4B06-4845-887C-FE60A7E66F41}" sibTransId="{6B84377E-A826-4C17-869B-3F64CFBE7263}"/>
    <dgm:cxn modelId="{750AA1FF-5BFF-4349-BFFE-46C8DD14DBEE}" srcId="{E2A78AB3-6171-4141-BA20-682F316DBD6C}" destId="{35141278-99D8-406D-A1C7-0EB8C7D92F2D}" srcOrd="1" destOrd="0" parTransId="{E13C9056-051A-49A5-BE5A-D8634271526C}" sibTransId="{ECDBE42E-7F82-4776-9BE3-E9452F47312D}"/>
    <dgm:cxn modelId="{D0E492C4-4C6E-4E62-8FC3-E154A8678E73}" type="presParOf" srcId="{EE944BC5-BD51-42BE-9C96-8BED491ABE9B}" destId="{17668F85-1A40-462C-BD64-6201E5660840}" srcOrd="0" destOrd="0" presId="urn:microsoft.com/office/officeart/2018/2/layout/IconVerticalSolidList"/>
    <dgm:cxn modelId="{27419AB7-FB10-4B2B-B27D-5A462B77015D}" type="presParOf" srcId="{17668F85-1A40-462C-BD64-6201E5660840}" destId="{E8B80898-1081-44C9-BC6E-5E2DB5C74F76}" srcOrd="0" destOrd="0" presId="urn:microsoft.com/office/officeart/2018/2/layout/IconVerticalSolidList"/>
    <dgm:cxn modelId="{58428347-2708-4E70-AA32-C024911F2EB2}" type="presParOf" srcId="{17668F85-1A40-462C-BD64-6201E5660840}" destId="{9D732D8B-7EB2-4C10-8052-A1C3A041B0A5}" srcOrd="1" destOrd="0" presId="urn:microsoft.com/office/officeart/2018/2/layout/IconVerticalSolidList"/>
    <dgm:cxn modelId="{C5D88249-9A68-4FD4-8694-5DFACA928717}" type="presParOf" srcId="{17668F85-1A40-462C-BD64-6201E5660840}" destId="{345E5571-9722-4547-A760-FD9BEB87E7BE}" srcOrd="2" destOrd="0" presId="urn:microsoft.com/office/officeart/2018/2/layout/IconVerticalSolidList"/>
    <dgm:cxn modelId="{05257FE5-8114-4AEB-990D-30026A83B416}" type="presParOf" srcId="{17668F85-1A40-462C-BD64-6201E5660840}" destId="{F9013ADD-F3AB-4B97-84FF-E83B3A3B7592}" srcOrd="3" destOrd="0" presId="urn:microsoft.com/office/officeart/2018/2/layout/IconVerticalSolidList"/>
    <dgm:cxn modelId="{57EFCB66-DDEF-46A5-9EDD-30772C02CCBE}" type="presParOf" srcId="{EE944BC5-BD51-42BE-9C96-8BED491ABE9B}" destId="{F12294A2-B454-43C4-A6EE-9AE28B9C8D20}" srcOrd="1" destOrd="0" presId="urn:microsoft.com/office/officeart/2018/2/layout/IconVerticalSolidList"/>
    <dgm:cxn modelId="{9F7D4E3A-F9A9-40C4-9243-6721F763D08D}" type="presParOf" srcId="{EE944BC5-BD51-42BE-9C96-8BED491ABE9B}" destId="{67FB9558-2F2B-4969-B3CE-EBA5769769F2}" srcOrd="2" destOrd="0" presId="urn:microsoft.com/office/officeart/2018/2/layout/IconVerticalSolidList"/>
    <dgm:cxn modelId="{AB5629E3-F357-47A0-8E26-7C33FBFD329E}" type="presParOf" srcId="{67FB9558-2F2B-4969-B3CE-EBA5769769F2}" destId="{C8FD8174-588A-4A22-A1EF-E20DDC0929CF}" srcOrd="0" destOrd="0" presId="urn:microsoft.com/office/officeart/2018/2/layout/IconVerticalSolidList"/>
    <dgm:cxn modelId="{E27FCB01-3941-4E96-B0DB-C12A34E90C41}" type="presParOf" srcId="{67FB9558-2F2B-4969-B3CE-EBA5769769F2}" destId="{5BE21C6B-3C0B-4C5E-83CA-60CCF449582D}" srcOrd="1" destOrd="0" presId="urn:microsoft.com/office/officeart/2018/2/layout/IconVerticalSolidList"/>
    <dgm:cxn modelId="{F2CBA006-2E6E-4C72-957E-A6EBB10570AC}" type="presParOf" srcId="{67FB9558-2F2B-4969-B3CE-EBA5769769F2}" destId="{66E76AD4-759A-4C9A-8DC5-D165EAB865AA}" srcOrd="2" destOrd="0" presId="urn:microsoft.com/office/officeart/2018/2/layout/IconVerticalSolidList"/>
    <dgm:cxn modelId="{AA4C5212-D6AE-478C-826A-ADD96FD8E783}" type="presParOf" srcId="{67FB9558-2F2B-4969-B3CE-EBA5769769F2}" destId="{E224550B-B0F4-4C2B-BEF5-BCDD282436E6}" srcOrd="3" destOrd="0" presId="urn:microsoft.com/office/officeart/2018/2/layout/IconVerticalSolidList"/>
    <dgm:cxn modelId="{319CFA22-207D-43F1-8952-B36E5A4B4708}" type="presParOf" srcId="{EE944BC5-BD51-42BE-9C96-8BED491ABE9B}" destId="{3D7E4018-8A1D-4CAF-9126-42749063B634}" srcOrd="3" destOrd="0" presId="urn:microsoft.com/office/officeart/2018/2/layout/IconVerticalSolidList"/>
    <dgm:cxn modelId="{61D98DB7-5565-4E55-BA8F-156AF521A3B7}" type="presParOf" srcId="{EE944BC5-BD51-42BE-9C96-8BED491ABE9B}" destId="{16F8679A-75CA-4DB5-8535-533A2B24CF9A}" srcOrd="4" destOrd="0" presId="urn:microsoft.com/office/officeart/2018/2/layout/IconVerticalSolidList"/>
    <dgm:cxn modelId="{1FCE5D67-C144-4BC3-A73D-9B074C95AD8E}" type="presParOf" srcId="{16F8679A-75CA-4DB5-8535-533A2B24CF9A}" destId="{5CEC0AC9-CBE3-41DE-8E91-2CC51FF5E5FD}" srcOrd="0" destOrd="0" presId="urn:microsoft.com/office/officeart/2018/2/layout/IconVerticalSolidList"/>
    <dgm:cxn modelId="{CF19C773-F247-4A04-AFFB-CF53C364E46A}" type="presParOf" srcId="{16F8679A-75CA-4DB5-8535-533A2B24CF9A}" destId="{7CBBAB12-B2FE-48BB-BB38-504406FE6B2C}" srcOrd="1" destOrd="0" presId="urn:microsoft.com/office/officeart/2018/2/layout/IconVerticalSolidList"/>
    <dgm:cxn modelId="{E015AECD-253F-4B4B-A775-56CFA689BF94}" type="presParOf" srcId="{16F8679A-75CA-4DB5-8535-533A2B24CF9A}" destId="{A37E3E11-8A4F-48F4-9E8C-228A1DF7AB2D}" srcOrd="2" destOrd="0" presId="urn:microsoft.com/office/officeart/2018/2/layout/IconVerticalSolidList"/>
    <dgm:cxn modelId="{EB4186B2-992B-4777-8E8F-52BB7D17A76F}" type="presParOf" srcId="{16F8679A-75CA-4DB5-8535-533A2B24CF9A}" destId="{B8880227-05A7-4C26-851B-15B2BF87B07C}" srcOrd="3" destOrd="0" presId="urn:microsoft.com/office/officeart/2018/2/layout/IconVerticalSolidList"/>
    <dgm:cxn modelId="{5F95A2F3-ABE3-43D3-B2B6-1662C75DC2C2}" type="presParOf" srcId="{EE944BC5-BD51-42BE-9C96-8BED491ABE9B}" destId="{10EC61AC-F8CB-4FA2-ABF2-2AD90016962A}" srcOrd="5" destOrd="0" presId="urn:microsoft.com/office/officeart/2018/2/layout/IconVerticalSolidList"/>
    <dgm:cxn modelId="{F7092325-7FF1-48D7-8345-9A5612B5BFD8}" type="presParOf" srcId="{EE944BC5-BD51-42BE-9C96-8BED491ABE9B}" destId="{17EE957A-1E23-4D3A-BF2F-20CEDA1A3C0C}" srcOrd="6" destOrd="0" presId="urn:microsoft.com/office/officeart/2018/2/layout/IconVerticalSolidList"/>
    <dgm:cxn modelId="{DF203726-30D4-4443-86BC-6BCCDFF278C0}" type="presParOf" srcId="{17EE957A-1E23-4D3A-BF2F-20CEDA1A3C0C}" destId="{0CFA2AFC-7A24-4680-8722-EECE307D12DD}" srcOrd="0" destOrd="0" presId="urn:microsoft.com/office/officeart/2018/2/layout/IconVerticalSolidList"/>
    <dgm:cxn modelId="{7358E823-6F9A-4046-B9E0-555E7904FA3C}" type="presParOf" srcId="{17EE957A-1E23-4D3A-BF2F-20CEDA1A3C0C}" destId="{CF63972E-3FB4-40FE-AC97-55F2A0E90089}" srcOrd="1" destOrd="0" presId="urn:microsoft.com/office/officeart/2018/2/layout/IconVerticalSolidList"/>
    <dgm:cxn modelId="{91603B14-AC75-4E12-85B3-4AC22F81D6E1}" type="presParOf" srcId="{17EE957A-1E23-4D3A-BF2F-20CEDA1A3C0C}" destId="{3D8E59BC-80E6-4877-90DD-4C2DE1C1E44E}" srcOrd="2" destOrd="0" presId="urn:microsoft.com/office/officeart/2018/2/layout/IconVerticalSolidList"/>
    <dgm:cxn modelId="{9118D835-A80B-40BB-A8D7-D828839478E5}" type="presParOf" srcId="{17EE957A-1E23-4D3A-BF2F-20CEDA1A3C0C}" destId="{5833237B-69A5-4350-987A-085EF08D867A}" srcOrd="3" destOrd="0" presId="urn:microsoft.com/office/officeart/2018/2/layout/IconVerticalSolidList"/>
    <dgm:cxn modelId="{A815FA80-FA0B-4D6C-A888-2D1CB4EA5A93}" type="presParOf" srcId="{EE944BC5-BD51-42BE-9C96-8BED491ABE9B}" destId="{92B2FB15-AE27-44A5-B4CB-C9023B061404}" srcOrd="7" destOrd="0" presId="urn:microsoft.com/office/officeart/2018/2/layout/IconVerticalSolidList"/>
    <dgm:cxn modelId="{DDFC3D4D-88A1-44A3-AB39-DA0CA18CB3A5}" type="presParOf" srcId="{EE944BC5-BD51-42BE-9C96-8BED491ABE9B}" destId="{98068648-83A1-415D-B15B-F4F8F162A04E}" srcOrd="8" destOrd="0" presId="urn:microsoft.com/office/officeart/2018/2/layout/IconVerticalSolidList"/>
    <dgm:cxn modelId="{AE5B63D7-2175-4F42-9CDC-9676ABDA9626}" type="presParOf" srcId="{98068648-83A1-415D-B15B-F4F8F162A04E}" destId="{280A63D9-5094-42DB-881A-55E1C7AFFA50}" srcOrd="0" destOrd="0" presId="urn:microsoft.com/office/officeart/2018/2/layout/IconVerticalSolidList"/>
    <dgm:cxn modelId="{C884ACD9-C9FC-4E34-8489-8B89DBA4EAC6}" type="presParOf" srcId="{98068648-83A1-415D-B15B-F4F8F162A04E}" destId="{C38DDF6B-A9EB-47FD-A202-60EFA9F23185}" srcOrd="1" destOrd="0" presId="urn:microsoft.com/office/officeart/2018/2/layout/IconVerticalSolidList"/>
    <dgm:cxn modelId="{A0214138-C70B-4C3D-A35B-31FE5A8AD2E5}" type="presParOf" srcId="{98068648-83A1-415D-B15B-F4F8F162A04E}" destId="{1B937B16-674B-4BE7-810F-63AA3C43B7EC}" srcOrd="2" destOrd="0" presId="urn:microsoft.com/office/officeart/2018/2/layout/IconVerticalSolidList"/>
    <dgm:cxn modelId="{4484500E-2840-4D91-A737-B712824EB355}" type="presParOf" srcId="{98068648-83A1-415D-B15B-F4F8F162A04E}" destId="{E84AAFEB-6444-419A-AC91-A6474CC047E4}" srcOrd="3" destOrd="0" presId="urn:microsoft.com/office/officeart/2018/2/layout/IconVerticalSolidList"/>
    <dgm:cxn modelId="{8933ECDD-C87A-4ABC-8711-1BBBD87EAC78}" type="presParOf" srcId="{EE944BC5-BD51-42BE-9C96-8BED491ABE9B}" destId="{D554A49F-55C1-44FE-A8AA-5F3286B85414}" srcOrd="9" destOrd="0" presId="urn:microsoft.com/office/officeart/2018/2/layout/IconVerticalSolidList"/>
    <dgm:cxn modelId="{648A4196-5CEE-45C9-AD55-F95619EEFD4F}" type="presParOf" srcId="{EE944BC5-BD51-42BE-9C96-8BED491ABE9B}" destId="{6A53B60C-52E3-49F1-8F49-89F89FFBF695}" srcOrd="10" destOrd="0" presId="urn:microsoft.com/office/officeart/2018/2/layout/IconVerticalSolidList"/>
    <dgm:cxn modelId="{C369B6D5-5B11-4C5E-8966-CC060723A7EF}" type="presParOf" srcId="{6A53B60C-52E3-49F1-8F49-89F89FFBF695}" destId="{FCC80AAA-1497-4822-9B67-DA710C035A24}" srcOrd="0" destOrd="0" presId="urn:microsoft.com/office/officeart/2018/2/layout/IconVerticalSolidList"/>
    <dgm:cxn modelId="{FCF01696-10B4-43C9-9344-0B82538F1105}" type="presParOf" srcId="{6A53B60C-52E3-49F1-8F49-89F89FFBF695}" destId="{C0CC9653-19C0-4289-B69F-2D247CAC816A}" srcOrd="1" destOrd="0" presId="urn:microsoft.com/office/officeart/2018/2/layout/IconVerticalSolidList"/>
    <dgm:cxn modelId="{D73AA0B0-9850-4A47-BF0E-D052267875A5}" type="presParOf" srcId="{6A53B60C-52E3-49F1-8F49-89F89FFBF695}" destId="{081ECDE6-3BF7-4891-922B-75F2A5404F06}" srcOrd="2" destOrd="0" presId="urn:microsoft.com/office/officeart/2018/2/layout/IconVerticalSolidList"/>
    <dgm:cxn modelId="{6B63565B-0674-45E9-8A0B-7E49294B3AAC}" type="presParOf" srcId="{6A53B60C-52E3-49F1-8F49-89F89FFBF695}" destId="{34FEDFB8-3678-4966-A7BC-6769165417C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19D3924-5B9E-4B90-AE7A-D4388C8258F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52E87E19-F54D-49A1-BC5C-387A7433C20A}">
      <dgm:prSet/>
      <dgm:spPr/>
      <dgm:t>
        <a:bodyPr/>
        <a:lstStyle/>
        <a:p>
          <a:r>
            <a:rPr lang="en-US" b="1" u="sng" dirty="0"/>
            <a:t>Only select Option 2: Scheduled </a:t>
          </a:r>
          <a:endParaRPr lang="en-US" dirty="0"/>
        </a:p>
      </dgm:t>
    </dgm:pt>
    <dgm:pt modelId="{59A31182-E3F5-437A-89DB-E08CD4E98341}" type="parTrans" cxnId="{CD7DC683-F369-4078-A8C7-6E2DD0937489}">
      <dgm:prSet/>
      <dgm:spPr/>
      <dgm:t>
        <a:bodyPr/>
        <a:lstStyle/>
        <a:p>
          <a:endParaRPr lang="en-US"/>
        </a:p>
      </dgm:t>
    </dgm:pt>
    <dgm:pt modelId="{19CD9D18-FC63-4D5A-AF61-2426EC674D0D}" type="sibTrans" cxnId="{CD7DC683-F369-4078-A8C7-6E2DD0937489}">
      <dgm:prSet/>
      <dgm:spPr/>
      <dgm:t>
        <a:bodyPr/>
        <a:lstStyle/>
        <a:p>
          <a:endParaRPr lang="en-US"/>
        </a:p>
      </dgm:t>
    </dgm:pt>
    <dgm:pt modelId="{D9506C93-DC19-4A25-8DAF-F1188083EF83}">
      <dgm:prSet/>
      <dgm:spPr/>
      <dgm:t>
        <a:bodyPr/>
        <a:lstStyle/>
        <a:p>
          <a:r>
            <a:rPr lang="en-US" dirty="0"/>
            <a:t>Due date:1</a:t>
          </a:r>
          <a:r>
            <a:rPr lang="en-US" baseline="30000" dirty="0"/>
            <a:t>st</a:t>
          </a:r>
          <a:r>
            <a:rPr lang="en-US" dirty="0"/>
            <a:t> Tuesday of the month @ 0300</a:t>
          </a:r>
        </a:p>
      </dgm:t>
    </dgm:pt>
    <dgm:pt modelId="{37ACECA0-1B69-4C60-AACD-0142B1FB9EA6}" type="parTrans" cxnId="{93CC5633-D9AD-46B3-97DB-F4CEDA1A86E2}">
      <dgm:prSet/>
      <dgm:spPr/>
      <dgm:t>
        <a:bodyPr/>
        <a:lstStyle/>
        <a:p>
          <a:endParaRPr lang="en-US"/>
        </a:p>
      </dgm:t>
    </dgm:pt>
    <dgm:pt modelId="{AEEDBB99-CD4C-4A2A-80E6-255A40C59FED}" type="sibTrans" cxnId="{93CC5633-D9AD-46B3-97DB-F4CEDA1A86E2}">
      <dgm:prSet/>
      <dgm:spPr/>
      <dgm:t>
        <a:bodyPr/>
        <a:lstStyle/>
        <a:p>
          <a:endParaRPr lang="en-US"/>
        </a:p>
      </dgm:t>
    </dgm:pt>
    <dgm:pt modelId="{00473BE5-6400-408A-8BE1-BF981B12D385}">
      <dgm:prSet/>
      <dgm:spPr/>
      <dgm:t>
        <a:bodyPr/>
        <a:lstStyle/>
        <a:p>
          <a:r>
            <a:rPr lang="en-US" dirty="0"/>
            <a:t>Grace period: 48 hours</a:t>
          </a:r>
        </a:p>
      </dgm:t>
    </dgm:pt>
    <dgm:pt modelId="{878C44ED-8201-4EE4-BAD5-64256AC56CCB}" type="parTrans" cxnId="{330570DF-3920-4648-96B5-CEDB75FC572A}">
      <dgm:prSet/>
      <dgm:spPr/>
      <dgm:t>
        <a:bodyPr/>
        <a:lstStyle/>
        <a:p>
          <a:endParaRPr lang="en-US"/>
        </a:p>
      </dgm:t>
    </dgm:pt>
    <dgm:pt modelId="{038B7C73-A946-4FD1-9195-78E77A953D32}" type="sibTrans" cxnId="{330570DF-3920-4648-96B5-CEDB75FC572A}">
      <dgm:prSet/>
      <dgm:spPr/>
      <dgm:t>
        <a:bodyPr/>
        <a:lstStyle/>
        <a:p>
          <a:endParaRPr lang="en-US"/>
        </a:p>
      </dgm:t>
    </dgm:pt>
    <dgm:pt modelId="{CAD01E2C-DCD7-443F-85BF-C1596EDDDBE8}">
      <dgm:prSet/>
      <dgm:spPr/>
      <dgm:t>
        <a:bodyPr/>
        <a:lstStyle/>
        <a:p>
          <a:r>
            <a:rPr lang="en-US"/>
            <a:t>Can not be performed before the due date </a:t>
          </a:r>
        </a:p>
      </dgm:t>
    </dgm:pt>
    <dgm:pt modelId="{E9D2414D-74CB-4108-A242-806BF38BB662}" type="parTrans" cxnId="{94949505-D807-4ADD-A704-03E75F31BA0B}">
      <dgm:prSet/>
      <dgm:spPr/>
      <dgm:t>
        <a:bodyPr/>
        <a:lstStyle/>
        <a:p>
          <a:endParaRPr lang="en-US"/>
        </a:p>
      </dgm:t>
    </dgm:pt>
    <dgm:pt modelId="{C70670CA-4834-4980-91CB-1BE8D8326781}" type="sibTrans" cxnId="{94949505-D807-4ADD-A704-03E75F31BA0B}">
      <dgm:prSet/>
      <dgm:spPr/>
      <dgm:t>
        <a:bodyPr/>
        <a:lstStyle/>
        <a:p>
          <a:endParaRPr lang="en-US"/>
        </a:p>
      </dgm:t>
    </dgm:pt>
    <dgm:pt modelId="{C7F2D9C0-50E6-4534-B7A2-DA2C724B1614}">
      <dgm:prSet/>
      <dgm:spPr/>
      <dgm:t>
        <a:bodyPr/>
        <a:lstStyle/>
        <a:p>
          <a:r>
            <a:rPr lang="en-US" dirty="0"/>
            <a:t>Instruments will lock if QC is not performed within the grace period = will NOT be able to perform patient testing!</a:t>
          </a:r>
        </a:p>
      </dgm:t>
    </dgm:pt>
    <dgm:pt modelId="{246FC8DF-4211-4A96-82CF-54BDAA8C9E1B}" type="parTrans" cxnId="{857A661A-E9B1-4785-9136-4287364EB7A3}">
      <dgm:prSet/>
      <dgm:spPr/>
      <dgm:t>
        <a:bodyPr/>
        <a:lstStyle/>
        <a:p>
          <a:endParaRPr lang="en-US"/>
        </a:p>
      </dgm:t>
    </dgm:pt>
    <dgm:pt modelId="{901344C9-1B08-4A9E-A9BF-ED6C2169C119}" type="sibTrans" cxnId="{857A661A-E9B1-4785-9136-4287364EB7A3}">
      <dgm:prSet/>
      <dgm:spPr/>
      <dgm:t>
        <a:bodyPr/>
        <a:lstStyle/>
        <a:p>
          <a:endParaRPr lang="en-US"/>
        </a:p>
      </dgm:t>
    </dgm:pt>
    <dgm:pt modelId="{99F95BBB-B4A1-425E-B1F0-1DCB5E3B3E55}" type="pres">
      <dgm:prSet presAssocID="{719D3924-5B9E-4B90-AE7A-D4388C8258F6}" presName="root" presStyleCnt="0">
        <dgm:presLayoutVars>
          <dgm:dir/>
          <dgm:resizeHandles val="exact"/>
        </dgm:presLayoutVars>
      </dgm:prSet>
      <dgm:spPr/>
    </dgm:pt>
    <dgm:pt modelId="{D78A6D97-E0C6-43C2-A64A-E5939F9FB452}" type="pres">
      <dgm:prSet presAssocID="{52E87E19-F54D-49A1-BC5C-387A7433C20A}" presName="compNode" presStyleCnt="0"/>
      <dgm:spPr/>
    </dgm:pt>
    <dgm:pt modelId="{1ABD7081-A863-4FE9-9E84-01B1E3FEBCC7}" type="pres">
      <dgm:prSet presAssocID="{52E87E19-F54D-49A1-BC5C-387A7433C20A}" presName="bgRect" presStyleLbl="bgShp" presStyleIdx="0" presStyleCnt="5" custLinFactNeighborX="-542" custLinFactNeighborY="-1438"/>
      <dgm:spPr/>
    </dgm:pt>
    <dgm:pt modelId="{4399851F-1D53-4DCF-913D-0FEAA1B75083}" type="pres">
      <dgm:prSet presAssocID="{52E87E19-F54D-49A1-BC5C-387A7433C20A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ght Pointing Backhand Index"/>
        </a:ext>
      </dgm:extLst>
    </dgm:pt>
    <dgm:pt modelId="{C42601E7-CA71-4453-8C00-27C2E2DFAC5E}" type="pres">
      <dgm:prSet presAssocID="{52E87E19-F54D-49A1-BC5C-387A7433C20A}" presName="spaceRect" presStyleCnt="0"/>
      <dgm:spPr/>
    </dgm:pt>
    <dgm:pt modelId="{1BF724F1-38BD-48A8-97AC-66EE8FD340C5}" type="pres">
      <dgm:prSet presAssocID="{52E87E19-F54D-49A1-BC5C-387A7433C20A}" presName="parTx" presStyleLbl="revTx" presStyleIdx="0" presStyleCnt="5">
        <dgm:presLayoutVars>
          <dgm:chMax val="0"/>
          <dgm:chPref val="0"/>
        </dgm:presLayoutVars>
      </dgm:prSet>
      <dgm:spPr/>
    </dgm:pt>
    <dgm:pt modelId="{2B4BD01A-497A-4B45-818A-316D2298ACFD}" type="pres">
      <dgm:prSet presAssocID="{19CD9D18-FC63-4D5A-AF61-2426EC674D0D}" presName="sibTrans" presStyleCnt="0"/>
      <dgm:spPr/>
    </dgm:pt>
    <dgm:pt modelId="{AB8CD8B2-9C39-4F3D-8107-5E96BC542EEC}" type="pres">
      <dgm:prSet presAssocID="{D9506C93-DC19-4A25-8DAF-F1188083EF83}" presName="compNode" presStyleCnt="0"/>
      <dgm:spPr/>
    </dgm:pt>
    <dgm:pt modelId="{65A061EB-0458-44B6-9574-7108717C911D}" type="pres">
      <dgm:prSet presAssocID="{D9506C93-DC19-4A25-8DAF-F1188083EF83}" presName="bgRect" presStyleLbl="bgShp" presStyleIdx="1" presStyleCnt="5"/>
      <dgm:spPr/>
    </dgm:pt>
    <dgm:pt modelId="{6C2A1149-A91A-4E98-ACE1-F33E5E10AA61}" type="pres">
      <dgm:prSet presAssocID="{D9506C93-DC19-4A25-8DAF-F1188083EF83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ip Calendar"/>
        </a:ext>
      </dgm:extLst>
    </dgm:pt>
    <dgm:pt modelId="{3548CA2B-1E00-4C63-B0E5-BE593132B23C}" type="pres">
      <dgm:prSet presAssocID="{D9506C93-DC19-4A25-8DAF-F1188083EF83}" presName="spaceRect" presStyleCnt="0"/>
      <dgm:spPr/>
    </dgm:pt>
    <dgm:pt modelId="{B9C6E891-4ECE-4ACD-88EE-EF6171006F29}" type="pres">
      <dgm:prSet presAssocID="{D9506C93-DC19-4A25-8DAF-F1188083EF83}" presName="parTx" presStyleLbl="revTx" presStyleIdx="1" presStyleCnt="5">
        <dgm:presLayoutVars>
          <dgm:chMax val="0"/>
          <dgm:chPref val="0"/>
        </dgm:presLayoutVars>
      </dgm:prSet>
      <dgm:spPr/>
    </dgm:pt>
    <dgm:pt modelId="{86718206-80C1-4F50-9E7B-2887285D1D04}" type="pres">
      <dgm:prSet presAssocID="{AEEDBB99-CD4C-4A2A-80E6-255A40C59FED}" presName="sibTrans" presStyleCnt="0"/>
      <dgm:spPr/>
    </dgm:pt>
    <dgm:pt modelId="{43C9C538-CACE-4177-A65E-D068CC4C1441}" type="pres">
      <dgm:prSet presAssocID="{00473BE5-6400-408A-8BE1-BF981B12D385}" presName="compNode" presStyleCnt="0"/>
      <dgm:spPr/>
    </dgm:pt>
    <dgm:pt modelId="{E49647DA-D202-4856-B122-3052AC0062DF}" type="pres">
      <dgm:prSet presAssocID="{00473BE5-6400-408A-8BE1-BF981B12D385}" presName="bgRect" presStyleLbl="bgShp" presStyleIdx="2" presStyleCnt="5"/>
      <dgm:spPr/>
    </dgm:pt>
    <dgm:pt modelId="{36478937-37CC-4FC8-B693-7663ED43D1B6}" type="pres">
      <dgm:prSet presAssocID="{00473BE5-6400-408A-8BE1-BF981B12D385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ck"/>
        </a:ext>
      </dgm:extLst>
    </dgm:pt>
    <dgm:pt modelId="{10432FC7-88A9-4181-A523-D03A286E355F}" type="pres">
      <dgm:prSet presAssocID="{00473BE5-6400-408A-8BE1-BF981B12D385}" presName="spaceRect" presStyleCnt="0"/>
      <dgm:spPr/>
    </dgm:pt>
    <dgm:pt modelId="{9072C14B-0FC6-42D1-A527-7D159999BF28}" type="pres">
      <dgm:prSet presAssocID="{00473BE5-6400-408A-8BE1-BF981B12D385}" presName="parTx" presStyleLbl="revTx" presStyleIdx="2" presStyleCnt="5">
        <dgm:presLayoutVars>
          <dgm:chMax val="0"/>
          <dgm:chPref val="0"/>
        </dgm:presLayoutVars>
      </dgm:prSet>
      <dgm:spPr/>
    </dgm:pt>
    <dgm:pt modelId="{F3C366B2-8CA3-4533-9811-265358E77550}" type="pres">
      <dgm:prSet presAssocID="{038B7C73-A946-4FD1-9195-78E77A953D32}" presName="sibTrans" presStyleCnt="0"/>
      <dgm:spPr/>
    </dgm:pt>
    <dgm:pt modelId="{404772A7-D471-4BC4-9205-86B4357983FC}" type="pres">
      <dgm:prSet presAssocID="{CAD01E2C-DCD7-443F-85BF-C1596EDDDBE8}" presName="compNode" presStyleCnt="0"/>
      <dgm:spPr/>
    </dgm:pt>
    <dgm:pt modelId="{0E792EA9-1FDE-4489-AEB3-4C5A5D5578D5}" type="pres">
      <dgm:prSet presAssocID="{CAD01E2C-DCD7-443F-85BF-C1596EDDDBE8}" presName="bgRect" presStyleLbl="bgShp" presStyleIdx="3" presStyleCnt="5"/>
      <dgm:spPr/>
    </dgm:pt>
    <dgm:pt modelId="{25191816-7A20-4123-B590-0EE284BEF5AD}" type="pres">
      <dgm:prSet presAssocID="{CAD01E2C-DCD7-443F-85BF-C1596EDDDBE8}" presName="iconRect" presStyleLbl="node1" presStyleIdx="3" presStyleCnt="5" custLinFactNeighborX="-12005" custLinFactNeighborY="5470"/>
      <dgm:spPr>
        <a:blipFill rotWithShape="1"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CA19D5A9-AA80-4A6C-B1F5-7D4645E01070}" type="pres">
      <dgm:prSet presAssocID="{CAD01E2C-DCD7-443F-85BF-C1596EDDDBE8}" presName="spaceRect" presStyleCnt="0"/>
      <dgm:spPr/>
    </dgm:pt>
    <dgm:pt modelId="{2D2EFCDC-9EDA-412D-AB28-96423AB7CE95}" type="pres">
      <dgm:prSet presAssocID="{CAD01E2C-DCD7-443F-85BF-C1596EDDDBE8}" presName="parTx" presStyleLbl="revTx" presStyleIdx="3" presStyleCnt="5">
        <dgm:presLayoutVars>
          <dgm:chMax val="0"/>
          <dgm:chPref val="0"/>
        </dgm:presLayoutVars>
      </dgm:prSet>
      <dgm:spPr/>
    </dgm:pt>
    <dgm:pt modelId="{A032BFE2-579C-4EDA-B3AA-466C5FA90FAE}" type="pres">
      <dgm:prSet presAssocID="{C70670CA-4834-4980-91CB-1BE8D8326781}" presName="sibTrans" presStyleCnt="0"/>
      <dgm:spPr/>
    </dgm:pt>
    <dgm:pt modelId="{31DFD611-6C22-4C1F-8A95-6DE50AAF8A03}" type="pres">
      <dgm:prSet presAssocID="{C7F2D9C0-50E6-4534-B7A2-DA2C724B1614}" presName="compNode" presStyleCnt="0"/>
      <dgm:spPr/>
    </dgm:pt>
    <dgm:pt modelId="{DBD439BD-F791-462B-866A-E98E13489E40}" type="pres">
      <dgm:prSet presAssocID="{C7F2D9C0-50E6-4534-B7A2-DA2C724B1614}" presName="bgRect" presStyleLbl="bgShp" presStyleIdx="4" presStyleCnt="5"/>
      <dgm:spPr/>
    </dgm:pt>
    <dgm:pt modelId="{8094221C-EE01-49D0-9A4E-5D2B7B50ED38}" type="pres">
      <dgm:prSet presAssocID="{C7F2D9C0-50E6-4534-B7A2-DA2C724B1614}" presName="iconRect" presStyleLbl="node1" presStyleIdx="4" presStyleCnt="5" custLinFactNeighborX="-14852" custLinFactNeighborY="-183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0FC1DC59-C2A4-45AC-8B03-0E237E17A609}" type="pres">
      <dgm:prSet presAssocID="{C7F2D9C0-50E6-4534-B7A2-DA2C724B1614}" presName="spaceRect" presStyleCnt="0"/>
      <dgm:spPr/>
    </dgm:pt>
    <dgm:pt modelId="{3540554A-2534-4228-9D0E-F38D14813001}" type="pres">
      <dgm:prSet presAssocID="{C7F2D9C0-50E6-4534-B7A2-DA2C724B1614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94949505-D807-4ADD-A704-03E75F31BA0B}" srcId="{719D3924-5B9E-4B90-AE7A-D4388C8258F6}" destId="{CAD01E2C-DCD7-443F-85BF-C1596EDDDBE8}" srcOrd="3" destOrd="0" parTransId="{E9D2414D-74CB-4108-A242-806BF38BB662}" sibTransId="{C70670CA-4834-4980-91CB-1BE8D8326781}"/>
    <dgm:cxn modelId="{857A661A-E9B1-4785-9136-4287364EB7A3}" srcId="{719D3924-5B9E-4B90-AE7A-D4388C8258F6}" destId="{C7F2D9C0-50E6-4534-B7A2-DA2C724B1614}" srcOrd="4" destOrd="0" parTransId="{246FC8DF-4211-4A96-82CF-54BDAA8C9E1B}" sibTransId="{901344C9-1B08-4A9E-A9BF-ED6C2169C119}"/>
    <dgm:cxn modelId="{474C7533-BE26-4AE9-8661-294D2F5880F3}" type="presOf" srcId="{719D3924-5B9E-4B90-AE7A-D4388C8258F6}" destId="{99F95BBB-B4A1-425E-B1F0-1DCB5E3B3E55}" srcOrd="0" destOrd="0" presId="urn:microsoft.com/office/officeart/2018/2/layout/IconVerticalSolidList"/>
    <dgm:cxn modelId="{93CC5633-D9AD-46B3-97DB-F4CEDA1A86E2}" srcId="{719D3924-5B9E-4B90-AE7A-D4388C8258F6}" destId="{D9506C93-DC19-4A25-8DAF-F1188083EF83}" srcOrd="1" destOrd="0" parTransId="{37ACECA0-1B69-4C60-AACD-0142B1FB9EA6}" sibTransId="{AEEDBB99-CD4C-4A2A-80E6-255A40C59FED}"/>
    <dgm:cxn modelId="{86AEF04D-2DD1-461A-83F1-878A95A57924}" type="presOf" srcId="{CAD01E2C-DCD7-443F-85BF-C1596EDDDBE8}" destId="{2D2EFCDC-9EDA-412D-AB28-96423AB7CE95}" srcOrd="0" destOrd="0" presId="urn:microsoft.com/office/officeart/2018/2/layout/IconVerticalSolidList"/>
    <dgm:cxn modelId="{46E5044E-DD32-442D-A39A-3BC57BC611C1}" type="presOf" srcId="{52E87E19-F54D-49A1-BC5C-387A7433C20A}" destId="{1BF724F1-38BD-48A8-97AC-66EE8FD340C5}" srcOrd="0" destOrd="0" presId="urn:microsoft.com/office/officeart/2018/2/layout/IconVerticalSolidList"/>
    <dgm:cxn modelId="{58CF3675-A09C-4FD0-8070-5F16BF666A5F}" type="presOf" srcId="{D9506C93-DC19-4A25-8DAF-F1188083EF83}" destId="{B9C6E891-4ECE-4ACD-88EE-EF6171006F29}" srcOrd="0" destOrd="0" presId="urn:microsoft.com/office/officeart/2018/2/layout/IconVerticalSolidList"/>
    <dgm:cxn modelId="{3BB0E577-6E1B-4D63-B868-6EDAE9D36154}" type="presOf" srcId="{C7F2D9C0-50E6-4534-B7A2-DA2C724B1614}" destId="{3540554A-2534-4228-9D0E-F38D14813001}" srcOrd="0" destOrd="0" presId="urn:microsoft.com/office/officeart/2018/2/layout/IconVerticalSolidList"/>
    <dgm:cxn modelId="{CD7DC683-F369-4078-A8C7-6E2DD0937489}" srcId="{719D3924-5B9E-4B90-AE7A-D4388C8258F6}" destId="{52E87E19-F54D-49A1-BC5C-387A7433C20A}" srcOrd="0" destOrd="0" parTransId="{59A31182-E3F5-437A-89DB-E08CD4E98341}" sibTransId="{19CD9D18-FC63-4D5A-AF61-2426EC674D0D}"/>
    <dgm:cxn modelId="{BA5D1CDC-3A80-4FAE-A760-C937034D905D}" type="presOf" srcId="{00473BE5-6400-408A-8BE1-BF981B12D385}" destId="{9072C14B-0FC6-42D1-A527-7D159999BF28}" srcOrd="0" destOrd="0" presId="urn:microsoft.com/office/officeart/2018/2/layout/IconVerticalSolidList"/>
    <dgm:cxn modelId="{330570DF-3920-4648-96B5-CEDB75FC572A}" srcId="{719D3924-5B9E-4B90-AE7A-D4388C8258F6}" destId="{00473BE5-6400-408A-8BE1-BF981B12D385}" srcOrd="2" destOrd="0" parTransId="{878C44ED-8201-4EE4-BAD5-64256AC56CCB}" sibTransId="{038B7C73-A946-4FD1-9195-78E77A953D32}"/>
    <dgm:cxn modelId="{27CF8874-FF2A-4CC8-B9DE-6EF80A2BBC80}" type="presParOf" srcId="{99F95BBB-B4A1-425E-B1F0-1DCB5E3B3E55}" destId="{D78A6D97-E0C6-43C2-A64A-E5939F9FB452}" srcOrd="0" destOrd="0" presId="urn:microsoft.com/office/officeart/2018/2/layout/IconVerticalSolidList"/>
    <dgm:cxn modelId="{4D0BB1A3-D8AE-4F27-8F58-BF51C720304D}" type="presParOf" srcId="{D78A6D97-E0C6-43C2-A64A-E5939F9FB452}" destId="{1ABD7081-A863-4FE9-9E84-01B1E3FEBCC7}" srcOrd="0" destOrd="0" presId="urn:microsoft.com/office/officeart/2018/2/layout/IconVerticalSolidList"/>
    <dgm:cxn modelId="{9507A842-3AD2-44E8-967F-C38ACE5124AB}" type="presParOf" srcId="{D78A6D97-E0C6-43C2-A64A-E5939F9FB452}" destId="{4399851F-1D53-4DCF-913D-0FEAA1B75083}" srcOrd="1" destOrd="0" presId="urn:microsoft.com/office/officeart/2018/2/layout/IconVerticalSolidList"/>
    <dgm:cxn modelId="{4C762A24-820B-4F49-8388-9FE7B9E48C2E}" type="presParOf" srcId="{D78A6D97-E0C6-43C2-A64A-E5939F9FB452}" destId="{C42601E7-CA71-4453-8C00-27C2E2DFAC5E}" srcOrd="2" destOrd="0" presId="urn:microsoft.com/office/officeart/2018/2/layout/IconVerticalSolidList"/>
    <dgm:cxn modelId="{82BA50CB-B26A-400C-B2A9-CDBDA832617C}" type="presParOf" srcId="{D78A6D97-E0C6-43C2-A64A-E5939F9FB452}" destId="{1BF724F1-38BD-48A8-97AC-66EE8FD340C5}" srcOrd="3" destOrd="0" presId="urn:microsoft.com/office/officeart/2018/2/layout/IconVerticalSolidList"/>
    <dgm:cxn modelId="{6AAE4871-FDEB-4758-9A45-C3290ABFEDAF}" type="presParOf" srcId="{99F95BBB-B4A1-425E-B1F0-1DCB5E3B3E55}" destId="{2B4BD01A-497A-4B45-818A-316D2298ACFD}" srcOrd="1" destOrd="0" presId="urn:microsoft.com/office/officeart/2018/2/layout/IconVerticalSolidList"/>
    <dgm:cxn modelId="{4BC88E55-EF49-4ADA-8362-FD71C0B72F72}" type="presParOf" srcId="{99F95BBB-B4A1-425E-B1F0-1DCB5E3B3E55}" destId="{AB8CD8B2-9C39-4F3D-8107-5E96BC542EEC}" srcOrd="2" destOrd="0" presId="urn:microsoft.com/office/officeart/2018/2/layout/IconVerticalSolidList"/>
    <dgm:cxn modelId="{B1DFB02A-BD3D-41C2-99FB-466CA7EF8087}" type="presParOf" srcId="{AB8CD8B2-9C39-4F3D-8107-5E96BC542EEC}" destId="{65A061EB-0458-44B6-9574-7108717C911D}" srcOrd="0" destOrd="0" presId="urn:microsoft.com/office/officeart/2018/2/layout/IconVerticalSolidList"/>
    <dgm:cxn modelId="{0E65DAF7-5401-4445-9FA7-FE8D583EA960}" type="presParOf" srcId="{AB8CD8B2-9C39-4F3D-8107-5E96BC542EEC}" destId="{6C2A1149-A91A-4E98-ACE1-F33E5E10AA61}" srcOrd="1" destOrd="0" presId="urn:microsoft.com/office/officeart/2018/2/layout/IconVerticalSolidList"/>
    <dgm:cxn modelId="{CA3D1587-A25B-4EB5-BBD5-CA275107BA8F}" type="presParOf" srcId="{AB8CD8B2-9C39-4F3D-8107-5E96BC542EEC}" destId="{3548CA2B-1E00-4C63-B0E5-BE593132B23C}" srcOrd="2" destOrd="0" presId="urn:microsoft.com/office/officeart/2018/2/layout/IconVerticalSolidList"/>
    <dgm:cxn modelId="{AAC24637-175B-41C2-A0EB-1225BAEC055F}" type="presParOf" srcId="{AB8CD8B2-9C39-4F3D-8107-5E96BC542EEC}" destId="{B9C6E891-4ECE-4ACD-88EE-EF6171006F29}" srcOrd="3" destOrd="0" presId="urn:microsoft.com/office/officeart/2018/2/layout/IconVerticalSolidList"/>
    <dgm:cxn modelId="{8DDF3581-0934-44ED-9BDF-A6633872357E}" type="presParOf" srcId="{99F95BBB-B4A1-425E-B1F0-1DCB5E3B3E55}" destId="{86718206-80C1-4F50-9E7B-2887285D1D04}" srcOrd="3" destOrd="0" presId="urn:microsoft.com/office/officeart/2018/2/layout/IconVerticalSolidList"/>
    <dgm:cxn modelId="{9E2FAD1F-DF75-4273-8D36-7261DBCCFAF8}" type="presParOf" srcId="{99F95BBB-B4A1-425E-B1F0-1DCB5E3B3E55}" destId="{43C9C538-CACE-4177-A65E-D068CC4C1441}" srcOrd="4" destOrd="0" presId="urn:microsoft.com/office/officeart/2018/2/layout/IconVerticalSolidList"/>
    <dgm:cxn modelId="{723D162C-1AE0-4758-BC32-FE84A4BA0A42}" type="presParOf" srcId="{43C9C538-CACE-4177-A65E-D068CC4C1441}" destId="{E49647DA-D202-4856-B122-3052AC0062DF}" srcOrd="0" destOrd="0" presId="urn:microsoft.com/office/officeart/2018/2/layout/IconVerticalSolidList"/>
    <dgm:cxn modelId="{C5F04D4C-743D-41E1-BC02-CDFA00611C58}" type="presParOf" srcId="{43C9C538-CACE-4177-A65E-D068CC4C1441}" destId="{36478937-37CC-4FC8-B693-7663ED43D1B6}" srcOrd="1" destOrd="0" presId="urn:microsoft.com/office/officeart/2018/2/layout/IconVerticalSolidList"/>
    <dgm:cxn modelId="{057C103F-DB70-4DC3-B994-131DA8E590B2}" type="presParOf" srcId="{43C9C538-CACE-4177-A65E-D068CC4C1441}" destId="{10432FC7-88A9-4181-A523-D03A286E355F}" srcOrd="2" destOrd="0" presId="urn:microsoft.com/office/officeart/2018/2/layout/IconVerticalSolidList"/>
    <dgm:cxn modelId="{43325091-470E-49D0-9B5B-0A6182B28A03}" type="presParOf" srcId="{43C9C538-CACE-4177-A65E-D068CC4C1441}" destId="{9072C14B-0FC6-42D1-A527-7D159999BF28}" srcOrd="3" destOrd="0" presId="urn:microsoft.com/office/officeart/2018/2/layout/IconVerticalSolidList"/>
    <dgm:cxn modelId="{333D321E-4DC5-430B-9CAE-460DB9BACADF}" type="presParOf" srcId="{99F95BBB-B4A1-425E-B1F0-1DCB5E3B3E55}" destId="{F3C366B2-8CA3-4533-9811-265358E77550}" srcOrd="5" destOrd="0" presId="urn:microsoft.com/office/officeart/2018/2/layout/IconVerticalSolidList"/>
    <dgm:cxn modelId="{E5829AE1-C69B-437D-8F12-F659ACF72CC1}" type="presParOf" srcId="{99F95BBB-B4A1-425E-B1F0-1DCB5E3B3E55}" destId="{404772A7-D471-4BC4-9205-86B4357983FC}" srcOrd="6" destOrd="0" presId="urn:microsoft.com/office/officeart/2018/2/layout/IconVerticalSolidList"/>
    <dgm:cxn modelId="{FC6022FA-6F0C-4574-87EB-C0E9FC682C92}" type="presParOf" srcId="{404772A7-D471-4BC4-9205-86B4357983FC}" destId="{0E792EA9-1FDE-4489-AEB3-4C5A5D5578D5}" srcOrd="0" destOrd="0" presId="urn:microsoft.com/office/officeart/2018/2/layout/IconVerticalSolidList"/>
    <dgm:cxn modelId="{A4AAFE53-71A8-4D55-BD0E-1F27A70C076E}" type="presParOf" srcId="{404772A7-D471-4BC4-9205-86B4357983FC}" destId="{25191816-7A20-4123-B590-0EE284BEF5AD}" srcOrd="1" destOrd="0" presId="urn:microsoft.com/office/officeart/2018/2/layout/IconVerticalSolidList"/>
    <dgm:cxn modelId="{E57FA4EE-7799-4A1F-8C55-F54D05409579}" type="presParOf" srcId="{404772A7-D471-4BC4-9205-86B4357983FC}" destId="{CA19D5A9-AA80-4A6C-B1F5-7D4645E01070}" srcOrd="2" destOrd="0" presId="urn:microsoft.com/office/officeart/2018/2/layout/IconVerticalSolidList"/>
    <dgm:cxn modelId="{76C750C8-2524-4028-9947-42BE7AB5263A}" type="presParOf" srcId="{404772A7-D471-4BC4-9205-86B4357983FC}" destId="{2D2EFCDC-9EDA-412D-AB28-96423AB7CE95}" srcOrd="3" destOrd="0" presId="urn:microsoft.com/office/officeart/2018/2/layout/IconVerticalSolidList"/>
    <dgm:cxn modelId="{70486379-ADE2-40A8-916D-244611A43912}" type="presParOf" srcId="{99F95BBB-B4A1-425E-B1F0-1DCB5E3B3E55}" destId="{A032BFE2-579C-4EDA-B3AA-466C5FA90FAE}" srcOrd="7" destOrd="0" presId="urn:microsoft.com/office/officeart/2018/2/layout/IconVerticalSolidList"/>
    <dgm:cxn modelId="{6134BCDC-DAB2-4A63-91EE-857A4C6327E0}" type="presParOf" srcId="{99F95BBB-B4A1-425E-B1F0-1DCB5E3B3E55}" destId="{31DFD611-6C22-4C1F-8A95-6DE50AAF8A03}" srcOrd="8" destOrd="0" presId="urn:microsoft.com/office/officeart/2018/2/layout/IconVerticalSolidList"/>
    <dgm:cxn modelId="{52D12138-7FE4-4D30-BBE0-8F67C127FBDB}" type="presParOf" srcId="{31DFD611-6C22-4C1F-8A95-6DE50AAF8A03}" destId="{DBD439BD-F791-462B-866A-E98E13489E40}" srcOrd="0" destOrd="0" presId="urn:microsoft.com/office/officeart/2018/2/layout/IconVerticalSolidList"/>
    <dgm:cxn modelId="{80E6A734-A24C-4A9C-9F93-3D1357A2CE29}" type="presParOf" srcId="{31DFD611-6C22-4C1F-8A95-6DE50AAF8A03}" destId="{8094221C-EE01-49D0-9A4E-5D2B7B50ED38}" srcOrd="1" destOrd="0" presId="urn:microsoft.com/office/officeart/2018/2/layout/IconVerticalSolidList"/>
    <dgm:cxn modelId="{3D029D79-3AC0-444E-8DAF-F8486271E3FD}" type="presParOf" srcId="{31DFD611-6C22-4C1F-8A95-6DE50AAF8A03}" destId="{0FC1DC59-C2A4-45AC-8B03-0E237E17A609}" srcOrd="2" destOrd="0" presId="urn:microsoft.com/office/officeart/2018/2/layout/IconVerticalSolidList"/>
    <dgm:cxn modelId="{972311D6-0A58-4137-B83F-BB2099BD2DDE}" type="presParOf" srcId="{31DFD611-6C22-4C1F-8A95-6DE50AAF8A03}" destId="{3540554A-2534-4228-9D0E-F38D1481300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0E01CC3-10E0-4A1C-8DD1-15639FCADEF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EDD754C-6B0A-4DC9-8A2E-53504F4004FF}">
      <dgm:prSet/>
      <dgm:spPr/>
      <dgm:t>
        <a:bodyPr/>
        <a:lstStyle/>
        <a:p>
          <a:r>
            <a:rPr lang="en-US"/>
            <a:t>You MUST clean the i-STAT after each patient test with purple top Sani Wipes (must remain wet for 2 minutes)</a:t>
          </a:r>
        </a:p>
      </dgm:t>
    </dgm:pt>
    <dgm:pt modelId="{D2D3A682-A350-4382-BDE2-93F0760E905C}" type="parTrans" cxnId="{70F5E3E9-C3A4-4675-8533-C5C7B54FFC31}">
      <dgm:prSet/>
      <dgm:spPr/>
      <dgm:t>
        <a:bodyPr/>
        <a:lstStyle/>
        <a:p>
          <a:endParaRPr lang="en-US"/>
        </a:p>
      </dgm:t>
    </dgm:pt>
    <dgm:pt modelId="{0557B9C1-323E-4AE1-B407-9F11810F43A3}" type="sibTrans" cxnId="{70F5E3E9-C3A4-4675-8533-C5C7B54FFC31}">
      <dgm:prSet/>
      <dgm:spPr/>
      <dgm:t>
        <a:bodyPr/>
        <a:lstStyle/>
        <a:p>
          <a:endParaRPr lang="en-US"/>
        </a:p>
      </dgm:t>
    </dgm:pt>
    <dgm:pt modelId="{4D394F2F-4765-4670-BF16-BF216977D549}">
      <dgm:prSet/>
      <dgm:spPr/>
      <dgm:t>
        <a:bodyPr/>
        <a:lstStyle/>
        <a:p>
          <a:r>
            <a:rPr lang="en-US" dirty="0"/>
            <a:t>Cleaning is a Joint Commission requirement – pay close attention to the area around the cartridge port, as this is where blood tends to splatter</a:t>
          </a:r>
        </a:p>
      </dgm:t>
    </dgm:pt>
    <dgm:pt modelId="{361BCE3F-1C3F-46C1-A78E-FCE53CDB3D9E}" type="parTrans" cxnId="{00318F88-0D14-49E3-B8CC-6FCDE7FDCFE8}">
      <dgm:prSet/>
      <dgm:spPr/>
      <dgm:t>
        <a:bodyPr/>
        <a:lstStyle/>
        <a:p>
          <a:endParaRPr lang="en-US"/>
        </a:p>
      </dgm:t>
    </dgm:pt>
    <dgm:pt modelId="{DA9A7351-16F8-46C2-82E2-CE1E5DBC9251}" type="sibTrans" cxnId="{00318F88-0D14-49E3-B8CC-6FCDE7FDCFE8}">
      <dgm:prSet/>
      <dgm:spPr/>
      <dgm:t>
        <a:bodyPr/>
        <a:lstStyle/>
        <a:p>
          <a:endParaRPr lang="en-US"/>
        </a:p>
      </dgm:t>
    </dgm:pt>
    <dgm:pt modelId="{6E9CC4B9-2A62-4A92-9E2A-6BFE608CDB50}">
      <dgm:prSet/>
      <dgm:spPr/>
      <dgm:t>
        <a:bodyPr/>
        <a:lstStyle/>
        <a:p>
          <a:r>
            <a:rPr lang="en-US"/>
            <a:t>the Docking stations </a:t>
          </a:r>
          <a:r>
            <a:rPr lang="en-US" b="1"/>
            <a:t>must be </a:t>
          </a:r>
          <a:r>
            <a:rPr lang="en-US"/>
            <a:t>cleaned  as well</a:t>
          </a:r>
        </a:p>
      </dgm:t>
    </dgm:pt>
    <dgm:pt modelId="{2F69D5E5-A59F-46C8-9933-F8E4C1F4EACB}" type="parTrans" cxnId="{4614477E-4BEC-45A0-B930-863349D997FF}">
      <dgm:prSet/>
      <dgm:spPr/>
      <dgm:t>
        <a:bodyPr/>
        <a:lstStyle/>
        <a:p>
          <a:endParaRPr lang="en-US"/>
        </a:p>
      </dgm:t>
    </dgm:pt>
    <dgm:pt modelId="{F06FEF41-E398-4FD0-BBF9-6DB968AD5446}" type="sibTrans" cxnId="{4614477E-4BEC-45A0-B930-863349D997FF}">
      <dgm:prSet/>
      <dgm:spPr/>
      <dgm:t>
        <a:bodyPr/>
        <a:lstStyle/>
        <a:p>
          <a:endParaRPr lang="en-US"/>
        </a:p>
      </dgm:t>
    </dgm:pt>
    <dgm:pt modelId="{FA6F89DB-A95B-4BE7-BB4A-DA4CC7608376}">
      <dgm:prSet/>
      <dgm:spPr/>
      <dgm:t>
        <a:bodyPr/>
        <a:lstStyle/>
        <a:p>
          <a:r>
            <a:rPr lang="en-US" dirty="0"/>
            <a:t>Do not place medications, food, or trash around or near the meters and docking stations</a:t>
          </a:r>
        </a:p>
      </dgm:t>
    </dgm:pt>
    <dgm:pt modelId="{89092D46-2A98-42B9-BAC2-E35D54DF3869}" type="parTrans" cxnId="{992A1DCA-0C5E-481C-81C2-717FE6100EF3}">
      <dgm:prSet/>
      <dgm:spPr/>
      <dgm:t>
        <a:bodyPr/>
        <a:lstStyle/>
        <a:p>
          <a:endParaRPr lang="en-US"/>
        </a:p>
      </dgm:t>
    </dgm:pt>
    <dgm:pt modelId="{47EAD0E0-5385-4620-8E43-68FA4016F06C}" type="sibTrans" cxnId="{992A1DCA-0C5E-481C-81C2-717FE6100EF3}">
      <dgm:prSet/>
      <dgm:spPr/>
      <dgm:t>
        <a:bodyPr/>
        <a:lstStyle/>
        <a:p>
          <a:endParaRPr lang="en-US"/>
        </a:p>
      </dgm:t>
    </dgm:pt>
    <dgm:pt modelId="{77DEB7E1-F67C-432B-B594-176122289E99}">
      <dgm:prSet/>
      <dgm:spPr/>
      <dgm:t>
        <a:bodyPr/>
        <a:lstStyle/>
        <a:p>
          <a:r>
            <a:rPr lang="en-US"/>
            <a:t>Do not place medications or vaccines in the refrigerator located under the bench in the point of care area</a:t>
          </a:r>
        </a:p>
      </dgm:t>
    </dgm:pt>
    <dgm:pt modelId="{2FFFECE8-799B-43A5-B0A8-46D71A0FEBC7}" type="parTrans" cxnId="{431D12B2-002C-4954-AB37-CADAE515E0AC}">
      <dgm:prSet/>
      <dgm:spPr/>
      <dgm:t>
        <a:bodyPr/>
        <a:lstStyle/>
        <a:p>
          <a:endParaRPr lang="en-US"/>
        </a:p>
      </dgm:t>
    </dgm:pt>
    <dgm:pt modelId="{A3D2F4B3-96D7-496C-80C4-5C80857D6F96}" type="sibTrans" cxnId="{431D12B2-002C-4954-AB37-CADAE515E0AC}">
      <dgm:prSet/>
      <dgm:spPr/>
      <dgm:t>
        <a:bodyPr/>
        <a:lstStyle/>
        <a:p>
          <a:endParaRPr lang="en-US"/>
        </a:p>
      </dgm:t>
    </dgm:pt>
    <dgm:pt modelId="{FA5E2067-4DB8-4D28-A443-CF34F7955F0C}" type="pres">
      <dgm:prSet presAssocID="{50E01CC3-10E0-4A1C-8DD1-15639FCADEFE}" presName="vert0" presStyleCnt="0">
        <dgm:presLayoutVars>
          <dgm:dir/>
          <dgm:animOne val="branch"/>
          <dgm:animLvl val="lvl"/>
        </dgm:presLayoutVars>
      </dgm:prSet>
      <dgm:spPr/>
    </dgm:pt>
    <dgm:pt modelId="{04B1A625-9B3C-42F3-907E-23A5BC539C5A}" type="pres">
      <dgm:prSet presAssocID="{2EDD754C-6B0A-4DC9-8A2E-53504F4004FF}" presName="thickLine" presStyleLbl="alignNode1" presStyleIdx="0" presStyleCnt="5"/>
      <dgm:spPr/>
    </dgm:pt>
    <dgm:pt modelId="{16613677-169C-4747-A37B-BD224D5BFBA2}" type="pres">
      <dgm:prSet presAssocID="{2EDD754C-6B0A-4DC9-8A2E-53504F4004FF}" presName="horz1" presStyleCnt="0"/>
      <dgm:spPr/>
    </dgm:pt>
    <dgm:pt modelId="{FA7BF771-8B13-4E69-ACA0-EBEEC95E7E31}" type="pres">
      <dgm:prSet presAssocID="{2EDD754C-6B0A-4DC9-8A2E-53504F4004FF}" presName="tx1" presStyleLbl="revTx" presStyleIdx="0" presStyleCnt="5"/>
      <dgm:spPr/>
    </dgm:pt>
    <dgm:pt modelId="{F3F38FEB-7889-4977-A2F8-410CB815F889}" type="pres">
      <dgm:prSet presAssocID="{2EDD754C-6B0A-4DC9-8A2E-53504F4004FF}" presName="vert1" presStyleCnt="0"/>
      <dgm:spPr/>
    </dgm:pt>
    <dgm:pt modelId="{86E308A9-FE50-43FB-A35D-A42C21460DD6}" type="pres">
      <dgm:prSet presAssocID="{4D394F2F-4765-4670-BF16-BF216977D549}" presName="thickLine" presStyleLbl="alignNode1" presStyleIdx="1" presStyleCnt="5"/>
      <dgm:spPr/>
    </dgm:pt>
    <dgm:pt modelId="{922AB29A-FB78-4579-879E-A0BC36CEB9AA}" type="pres">
      <dgm:prSet presAssocID="{4D394F2F-4765-4670-BF16-BF216977D549}" presName="horz1" presStyleCnt="0"/>
      <dgm:spPr/>
    </dgm:pt>
    <dgm:pt modelId="{B0157706-52F9-413D-8F27-BFA47E8B2740}" type="pres">
      <dgm:prSet presAssocID="{4D394F2F-4765-4670-BF16-BF216977D549}" presName="tx1" presStyleLbl="revTx" presStyleIdx="1" presStyleCnt="5"/>
      <dgm:spPr/>
    </dgm:pt>
    <dgm:pt modelId="{AB30E949-8B9D-4692-AEE1-DFB7CBFEC8C4}" type="pres">
      <dgm:prSet presAssocID="{4D394F2F-4765-4670-BF16-BF216977D549}" presName="vert1" presStyleCnt="0"/>
      <dgm:spPr/>
    </dgm:pt>
    <dgm:pt modelId="{10BA5C86-935D-43C7-B539-625FAE9F4F72}" type="pres">
      <dgm:prSet presAssocID="{6E9CC4B9-2A62-4A92-9E2A-6BFE608CDB50}" presName="thickLine" presStyleLbl="alignNode1" presStyleIdx="2" presStyleCnt="5"/>
      <dgm:spPr/>
    </dgm:pt>
    <dgm:pt modelId="{0AC0B10B-C35C-4D51-B764-74ADAE6BE62E}" type="pres">
      <dgm:prSet presAssocID="{6E9CC4B9-2A62-4A92-9E2A-6BFE608CDB50}" presName="horz1" presStyleCnt="0"/>
      <dgm:spPr/>
    </dgm:pt>
    <dgm:pt modelId="{8E3EDBCB-D5DC-48EB-B415-E18E54EF83FE}" type="pres">
      <dgm:prSet presAssocID="{6E9CC4B9-2A62-4A92-9E2A-6BFE608CDB50}" presName="tx1" presStyleLbl="revTx" presStyleIdx="2" presStyleCnt="5"/>
      <dgm:spPr/>
    </dgm:pt>
    <dgm:pt modelId="{4FB1C804-43A0-4346-8F36-0DD7365B83F0}" type="pres">
      <dgm:prSet presAssocID="{6E9CC4B9-2A62-4A92-9E2A-6BFE608CDB50}" presName="vert1" presStyleCnt="0"/>
      <dgm:spPr/>
    </dgm:pt>
    <dgm:pt modelId="{3D4AD60C-50D2-47AB-984B-5CD71A1358C1}" type="pres">
      <dgm:prSet presAssocID="{FA6F89DB-A95B-4BE7-BB4A-DA4CC7608376}" presName="thickLine" presStyleLbl="alignNode1" presStyleIdx="3" presStyleCnt="5"/>
      <dgm:spPr/>
    </dgm:pt>
    <dgm:pt modelId="{0ED664E7-6814-4FBF-9F48-D931B5A52959}" type="pres">
      <dgm:prSet presAssocID="{FA6F89DB-A95B-4BE7-BB4A-DA4CC7608376}" presName="horz1" presStyleCnt="0"/>
      <dgm:spPr/>
    </dgm:pt>
    <dgm:pt modelId="{D8A70C19-C471-48E9-B91A-CFDAA881CD58}" type="pres">
      <dgm:prSet presAssocID="{FA6F89DB-A95B-4BE7-BB4A-DA4CC7608376}" presName="tx1" presStyleLbl="revTx" presStyleIdx="3" presStyleCnt="5"/>
      <dgm:spPr/>
    </dgm:pt>
    <dgm:pt modelId="{8E8AF1C9-0058-48DE-830D-5A7E4BAEA132}" type="pres">
      <dgm:prSet presAssocID="{FA6F89DB-A95B-4BE7-BB4A-DA4CC7608376}" presName="vert1" presStyleCnt="0"/>
      <dgm:spPr/>
    </dgm:pt>
    <dgm:pt modelId="{40CDC9B6-16FE-41B5-9CB2-F213D3F8D8C1}" type="pres">
      <dgm:prSet presAssocID="{77DEB7E1-F67C-432B-B594-176122289E99}" presName="thickLine" presStyleLbl="alignNode1" presStyleIdx="4" presStyleCnt="5"/>
      <dgm:spPr/>
    </dgm:pt>
    <dgm:pt modelId="{D5DE6C9C-25A9-4909-9122-9C28E66CDFEE}" type="pres">
      <dgm:prSet presAssocID="{77DEB7E1-F67C-432B-B594-176122289E99}" presName="horz1" presStyleCnt="0"/>
      <dgm:spPr/>
    </dgm:pt>
    <dgm:pt modelId="{E8108046-0BCC-4547-BD48-67107B3B4097}" type="pres">
      <dgm:prSet presAssocID="{77DEB7E1-F67C-432B-B594-176122289E99}" presName="tx1" presStyleLbl="revTx" presStyleIdx="4" presStyleCnt="5"/>
      <dgm:spPr/>
    </dgm:pt>
    <dgm:pt modelId="{AF62C934-3A09-4E1F-866E-3422D7F9279B}" type="pres">
      <dgm:prSet presAssocID="{77DEB7E1-F67C-432B-B594-176122289E99}" presName="vert1" presStyleCnt="0"/>
      <dgm:spPr/>
    </dgm:pt>
  </dgm:ptLst>
  <dgm:cxnLst>
    <dgm:cxn modelId="{8D4AD03E-139E-4EA9-8675-D67D642CF42A}" type="presOf" srcId="{4D394F2F-4765-4670-BF16-BF216977D549}" destId="{B0157706-52F9-413D-8F27-BFA47E8B2740}" srcOrd="0" destOrd="0" presId="urn:microsoft.com/office/officeart/2008/layout/LinedList"/>
    <dgm:cxn modelId="{4614477E-4BEC-45A0-B930-863349D997FF}" srcId="{50E01CC3-10E0-4A1C-8DD1-15639FCADEFE}" destId="{6E9CC4B9-2A62-4A92-9E2A-6BFE608CDB50}" srcOrd="2" destOrd="0" parTransId="{2F69D5E5-A59F-46C8-9933-F8E4C1F4EACB}" sibTransId="{F06FEF41-E398-4FD0-BBF9-6DB968AD5446}"/>
    <dgm:cxn modelId="{00318F88-0D14-49E3-B8CC-6FCDE7FDCFE8}" srcId="{50E01CC3-10E0-4A1C-8DD1-15639FCADEFE}" destId="{4D394F2F-4765-4670-BF16-BF216977D549}" srcOrd="1" destOrd="0" parTransId="{361BCE3F-1C3F-46C1-A78E-FCE53CDB3D9E}" sibTransId="{DA9A7351-16F8-46C2-82E2-CE1E5DBC9251}"/>
    <dgm:cxn modelId="{BF407DA0-D19C-4FB9-8EAD-F7613AFC3986}" type="presOf" srcId="{FA6F89DB-A95B-4BE7-BB4A-DA4CC7608376}" destId="{D8A70C19-C471-48E9-B91A-CFDAA881CD58}" srcOrd="0" destOrd="0" presId="urn:microsoft.com/office/officeart/2008/layout/LinedList"/>
    <dgm:cxn modelId="{B90850A9-AD08-4A2F-A0D2-C1DC8F71F769}" type="presOf" srcId="{6E9CC4B9-2A62-4A92-9E2A-6BFE608CDB50}" destId="{8E3EDBCB-D5DC-48EB-B415-E18E54EF83FE}" srcOrd="0" destOrd="0" presId="urn:microsoft.com/office/officeart/2008/layout/LinedList"/>
    <dgm:cxn modelId="{E5F729AB-05E3-4756-A4CE-6FF3926A792D}" type="presOf" srcId="{77DEB7E1-F67C-432B-B594-176122289E99}" destId="{E8108046-0BCC-4547-BD48-67107B3B4097}" srcOrd="0" destOrd="0" presId="urn:microsoft.com/office/officeart/2008/layout/LinedList"/>
    <dgm:cxn modelId="{431D12B2-002C-4954-AB37-CADAE515E0AC}" srcId="{50E01CC3-10E0-4A1C-8DD1-15639FCADEFE}" destId="{77DEB7E1-F67C-432B-B594-176122289E99}" srcOrd="4" destOrd="0" parTransId="{2FFFECE8-799B-43A5-B0A8-46D71A0FEBC7}" sibTransId="{A3D2F4B3-96D7-496C-80C4-5C80857D6F96}"/>
    <dgm:cxn modelId="{992A1DCA-0C5E-481C-81C2-717FE6100EF3}" srcId="{50E01CC3-10E0-4A1C-8DD1-15639FCADEFE}" destId="{FA6F89DB-A95B-4BE7-BB4A-DA4CC7608376}" srcOrd="3" destOrd="0" parTransId="{89092D46-2A98-42B9-BAC2-E35D54DF3869}" sibTransId="{47EAD0E0-5385-4620-8E43-68FA4016F06C}"/>
    <dgm:cxn modelId="{BB2660D1-E290-40C0-BD65-C8D49FCECF2B}" type="presOf" srcId="{2EDD754C-6B0A-4DC9-8A2E-53504F4004FF}" destId="{FA7BF771-8B13-4E69-ACA0-EBEEC95E7E31}" srcOrd="0" destOrd="0" presId="urn:microsoft.com/office/officeart/2008/layout/LinedList"/>
    <dgm:cxn modelId="{70F5E3E9-C3A4-4675-8533-C5C7B54FFC31}" srcId="{50E01CC3-10E0-4A1C-8DD1-15639FCADEFE}" destId="{2EDD754C-6B0A-4DC9-8A2E-53504F4004FF}" srcOrd="0" destOrd="0" parTransId="{D2D3A682-A350-4382-BDE2-93F0760E905C}" sibTransId="{0557B9C1-323E-4AE1-B407-9F11810F43A3}"/>
    <dgm:cxn modelId="{B1EFFFEE-CCC0-4118-8964-3C9F70A2974F}" type="presOf" srcId="{50E01CC3-10E0-4A1C-8DD1-15639FCADEFE}" destId="{FA5E2067-4DB8-4D28-A443-CF34F7955F0C}" srcOrd="0" destOrd="0" presId="urn:microsoft.com/office/officeart/2008/layout/LinedList"/>
    <dgm:cxn modelId="{E0BA7359-1AD1-4854-842F-952D8CDD84AE}" type="presParOf" srcId="{FA5E2067-4DB8-4D28-A443-CF34F7955F0C}" destId="{04B1A625-9B3C-42F3-907E-23A5BC539C5A}" srcOrd="0" destOrd="0" presId="urn:microsoft.com/office/officeart/2008/layout/LinedList"/>
    <dgm:cxn modelId="{4A98ADCA-B8A6-4BCB-A1E1-5C770CC7340D}" type="presParOf" srcId="{FA5E2067-4DB8-4D28-A443-CF34F7955F0C}" destId="{16613677-169C-4747-A37B-BD224D5BFBA2}" srcOrd="1" destOrd="0" presId="urn:microsoft.com/office/officeart/2008/layout/LinedList"/>
    <dgm:cxn modelId="{062EB08B-4194-4C0A-9561-0EF54F3ECC89}" type="presParOf" srcId="{16613677-169C-4747-A37B-BD224D5BFBA2}" destId="{FA7BF771-8B13-4E69-ACA0-EBEEC95E7E31}" srcOrd="0" destOrd="0" presId="urn:microsoft.com/office/officeart/2008/layout/LinedList"/>
    <dgm:cxn modelId="{2FC66549-9E5D-4EE5-B59D-2032CE32ADE5}" type="presParOf" srcId="{16613677-169C-4747-A37B-BD224D5BFBA2}" destId="{F3F38FEB-7889-4977-A2F8-410CB815F889}" srcOrd="1" destOrd="0" presId="urn:microsoft.com/office/officeart/2008/layout/LinedList"/>
    <dgm:cxn modelId="{D3449EE6-F92C-4352-816F-F12C3298398D}" type="presParOf" srcId="{FA5E2067-4DB8-4D28-A443-CF34F7955F0C}" destId="{86E308A9-FE50-43FB-A35D-A42C21460DD6}" srcOrd="2" destOrd="0" presId="urn:microsoft.com/office/officeart/2008/layout/LinedList"/>
    <dgm:cxn modelId="{B5750849-65EA-4F7C-994B-A36442B0B579}" type="presParOf" srcId="{FA5E2067-4DB8-4D28-A443-CF34F7955F0C}" destId="{922AB29A-FB78-4579-879E-A0BC36CEB9AA}" srcOrd="3" destOrd="0" presId="urn:microsoft.com/office/officeart/2008/layout/LinedList"/>
    <dgm:cxn modelId="{E402501C-4E97-405B-AC07-52F3298E02F7}" type="presParOf" srcId="{922AB29A-FB78-4579-879E-A0BC36CEB9AA}" destId="{B0157706-52F9-413D-8F27-BFA47E8B2740}" srcOrd="0" destOrd="0" presId="urn:microsoft.com/office/officeart/2008/layout/LinedList"/>
    <dgm:cxn modelId="{6122EED3-F0D4-4926-B2D3-D773475546F6}" type="presParOf" srcId="{922AB29A-FB78-4579-879E-A0BC36CEB9AA}" destId="{AB30E949-8B9D-4692-AEE1-DFB7CBFEC8C4}" srcOrd="1" destOrd="0" presId="urn:microsoft.com/office/officeart/2008/layout/LinedList"/>
    <dgm:cxn modelId="{76AEA655-EB4C-447F-9E9A-22E57C4FE19F}" type="presParOf" srcId="{FA5E2067-4DB8-4D28-A443-CF34F7955F0C}" destId="{10BA5C86-935D-43C7-B539-625FAE9F4F72}" srcOrd="4" destOrd="0" presId="urn:microsoft.com/office/officeart/2008/layout/LinedList"/>
    <dgm:cxn modelId="{154D14D9-CAEA-4512-B7DB-2EBEA659453D}" type="presParOf" srcId="{FA5E2067-4DB8-4D28-A443-CF34F7955F0C}" destId="{0AC0B10B-C35C-4D51-B764-74ADAE6BE62E}" srcOrd="5" destOrd="0" presId="urn:microsoft.com/office/officeart/2008/layout/LinedList"/>
    <dgm:cxn modelId="{26AF24FF-F3D4-488C-9611-833B63E0EDE6}" type="presParOf" srcId="{0AC0B10B-C35C-4D51-B764-74ADAE6BE62E}" destId="{8E3EDBCB-D5DC-48EB-B415-E18E54EF83FE}" srcOrd="0" destOrd="0" presId="urn:microsoft.com/office/officeart/2008/layout/LinedList"/>
    <dgm:cxn modelId="{345E2EA1-FD49-4512-9035-7CACB6C93B25}" type="presParOf" srcId="{0AC0B10B-C35C-4D51-B764-74ADAE6BE62E}" destId="{4FB1C804-43A0-4346-8F36-0DD7365B83F0}" srcOrd="1" destOrd="0" presId="urn:microsoft.com/office/officeart/2008/layout/LinedList"/>
    <dgm:cxn modelId="{9896E3F5-7BAF-470A-A414-EBB255BE3613}" type="presParOf" srcId="{FA5E2067-4DB8-4D28-A443-CF34F7955F0C}" destId="{3D4AD60C-50D2-47AB-984B-5CD71A1358C1}" srcOrd="6" destOrd="0" presId="urn:microsoft.com/office/officeart/2008/layout/LinedList"/>
    <dgm:cxn modelId="{18BD0F8E-94D1-429B-B05B-00E4C240930F}" type="presParOf" srcId="{FA5E2067-4DB8-4D28-A443-CF34F7955F0C}" destId="{0ED664E7-6814-4FBF-9F48-D931B5A52959}" srcOrd="7" destOrd="0" presId="urn:microsoft.com/office/officeart/2008/layout/LinedList"/>
    <dgm:cxn modelId="{16DA3475-C2BC-4904-9B1C-0EA60AEEBAF9}" type="presParOf" srcId="{0ED664E7-6814-4FBF-9F48-D931B5A52959}" destId="{D8A70C19-C471-48E9-B91A-CFDAA881CD58}" srcOrd="0" destOrd="0" presId="urn:microsoft.com/office/officeart/2008/layout/LinedList"/>
    <dgm:cxn modelId="{AD9E9E85-CED7-4687-BFE8-C95ED77F0F08}" type="presParOf" srcId="{0ED664E7-6814-4FBF-9F48-D931B5A52959}" destId="{8E8AF1C9-0058-48DE-830D-5A7E4BAEA132}" srcOrd="1" destOrd="0" presId="urn:microsoft.com/office/officeart/2008/layout/LinedList"/>
    <dgm:cxn modelId="{E8E7A489-00C7-4603-AE49-BAE278C70D30}" type="presParOf" srcId="{FA5E2067-4DB8-4D28-A443-CF34F7955F0C}" destId="{40CDC9B6-16FE-41B5-9CB2-F213D3F8D8C1}" srcOrd="8" destOrd="0" presId="urn:microsoft.com/office/officeart/2008/layout/LinedList"/>
    <dgm:cxn modelId="{5ABFB6E3-56C1-4773-BF96-C2B9E5C59702}" type="presParOf" srcId="{FA5E2067-4DB8-4D28-A443-CF34F7955F0C}" destId="{D5DE6C9C-25A9-4909-9122-9C28E66CDFEE}" srcOrd="9" destOrd="0" presId="urn:microsoft.com/office/officeart/2008/layout/LinedList"/>
    <dgm:cxn modelId="{859B4006-A7A5-436C-BC50-EF6D88E4AC73}" type="presParOf" srcId="{D5DE6C9C-25A9-4909-9122-9C28E66CDFEE}" destId="{E8108046-0BCC-4547-BD48-67107B3B4097}" srcOrd="0" destOrd="0" presId="urn:microsoft.com/office/officeart/2008/layout/LinedList"/>
    <dgm:cxn modelId="{F1E13504-3555-452D-95D7-C0462563AD25}" type="presParOf" srcId="{D5DE6C9C-25A9-4909-9122-9C28E66CDFEE}" destId="{AF62C934-3A09-4E1F-866E-3422D7F9279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03A2869-3FDF-4688-ADDB-8D48E4B9C02B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C838AB3-BF35-4983-97F6-C439E9DF177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When meters successfully transmit data, the arrows on the screen will rotate in circles</a:t>
          </a:r>
        </a:p>
      </dgm:t>
    </dgm:pt>
    <dgm:pt modelId="{CE7FA28E-BB76-43CB-81C7-FE1D008BB7EF}" type="parTrans" cxnId="{40756BE1-0EF0-4DCA-958F-12286F7E97E8}">
      <dgm:prSet/>
      <dgm:spPr/>
      <dgm:t>
        <a:bodyPr/>
        <a:lstStyle/>
        <a:p>
          <a:endParaRPr lang="en-US"/>
        </a:p>
      </dgm:t>
    </dgm:pt>
    <dgm:pt modelId="{412E6A06-0926-49A5-AD7D-0C30368F03D8}" type="sibTrans" cxnId="{40756BE1-0EF0-4DCA-958F-12286F7E97E8}">
      <dgm:prSet/>
      <dgm:spPr/>
      <dgm:t>
        <a:bodyPr/>
        <a:lstStyle/>
        <a:p>
          <a:endParaRPr lang="en-US"/>
        </a:p>
      </dgm:t>
    </dgm:pt>
    <dgm:pt modelId="{8F2ABED2-88CF-4973-AEA9-5FCB6F95721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If the arrows do not appear or rotate, do the following:</a:t>
          </a:r>
        </a:p>
      </dgm:t>
    </dgm:pt>
    <dgm:pt modelId="{93A784B5-1CF5-4F0D-B6A8-E584C576677E}" type="parTrans" cxnId="{55215149-7BAB-4A45-9469-5CBDF281AF2E}">
      <dgm:prSet/>
      <dgm:spPr/>
      <dgm:t>
        <a:bodyPr/>
        <a:lstStyle/>
        <a:p>
          <a:endParaRPr lang="en-US"/>
        </a:p>
      </dgm:t>
    </dgm:pt>
    <dgm:pt modelId="{196DF99C-1454-49C7-B584-3FB14E288EEB}" type="sibTrans" cxnId="{55215149-7BAB-4A45-9469-5CBDF281AF2E}">
      <dgm:prSet/>
      <dgm:spPr/>
      <dgm:t>
        <a:bodyPr/>
        <a:lstStyle/>
        <a:p>
          <a:endParaRPr lang="en-US"/>
        </a:p>
      </dgm:t>
    </dgm:pt>
    <dgm:pt modelId="{40B639E1-DF8C-4DD6-8CF7-97CBA9CD961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Check data cable and battery cable</a:t>
          </a:r>
        </a:p>
      </dgm:t>
    </dgm:pt>
    <dgm:pt modelId="{1329F76E-361A-4422-95B4-E12F4B98D31C}" type="parTrans" cxnId="{38FDC274-B656-4D52-9B3C-888A4CB5AD0F}">
      <dgm:prSet/>
      <dgm:spPr/>
      <dgm:t>
        <a:bodyPr/>
        <a:lstStyle/>
        <a:p>
          <a:endParaRPr lang="en-US"/>
        </a:p>
      </dgm:t>
    </dgm:pt>
    <dgm:pt modelId="{55F5B968-A7C8-4690-8910-941EB449970E}" type="sibTrans" cxnId="{38FDC274-B656-4D52-9B3C-888A4CB5AD0F}">
      <dgm:prSet/>
      <dgm:spPr/>
      <dgm:t>
        <a:bodyPr/>
        <a:lstStyle/>
        <a:p>
          <a:endParaRPr lang="en-US"/>
        </a:p>
      </dgm:t>
    </dgm:pt>
    <dgm:pt modelId="{4FCD1805-F58A-4C56-8B35-8EE3588B36F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If cables are connected, dock meter (cradle), if still no rotating arrows then….</a:t>
          </a:r>
        </a:p>
      </dgm:t>
    </dgm:pt>
    <dgm:pt modelId="{69C33D20-B812-423D-A744-DC2FE2F1C7F4}" type="parTrans" cxnId="{F35D0940-98F2-49E4-8AA2-071ED312B02F}">
      <dgm:prSet/>
      <dgm:spPr/>
      <dgm:t>
        <a:bodyPr/>
        <a:lstStyle/>
        <a:p>
          <a:endParaRPr lang="en-US"/>
        </a:p>
      </dgm:t>
    </dgm:pt>
    <dgm:pt modelId="{698F950A-F9F0-4CDF-8E69-8761DA9293E2}" type="sibTrans" cxnId="{F35D0940-98F2-49E4-8AA2-071ED312B02F}">
      <dgm:prSet/>
      <dgm:spPr/>
      <dgm:t>
        <a:bodyPr/>
        <a:lstStyle/>
        <a:p>
          <a:endParaRPr lang="en-US"/>
        </a:p>
      </dgm:t>
    </dgm:pt>
    <dgm:pt modelId="{AB778D4A-188A-403F-BA29-4C9BC789EA6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Call Ancillary Testing ASAP (x5885, x3305, x8036)</a:t>
          </a:r>
        </a:p>
      </dgm:t>
    </dgm:pt>
    <dgm:pt modelId="{33C7507C-5762-4EFB-BEFB-70E376120E27}" type="parTrans" cxnId="{C14FF0B0-21F3-47F3-91B3-1D5456F56B63}">
      <dgm:prSet/>
      <dgm:spPr/>
      <dgm:t>
        <a:bodyPr/>
        <a:lstStyle/>
        <a:p>
          <a:endParaRPr lang="en-US"/>
        </a:p>
      </dgm:t>
    </dgm:pt>
    <dgm:pt modelId="{39AABACB-301A-45DA-832A-5F1B2E69C4AB}" type="sibTrans" cxnId="{C14FF0B0-21F3-47F3-91B3-1D5456F56B63}">
      <dgm:prSet/>
      <dgm:spPr/>
      <dgm:t>
        <a:bodyPr/>
        <a:lstStyle/>
        <a:p>
          <a:endParaRPr lang="en-US"/>
        </a:p>
      </dgm:t>
    </dgm:pt>
    <dgm:pt modelId="{9C8BC062-34F7-4B62-A780-5014D0D788B8}" type="pres">
      <dgm:prSet presAssocID="{E03A2869-3FDF-4688-ADDB-8D48E4B9C02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93B1B47-3AB6-4502-B69B-C792FE1BD09E}" type="pres">
      <dgm:prSet presAssocID="{8C838AB3-BF35-4983-97F6-C439E9DF177A}" presName="root1" presStyleCnt="0"/>
      <dgm:spPr/>
    </dgm:pt>
    <dgm:pt modelId="{5FC997BC-CC88-4253-9DA7-2BA59EF61462}" type="pres">
      <dgm:prSet presAssocID="{8C838AB3-BF35-4983-97F6-C439E9DF177A}" presName="LevelOneTextNode" presStyleLbl="node0" presStyleIdx="0" presStyleCnt="2">
        <dgm:presLayoutVars>
          <dgm:chPref val="3"/>
        </dgm:presLayoutVars>
      </dgm:prSet>
      <dgm:spPr/>
    </dgm:pt>
    <dgm:pt modelId="{49A4206C-0EBA-483B-AD46-E0B7A1FC3EA0}" type="pres">
      <dgm:prSet presAssocID="{8C838AB3-BF35-4983-97F6-C439E9DF177A}" presName="level2hierChild" presStyleCnt="0"/>
      <dgm:spPr/>
    </dgm:pt>
    <dgm:pt modelId="{51B40D91-B8E6-4839-A7C6-E4DE36DE810A}" type="pres">
      <dgm:prSet presAssocID="{8F2ABED2-88CF-4973-AEA9-5FCB6F957216}" presName="root1" presStyleCnt="0"/>
      <dgm:spPr/>
    </dgm:pt>
    <dgm:pt modelId="{1EFA69F6-129F-498E-A437-A96148D19355}" type="pres">
      <dgm:prSet presAssocID="{8F2ABED2-88CF-4973-AEA9-5FCB6F957216}" presName="LevelOneTextNode" presStyleLbl="node0" presStyleIdx="1" presStyleCnt="2">
        <dgm:presLayoutVars>
          <dgm:chPref val="3"/>
        </dgm:presLayoutVars>
      </dgm:prSet>
      <dgm:spPr/>
    </dgm:pt>
    <dgm:pt modelId="{18012B8D-A2A3-4831-AF55-D6FDDB6F079F}" type="pres">
      <dgm:prSet presAssocID="{8F2ABED2-88CF-4973-AEA9-5FCB6F957216}" presName="level2hierChild" presStyleCnt="0"/>
      <dgm:spPr/>
    </dgm:pt>
    <dgm:pt modelId="{0865E0FD-B6FA-4B8C-8C70-4BC6BB5E3D8E}" type="pres">
      <dgm:prSet presAssocID="{1329F76E-361A-4422-95B4-E12F4B98D31C}" presName="conn2-1" presStyleLbl="parChTrans1D2" presStyleIdx="0" presStyleCnt="3"/>
      <dgm:spPr/>
    </dgm:pt>
    <dgm:pt modelId="{1AFB812B-2182-4DCA-A2C6-FBFFB3D7F485}" type="pres">
      <dgm:prSet presAssocID="{1329F76E-361A-4422-95B4-E12F4B98D31C}" presName="connTx" presStyleLbl="parChTrans1D2" presStyleIdx="0" presStyleCnt="3"/>
      <dgm:spPr/>
    </dgm:pt>
    <dgm:pt modelId="{89C7F174-12FD-4B2A-AD3C-FD4BF3DCB136}" type="pres">
      <dgm:prSet presAssocID="{40B639E1-DF8C-4DD6-8CF7-97CBA9CD9613}" presName="root2" presStyleCnt="0"/>
      <dgm:spPr/>
    </dgm:pt>
    <dgm:pt modelId="{9A1DD174-4781-4788-8E05-7912B9D3C745}" type="pres">
      <dgm:prSet presAssocID="{40B639E1-DF8C-4DD6-8CF7-97CBA9CD9613}" presName="LevelTwoTextNode" presStyleLbl="node2" presStyleIdx="0" presStyleCnt="3" custScaleX="130172" custLinFactNeighborX="1330" custLinFactNeighborY="1446">
        <dgm:presLayoutVars>
          <dgm:chPref val="3"/>
        </dgm:presLayoutVars>
      </dgm:prSet>
      <dgm:spPr/>
    </dgm:pt>
    <dgm:pt modelId="{709DC08A-5021-447D-B428-2D607A91B71D}" type="pres">
      <dgm:prSet presAssocID="{40B639E1-DF8C-4DD6-8CF7-97CBA9CD9613}" presName="level3hierChild" presStyleCnt="0"/>
      <dgm:spPr/>
    </dgm:pt>
    <dgm:pt modelId="{FC8FB7E0-DBD6-486C-A891-7129E3B9BCF3}" type="pres">
      <dgm:prSet presAssocID="{69C33D20-B812-423D-A744-DC2FE2F1C7F4}" presName="conn2-1" presStyleLbl="parChTrans1D2" presStyleIdx="1" presStyleCnt="3"/>
      <dgm:spPr/>
    </dgm:pt>
    <dgm:pt modelId="{346C9696-354E-48C7-AAE0-F1D3E9F95750}" type="pres">
      <dgm:prSet presAssocID="{69C33D20-B812-423D-A744-DC2FE2F1C7F4}" presName="connTx" presStyleLbl="parChTrans1D2" presStyleIdx="1" presStyleCnt="3"/>
      <dgm:spPr/>
    </dgm:pt>
    <dgm:pt modelId="{44BC35D3-3A43-4488-AAF4-4B88E7396B68}" type="pres">
      <dgm:prSet presAssocID="{4FCD1805-F58A-4C56-8B35-8EE3588B36FE}" presName="root2" presStyleCnt="0"/>
      <dgm:spPr/>
    </dgm:pt>
    <dgm:pt modelId="{BA743972-DB92-4103-9F41-4AD76331560B}" type="pres">
      <dgm:prSet presAssocID="{4FCD1805-F58A-4C56-8B35-8EE3588B36FE}" presName="LevelTwoTextNode" presStyleLbl="node2" presStyleIdx="1" presStyleCnt="3" custScaleX="130363" custLinFactNeighborX="1330" custLinFactNeighborY="1446">
        <dgm:presLayoutVars>
          <dgm:chPref val="3"/>
        </dgm:presLayoutVars>
      </dgm:prSet>
      <dgm:spPr/>
    </dgm:pt>
    <dgm:pt modelId="{5D5E1F5C-C372-42A5-AAAC-2873A0327727}" type="pres">
      <dgm:prSet presAssocID="{4FCD1805-F58A-4C56-8B35-8EE3588B36FE}" presName="level3hierChild" presStyleCnt="0"/>
      <dgm:spPr/>
    </dgm:pt>
    <dgm:pt modelId="{061BB1C8-71C6-435A-B7DB-845E8F0D59B1}" type="pres">
      <dgm:prSet presAssocID="{33C7507C-5762-4EFB-BEFB-70E376120E27}" presName="conn2-1" presStyleLbl="parChTrans1D2" presStyleIdx="2" presStyleCnt="3"/>
      <dgm:spPr/>
    </dgm:pt>
    <dgm:pt modelId="{C42B62CA-5052-4C6C-91D2-55C6370709BF}" type="pres">
      <dgm:prSet presAssocID="{33C7507C-5762-4EFB-BEFB-70E376120E27}" presName="connTx" presStyleLbl="parChTrans1D2" presStyleIdx="2" presStyleCnt="3"/>
      <dgm:spPr/>
    </dgm:pt>
    <dgm:pt modelId="{A42DFEA5-A37E-4C62-95D0-2DD7D9A0CA2E}" type="pres">
      <dgm:prSet presAssocID="{AB778D4A-188A-403F-BA29-4C9BC789EA6A}" presName="root2" presStyleCnt="0"/>
      <dgm:spPr/>
    </dgm:pt>
    <dgm:pt modelId="{6E390E5F-44F5-47A1-83E9-9C4E2E24C23B}" type="pres">
      <dgm:prSet presAssocID="{AB778D4A-188A-403F-BA29-4C9BC789EA6A}" presName="LevelTwoTextNode" presStyleLbl="node2" presStyleIdx="2" presStyleCnt="3" custScaleX="130363">
        <dgm:presLayoutVars>
          <dgm:chPref val="3"/>
        </dgm:presLayoutVars>
      </dgm:prSet>
      <dgm:spPr/>
    </dgm:pt>
    <dgm:pt modelId="{3ECDD521-1CEF-4BFE-BEA6-E94FCE293B83}" type="pres">
      <dgm:prSet presAssocID="{AB778D4A-188A-403F-BA29-4C9BC789EA6A}" presName="level3hierChild" presStyleCnt="0"/>
      <dgm:spPr/>
    </dgm:pt>
  </dgm:ptLst>
  <dgm:cxnLst>
    <dgm:cxn modelId="{4E4A9109-495E-4F4F-83D9-C0BAF1C7F561}" type="presOf" srcId="{8C838AB3-BF35-4983-97F6-C439E9DF177A}" destId="{5FC997BC-CC88-4253-9DA7-2BA59EF61462}" srcOrd="0" destOrd="0" presId="urn:microsoft.com/office/officeart/2005/8/layout/hierarchy2"/>
    <dgm:cxn modelId="{200D9D17-7C92-47B1-AE2C-CA009733712E}" type="presOf" srcId="{4FCD1805-F58A-4C56-8B35-8EE3588B36FE}" destId="{BA743972-DB92-4103-9F41-4AD76331560B}" srcOrd="0" destOrd="0" presId="urn:microsoft.com/office/officeart/2005/8/layout/hierarchy2"/>
    <dgm:cxn modelId="{F13EC01B-7F4D-4AE9-93E4-198B436408B7}" type="presOf" srcId="{33C7507C-5762-4EFB-BEFB-70E376120E27}" destId="{C42B62CA-5052-4C6C-91D2-55C6370709BF}" srcOrd="1" destOrd="0" presId="urn:microsoft.com/office/officeart/2005/8/layout/hierarchy2"/>
    <dgm:cxn modelId="{FAF4713F-B96D-4BD3-B3D2-EFB2F52A612E}" type="presOf" srcId="{69C33D20-B812-423D-A744-DC2FE2F1C7F4}" destId="{346C9696-354E-48C7-AAE0-F1D3E9F95750}" srcOrd="1" destOrd="0" presId="urn:microsoft.com/office/officeart/2005/8/layout/hierarchy2"/>
    <dgm:cxn modelId="{F35D0940-98F2-49E4-8AA2-071ED312B02F}" srcId="{8F2ABED2-88CF-4973-AEA9-5FCB6F957216}" destId="{4FCD1805-F58A-4C56-8B35-8EE3588B36FE}" srcOrd="1" destOrd="0" parTransId="{69C33D20-B812-423D-A744-DC2FE2F1C7F4}" sibTransId="{698F950A-F9F0-4CDF-8E69-8761DA9293E2}"/>
    <dgm:cxn modelId="{A38CBF5E-F323-4244-95DD-53525327F944}" type="presOf" srcId="{8F2ABED2-88CF-4973-AEA9-5FCB6F957216}" destId="{1EFA69F6-129F-498E-A437-A96148D19355}" srcOrd="0" destOrd="0" presId="urn:microsoft.com/office/officeart/2005/8/layout/hierarchy2"/>
    <dgm:cxn modelId="{FD4E0146-1B71-46A9-9E5B-D864C6C1A3D2}" type="presOf" srcId="{1329F76E-361A-4422-95B4-E12F4B98D31C}" destId="{1AFB812B-2182-4DCA-A2C6-FBFFB3D7F485}" srcOrd="1" destOrd="0" presId="urn:microsoft.com/office/officeart/2005/8/layout/hierarchy2"/>
    <dgm:cxn modelId="{55215149-7BAB-4A45-9469-5CBDF281AF2E}" srcId="{E03A2869-3FDF-4688-ADDB-8D48E4B9C02B}" destId="{8F2ABED2-88CF-4973-AEA9-5FCB6F957216}" srcOrd="1" destOrd="0" parTransId="{93A784B5-1CF5-4F0D-B6A8-E584C576677E}" sibTransId="{196DF99C-1454-49C7-B584-3FB14E288EEB}"/>
    <dgm:cxn modelId="{537DDD4A-0A6B-4551-A2A8-A6DB9D3B3F3B}" type="presOf" srcId="{33C7507C-5762-4EFB-BEFB-70E376120E27}" destId="{061BB1C8-71C6-435A-B7DB-845E8F0D59B1}" srcOrd="0" destOrd="0" presId="urn:microsoft.com/office/officeart/2005/8/layout/hierarchy2"/>
    <dgm:cxn modelId="{94AD9E4D-6D6E-403A-B907-719060B5BF57}" type="presOf" srcId="{AB778D4A-188A-403F-BA29-4C9BC789EA6A}" destId="{6E390E5F-44F5-47A1-83E9-9C4E2E24C23B}" srcOrd="0" destOrd="0" presId="urn:microsoft.com/office/officeart/2005/8/layout/hierarchy2"/>
    <dgm:cxn modelId="{60A6FA51-A053-4CAE-8A10-19F2415D06FA}" type="presOf" srcId="{1329F76E-361A-4422-95B4-E12F4B98D31C}" destId="{0865E0FD-B6FA-4B8C-8C70-4BC6BB5E3D8E}" srcOrd="0" destOrd="0" presId="urn:microsoft.com/office/officeart/2005/8/layout/hierarchy2"/>
    <dgm:cxn modelId="{38FDC274-B656-4D52-9B3C-888A4CB5AD0F}" srcId="{8F2ABED2-88CF-4973-AEA9-5FCB6F957216}" destId="{40B639E1-DF8C-4DD6-8CF7-97CBA9CD9613}" srcOrd="0" destOrd="0" parTransId="{1329F76E-361A-4422-95B4-E12F4B98D31C}" sibTransId="{55F5B968-A7C8-4690-8910-941EB449970E}"/>
    <dgm:cxn modelId="{EF300C7D-B067-4ABD-904C-306DCD5FBC7C}" type="presOf" srcId="{40B639E1-DF8C-4DD6-8CF7-97CBA9CD9613}" destId="{9A1DD174-4781-4788-8E05-7912B9D3C745}" srcOrd="0" destOrd="0" presId="urn:microsoft.com/office/officeart/2005/8/layout/hierarchy2"/>
    <dgm:cxn modelId="{2B3E1AA6-512C-4C4E-BB68-5807A2323612}" type="presOf" srcId="{69C33D20-B812-423D-A744-DC2FE2F1C7F4}" destId="{FC8FB7E0-DBD6-486C-A891-7129E3B9BCF3}" srcOrd="0" destOrd="0" presId="urn:microsoft.com/office/officeart/2005/8/layout/hierarchy2"/>
    <dgm:cxn modelId="{C14FF0B0-21F3-47F3-91B3-1D5456F56B63}" srcId="{8F2ABED2-88CF-4973-AEA9-5FCB6F957216}" destId="{AB778D4A-188A-403F-BA29-4C9BC789EA6A}" srcOrd="2" destOrd="0" parTransId="{33C7507C-5762-4EFB-BEFB-70E376120E27}" sibTransId="{39AABACB-301A-45DA-832A-5F1B2E69C4AB}"/>
    <dgm:cxn modelId="{40756BE1-0EF0-4DCA-958F-12286F7E97E8}" srcId="{E03A2869-3FDF-4688-ADDB-8D48E4B9C02B}" destId="{8C838AB3-BF35-4983-97F6-C439E9DF177A}" srcOrd="0" destOrd="0" parTransId="{CE7FA28E-BB76-43CB-81C7-FE1D008BB7EF}" sibTransId="{412E6A06-0926-49A5-AD7D-0C30368F03D8}"/>
    <dgm:cxn modelId="{B2C516F5-53EB-4F8F-9E0E-1B6385BEF879}" type="presOf" srcId="{E03A2869-3FDF-4688-ADDB-8D48E4B9C02B}" destId="{9C8BC062-34F7-4B62-A780-5014D0D788B8}" srcOrd="0" destOrd="0" presId="urn:microsoft.com/office/officeart/2005/8/layout/hierarchy2"/>
    <dgm:cxn modelId="{B50C0692-32D1-4CC8-AF99-0CFB058207B4}" type="presParOf" srcId="{9C8BC062-34F7-4B62-A780-5014D0D788B8}" destId="{F93B1B47-3AB6-4502-B69B-C792FE1BD09E}" srcOrd="0" destOrd="0" presId="urn:microsoft.com/office/officeart/2005/8/layout/hierarchy2"/>
    <dgm:cxn modelId="{DA91445E-033E-42EE-8BF2-367B24EB7564}" type="presParOf" srcId="{F93B1B47-3AB6-4502-B69B-C792FE1BD09E}" destId="{5FC997BC-CC88-4253-9DA7-2BA59EF61462}" srcOrd="0" destOrd="0" presId="urn:microsoft.com/office/officeart/2005/8/layout/hierarchy2"/>
    <dgm:cxn modelId="{90818365-FE77-45EA-9A9F-8C8ADD041946}" type="presParOf" srcId="{F93B1B47-3AB6-4502-B69B-C792FE1BD09E}" destId="{49A4206C-0EBA-483B-AD46-E0B7A1FC3EA0}" srcOrd="1" destOrd="0" presId="urn:microsoft.com/office/officeart/2005/8/layout/hierarchy2"/>
    <dgm:cxn modelId="{E782DFB9-F31F-48AE-B85D-492DED311400}" type="presParOf" srcId="{9C8BC062-34F7-4B62-A780-5014D0D788B8}" destId="{51B40D91-B8E6-4839-A7C6-E4DE36DE810A}" srcOrd="1" destOrd="0" presId="urn:microsoft.com/office/officeart/2005/8/layout/hierarchy2"/>
    <dgm:cxn modelId="{08F4FB21-63C2-4FD2-8870-4B6A08DD70F5}" type="presParOf" srcId="{51B40D91-B8E6-4839-A7C6-E4DE36DE810A}" destId="{1EFA69F6-129F-498E-A437-A96148D19355}" srcOrd="0" destOrd="0" presId="urn:microsoft.com/office/officeart/2005/8/layout/hierarchy2"/>
    <dgm:cxn modelId="{30B8E4DF-9F6B-4C6C-9C45-83232CCBE6C7}" type="presParOf" srcId="{51B40D91-B8E6-4839-A7C6-E4DE36DE810A}" destId="{18012B8D-A2A3-4831-AF55-D6FDDB6F079F}" srcOrd="1" destOrd="0" presId="urn:microsoft.com/office/officeart/2005/8/layout/hierarchy2"/>
    <dgm:cxn modelId="{2CDC2CAA-6B55-4AAE-9D83-57E402976D1B}" type="presParOf" srcId="{18012B8D-A2A3-4831-AF55-D6FDDB6F079F}" destId="{0865E0FD-B6FA-4B8C-8C70-4BC6BB5E3D8E}" srcOrd="0" destOrd="0" presId="urn:microsoft.com/office/officeart/2005/8/layout/hierarchy2"/>
    <dgm:cxn modelId="{686B071D-5A35-46F0-84D7-84D52ACDCBD5}" type="presParOf" srcId="{0865E0FD-B6FA-4B8C-8C70-4BC6BB5E3D8E}" destId="{1AFB812B-2182-4DCA-A2C6-FBFFB3D7F485}" srcOrd="0" destOrd="0" presId="urn:microsoft.com/office/officeart/2005/8/layout/hierarchy2"/>
    <dgm:cxn modelId="{DDAA75AB-F155-44FE-A220-B768C1E2CE49}" type="presParOf" srcId="{18012B8D-A2A3-4831-AF55-D6FDDB6F079F}" destId="{89C7F174-12FD-4B2A-AD3C-FD4BF3DCB136}" srcOrd="1" destOrd="0" presId="urn:microsoft.com/office/officeart/2005/8/layout/hierarchy2"/>
    <dgm:cxn modelId="{5C0C4D4B-7008-43E3-94B1-65E3D72574AA}" type="presParOf" srcId="{89C7F174-12FD-4B2A-AD3C-FD4BF3DCB136}" destId="{9A1DD174-4781-4788-8E05-7912B9D3C745}" srcOrd="0" destOrd="0" presId="urn:microsoft.com/office/officeart/2005/8/layout/hierarchy2"/>
    <dgm:cxn modelId="{2534AE29-97B5-4F4F-A75B-949DCEB42E36}" type="presParOf" srcId="{89C7F174-12FD-4B2A-AD3C-FD4BF3DCB136}" destId="{709DC08A-5021-447D-B428-2D607A91B71D}" srcOrd="1" destOrd="0" presId="urn:microsoft.com/office/officeart/2005/8/layout/hierarchy2"/>
    <dgm:cxn modelId="{6F628A48-8285-41B1-99A3-DCFDBC01D331}" type="presParOf" srcId="{18012B8D-A2A3-4831-AF55-D6FDDB6F079F}" destId="{FC8FB7E0-DBD6-486C-A891-7129E3B9BCF3}" srcOrd="2" destOrd="0" presId="urn:microsoft.com/office/officeart/2005/8/layout/hierarchy2"/>
    <dgm:cxn modelId="{7E2FD15F-4120-4384-8691-FC206A886CEC}" type="presParOf" srcId="{FC8FB7E0-DBD6-486C-A891-7129E3B9BCF3}" destId="{346C9696-354E-48C7-AAE0-F1D3E9F95750}" srcOrd="0" destOrd="0" presId="urn:microsoft.com/office/officeart/2005/8/layout/hierarchy2"/>
    <dgm:cxn modelId="{1412FE8D-FDAD-401B-96D8-0D9C9B13908D}" type="presParOf" srcId="{18012B8D-A2A3-4831-AF55-D6FDDB6F079F}" destId="{44BC35D3-3A43-4488-AAF4-4B88E7396B68}" srcOrd="3" destOrd="0" presId="urn:microsoft.com/office/officeart/2005/8/layout/hierarchy2"/>
    <dgm:cxn modelId="{3A7BA781-300B-44AE-BBDC-F10FEB82B39A}" type="presParOf" srcId="{44BC35D3-3A43-4488-AAF4-4B88E7396B68}" destId="{BA743972-DB92-4103-9F41-4AD76331560B}" srcOrd="0" destOrd="0" presId="urn:microsoft.com/office/officeart/2005/8/layout/hierarchy2"/>
    <dgm:cxn modelId="{3B157F73-7386-47CE-B13F-FD399E0F7150}" type="presParOf" srcId="{44BC35D3-3A43-4488-AAF4-4B88E7396B68}" destId="{5D5E1F5C-C372-42A5-AAAC-2873A0327727}" srcOrd="1" destOrd="0" presId="urn:microsoft.com/office/officeart/2005/8/layout/hierarchy2"/>
    <dgm:cxn modelId="{AB25847E-EBF8-4B38-9371-CF11F26A0488}" type="presParOf" srcId="{18012B8D-A2A3-4831-AF55-D6FDDB6F079F}" destId="{061BB1C8-71C6-435A-B7DB-845E8F0D59B1}" srcOrd="4" destOrd="0" presId="urn:microsoft.com/office/officeart/2005/8/layout/hierarchy2"/>
    <dgm:cxn modelId="{8A0E1CD6-9BA2-4E86-A04D-DCD03F92A83C}" type="presParOf" srcId="{061BB1C8-71C6-435A-B7DB-845E8F0D59B1}" destId="{C42B62CA-5052-4C6C-91D2-55C6370709BF}" srcOrd="0" destOrd="0" presId="urn:microsoft.com/office/officeart/2005/8/layout/hierarchy2"/>
    <dgm:cxn modelId="{DB541BD8-76E8-4AD4-9760-E62EED743148}" type="presParOf" srcId="{18012B8D-A2A3-4831-AF55-D6FDDB6F079F}" destId="{A42DFEA5-A37E-4C62-95D0-2DD7D9A0CA2E}" srcOrd="5" destOrd="0" presId="urn:microsoft.com/office/officeart/2005/8/layout/hierarchy2"/>
    <dgm:cxn modelId="{33ECEF6C-5240-4DE0-8A0F-4E3F721430FC}" type="presParOf" srcId="{A42DFEA5-A37E-4C62-95D0-2DD7D9A0CA2E}" destId="{6E390E5F-44F5-47A1-83E9-9C4E2E24C23B}" srcOrd="0" destOrd="0" presId="urn:microsoft.com/office/officeart/2005/8/layout/hierarchy2"/>
    <dgm:cxn modelId="{0CE9A7E0-8E04-4005-BBAD-ADB934625A54}" type="presParOf" srcId="{A42DFEA5-A37E-4C62-95D0-2DD7D9A0CA2E}" destId="{3ECDD521-1CEF-4BFE-BEA6-E94FCE293B8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47CE302-1066-4F15-9F6D-49769953B1D9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084A345-58F1-4886-B951-BFD026374EC6}">
      <dgm:prSet/>
      <dgm:spPr/>
      <dgm:t>
        <a:bodyPr/>
        <a:lstStyle/>
        <a:p>
          <a:r>
            <a:rPr lang="en-US" dirty="0"/>
            <a:t>You have completed the presentation.</a:t>
          </a:r>
        </a:p>
      </dgm:t>
    </dgm:pt>
    <dgm:pt modelId="{926F3E49-9716-47D3-AF1B-1EB53AFFAA4F}" type="parTrans" cxnId="{DBAD0171-D1D5-4B08-A82A-3EEA8CB6EF0F}">
      <dgm:prSet/>
      <dgm:spPr/>
      <dgm:t>
        <a:bodyPr/>
        <a:lstStyle/>
        <a:p>
          <a:endParaRPr lang="en-US"/>
        </a:p>
      </dgm:t>
    </dgm:pt>
    <dgm:pt modelId="{668882B5-984E-4561-8A72-C600BFAEE403}" type="sibTrans" cxnId="{DBAD0171-D1D5-4B08-A82A-3EEA8CB6EF0F}">
      <dgm:prSet/>
      <dgm:spPr/>
      <dgm:t>
        <a:bodyPr/>
        <a:lstStyle/>
        <a:p>
          <a:endParaRPr lang="en-US"/>
        </a:p>
      </dgm:t>
    </dgm:pt>
    <dgm:pt modelId="{26B9A3A4-105E-4E47-A57D-1054422E5599}">
      <dgm:prSet/>
      <dgm:spPr/>
      <dgm:t>
        <a:bodyPr/>
        <a:lstStyle/>
        <a:p>
          <a:r>
            <a:rPr lang="en-US" dirty="0"/>
            <a:t>Please take the exam, passing is </a:t>
          </a:r>
          <a:r>
            <a:rPr lang="en-US" u="none" dirty="0"/>
            <a:t>≥ 80%</a:t>
          </a:r>
        </a:p>
      </dgm:t>
    </dgm:pt>
    <dgm:pt modelId="{C519D921-4BBC-494E-A1E2-93C337C4FCA3}" type="parTrans" cxnId="{86F53ED8-925E-472F-A394-51DA2672A20D}">
      <dgm:prSet/>
      <dgm:spPr/>
      <dgm:t>
        <a:bodyPr/>
        <a:lstStyle/>
        <a:p>
          <a:endParaRPr lang="en-US"/>
        </a:p>
      </dgm:t>
    </dgm:pt>
    <dgm:pt modelId="{C336CB9D-31E4-4141-9456-D1A633A3F557}" type="sibTrans" cxnId="{86F53ED8-925E-472F-A394-51DA2672A20D}">
      <dgm:prSet/>
      <dgm:spPr/>
      <dgm:t>
        <a:bodyPr/>
        <a:lstStyle/>
        <a:p>
          <a:endParaRPr lang="en-US"/>
        </a:p>
      </dgm:t>
    </dgm:pt>
    <dgm:pt modelId="{15FA87FC-CB18-4AA1-826F-9D773BE833EB}">
      <dgm:prSet/>
      <dgm:spPr/>
      <dgm:t>
        <a:bodyPr/>
        <a:lstStyle/>
        <a:p>
          <a:r>
            <a:rPr lang="en-US" dirty="0"/>
            <a:t>Complete your practical with Ana, Sarah, Kushal or Ancillary staff.</a:t>
          </a:r>
          <a:endParaRPr lang="en-US" u="sng" dirty="0"/>
        </a:p>
      </dgm:t>
    </dgm:pt>
    <dgm:pt modelId="{94E49A99-7D1F-4E67-A842-E760BA60AACB}" type="parTrans" cxnId="{EFE90C7F-596E-4459-80DD-5DE44C12A827}">
      <dgm:prSet/>
      <dgm:spPr/>
      <dgm:t>
        <a:bodyPr/>
        <a:lstStyle/>
        <a:p>
          <a:endParaRPr lang="en-US"/>
        </a:p>
      </dgm:t>
    </dgm:pt>
    <dgm:pt modelId="{B52FDF0E-A149-4186-9701-C9420FD52444}" type="sibTrans" cxnId="{EFE90C7F-596E-4459-80DD-5DE44C12A827}">
      <dgm:prSet/>
      <dgm:spPr/>
      <dgm:t>
        <a:bodyPr/>
        <a:lstStyle/>
        <a:p>
          <a:endParaRPr lang="en-US"/>
        </a:p>
      </dgm:t>
    </dgm:pt>
    <dgm:pt modelId="{CE35688C-73D2-4BEC-96E7-D40209DE72C8}" type="pres">
      <dgm:prSet presAssocID="{C47CE302-1066-4F15-9F6D-49769953B1D9}" presName="vert0" presStyleCnt="0">
        <dgm:presLayoutVars>
          <dgm:dir/>
          <dgm:animOne val="branch"/>
          <dgm:animLvl val="lvl"/>
        </dgm:presLayoutVars>
      </dgm:prSet>
      <dgm:spPr/>
    </dgm:pt>
    <dgm:pt modelId="{1EB3E414-C684-4A47-AD60-741C5E76EC4A}" type="pres">
      <dgm:prSet presAssocID="{A084A345-58F1-4886-B951-BFD026374EC6}" presName="thickLine" presStyleLbl="alignNode1" presStyleIdx="0" presStyleCnt="3"/>
      <dgm:spPr/>
    </dgm:pt>
    <dgm:pt modelId="{55C862FA-66E6-4507-A6E1-AD70151D7B91}" type="pres">
      <dgm:prSet presAssocID="{A084A345-58F1-4886-B951-BFD026374EC6}" presName="horz1" presStyleCnt="0"/>
      <dgm:spPr/>
    </dgm:pt>
    <dgm:pt modelId="{BBAF8597-C08D-4DC4-9205-4EF14CA66D5E}" type="pres">
      <dgm:prSet presAssocID="{A084A345-58F1-4886-B951-BFD026374EC6}" presName="tx1" presStyleLbl="revTx" presStyleIdx="0" presStyleCnt="3"/>
      <dgm:spPr/>
    </dgm:pt>
    <dgm:pt modelId="{F924073F-5E04-46E4-A86F-D52F827196F5}" type="pres">
      <dgm:prSet presAssocID="{A084A345-58F1-4886-B951-BFD026374EC6}" presName="vert1" presStyleCnt="0"/>
      <dgm:spPr/>
    </dgm:pt>
    <dgm:pt modelId="{DD1782A5-2297-4B0B-A445-E56C05B27509}" type="pres">
      <dgm:prSet presAssocID="{26B9A3A4-105E-4E47-A57D-1054422E5599}" presName="thickLine" presStyleLbl="alignNode1" presStyleIdx="1" presStyleCnt="3"/>
      <dgm:spPr/>
    </dgm:pt>
    <dgm:pt modelId="{F532EE57-901E-4292-92EC-252392894C90}" type="pres">
      <dgm:prSet presAssocID="{26B9A3A4-105E-4E47-A57D-1054422E5599}" presName="horz1" presStyleCnt="0"/>
      <dgm:spPr/>
    </dgm:pt>
    <dgm:pt modelId="{D71117C2-2AE7-4697-BFE8-CC8D94D6DD2A}" type="pres">
      <dgm:prSet presAssocID="{26B9A3A4-105E-4E47-A57D-1054422E5599}" presName="tx1" presStyleLbl="revTx" presStyleIdx="1" presStyleCnt="3"/>
      <dgm:spPr/>
    </dgm:pt>
    <dgm:pt modelId="{CC96E07B-D5D2-4B8C-937E-B9A495DA794D}" type="pres">
      <dgm:prSet presAssocID="{26B9A3A4-105E-4E47-A57D-1054422E5599}" presName="vert1" presStyleCnt="0"/>
      <dgm:spPr/>
    </dgm:pt>
    <dgm:pt modelId="{F2CC80B0-986D-4488-AB3C-D706F99C6B31}" type="pres">
      <dgm:prSet presAssocID="{15FA87FC-CB18-4AA1-826F-9D773BE833EB}" presName="thickLine" presStyleLbl="alignNode1" presStyleIdx="2" presStyleCnt="3"/>
      <dgm:spPr/>
    </dgm:pt>
    <dgm:pt modelId="{E0025074-1744-4BE2-AD52-F7387DC9FBAA}" type="pres">
      <dgm:prSet presAssocID="{15FA87FC-CB18-4AA1-826F-9D773BE833EB}" presName="horz1" presStyleCnt="0"/>
      <dgm:spPr/>
    </dgm:pt>
    <dgm:pt modelId="{358B7178-E60A-4AD0-B2E9-DAB391628D8B}" type="pres">
      <dgm:prSet presAssocID="{15FA87FC-CB18-4AA1-826F-9D773BE833EB}" presName="tx1" presStyleLbl="revTx" presStyleIdx="2" presStyleCnt="3"/>
      <dgm:spPr/>
    </dgm:pt>
    <dgm:pt modelId="{279ACF23-E20A-414C-BCD4-B800BF5A45BB}" type="pres">
      <dgm:prSet presAssocID="{15FA87FC-CB18-4AA1-826F-9D773BE833EB}" presName="vert1" presStyleCnt="0"/>
      <dgm:spPr/>
    </dgm:pt>
  </dgm:ptLst>
  <dgm:cxnLst>
    <dgm:cxn modelId="{DBAD0171-D1D5-4B08-A82A-3EEA8CB6EF0F}" srcId="{C47CE302-1066-4F15-9F6D-49769953B1D9}" destId="{A084A345-58F1-4886-B951-BFD026374EC6}" srcOrd="0" destOrd="0" parTransId="{926F3E49-9716-47D3-AF1B-1EB53AFFAA4F}" sibTransId="{668882B5-984E-4561-8A72-C600BFAEE403}"/>
    <dgm:cxn modelId="{6FC0BC55-667A-419F-9D99-2D6816635579}" type="presOf" srcId="{26B9A3A4-105E-4E47-A57D-1054422E5599}" destId="{D71117C2-2AE7-4697-BFE8-CC8D94D6DD2A}" srcOrd="0" destOrd="0" presId="urn:microsoft.com/office/officeart/2008/layout/LinedList"/>
    <dgm:cxn modelId="{EFE90C7F-596E-4459-80DD-5DE44C12A827}" srcId="{C47CE302-1066-4F15-9F6D-49769953B1D9}" destId="{15FA87FC-CB18-4AA1-826F-9D773BE833EB}" srcOrd="2" destOrd="0" parTransId="{94E49A99-7D1F-4E67-A842-E760BA60AACB}" sibTransId="{B52FDF0E-A149-4186-9701-C9420FD52444}"/>
    <dgm:cxn modelId="{3CA460C0-606C-4AA3-8C25-2A3FB56C4AF6}" type="presOf" srcId="{15FA87FC-CB18-4AA1-826F-9D773BE833EB}" destId="{358B7178-E60A-4AD0-B2E9-DAB391628D8B}" srcOrd="0" destOrd="0" presId="urn:microsoft.com/office/officeart/2008/layout/LinedList"/>
    <dgm:cxn modelId="{A2B693C9-6D7F-41C7-9C94-556DAD7A152C}" type="presOf" srcId="{A084A345-58F1-4886-B951-BFD026374EC6}" destId="{BBAF8597-C08D-4DC4-9205-4EF14CA66D5E}" srcOrd="0" destOrd="0" presId="urn:microsoft.com/office/officeart/2008/layout/LinedList"/>
    <dgm:cxn modelId="{86F53ED8-925E-472F-A394-51DA2672A20D}" srcId="{C47CE302-1066-4F15-9F6D-49769953B1D9}" destId="{26B9A3A4-105E-4E47-A57D-1054422E5599}" srcOrd="1" destOrd="0" parTransId="{C519D921-4BBC-494E-A1E2-93C337C4FCA3}" sibTransId="{C336CB9D-31E4-4141-9456-D1A633A3F557}"/>
    <dgm:cxn modelId="{5E5D5FFF-BFFB-431F-86AA-147A85749514}" type="presOf" srcId="{C47CE302-1066-4F15-9F6D-49769953B1D9}" destId="{CE35688C-73D2-4BEC-96E7-D40209DE72C8}" srcOrd="0" destOrd="0" presId="urn:microsoft.com/office/officeart/2008/layout/LinedList"/>
    <dgm:cxn modelId="{A3C18B1C-AA97-4DD2-BE70-170362039638}" type="presParOf" srcId="{CE35688C-73D2-4BEC-96E7-D40209DE72C8}" destId="{1EB3E414-C684-4A47-AD60-741C5E76EC4A}" srcOrd="0" destOrd="0" presId="urn:microsoft.com/office/officeart/2008/layout/LinedList"/>
    <dgm:cxn modelId="{C0F2B790-F5E3-4448-97C7-941B3F525224}" type="presParOf" srcId="{CE35688C-73D2-4BEC-96E7-D40209DE72C8}" destId="{55C862FA-66E6-4507-A6E1-AD70151D7B91}" srcOrd="1" destOrd="0" presId="urn:microsoft.com/office/officeart/2008/layout/LinedList"/>
    <dgm:cxn modelId="{E72D6BE3-7B00-4FE4-88A4-2DFB0E0CD92A}" type="presParOf" srcId="{55C862FA-66E6-4507-A6E1-AD70151D7B91}" destId="{BBAF8597-C08D-4DC4-9205-4EF14CA66D5E}" srcOrd="0" destOrd="0" presId="urn:microsoft.com/office/officeart/2008/layout/LinedList"/>
    <dgm:cxn modelId="{BA2C7972-7A45-4B6B-80E1-26B08842EDA3}" type="presParOf" srcId="{55C862FA-66E6-4507-A6E1-AD70151D7B91}" destId="{F924073F-5E04-46E4-A86F-D52F827196F5}" srcOrd="1" destOrd="0" presId="urn:microsoft.com/office/officeart/2008/layout/LinedList"/>
    <dgm:cxn modelId="{608F12BE-89F2-442E-9910-A9B7CDB7E153}" type="presParOf" srcId="{CE35688C-73D2-4BEC-96E7-D40209DE72C8}" destId="{DD1782A5-2297-4B0B-A445-E56C05B27509}" srcOrd="2" destOrd="0" presId="urn:microsoft.com/office/officeart/2008/layout/LinedList"/>
    <dgm:cxn modelId="{7AB39CAE-2B84-457D-A756-12891A7051AF}" type="presParOf" srcId="{CE35688C-73D2-4BEC-96E7-D40209DE72C8}" destId="{F532EE57-901E-4292-92EC-252392894C90}" srcOrd="3" destOrd="0" presId="urn:microsoft.com/office/officeart/2008/layout/LinedList"/>
    <dgm:cxn modelId="{92DC947D-35AF-41C7-A384-2E4E1FCFA2A3}" type="presParOf" srcId="{F532EE57-901E-4292-92EC-252392894C90}" destId="{D71117C2-2AE7-4697-BFE8-CC8D94D6DD2A}" srcOrd="0" destOrd="0" presId="urn:microsoft.com/office/officeart/2008/layout/LinedList"/>
    <dgm:cxn modelId="{4C7AA823-D8EC-4DBB-8030-C28E9E3ED609}" type="presParOf" srcId="{F532EE57-901E-4292-92EC-252392894C90}" destId="{CC96E07B-D5D2-4B8C-937E-B9A495DA794D}" srcOrd="1" destOrd="0" presId="urn:microsoft.com/office/officeart/2008/layout/LinedList"/>
    <dgm:cxn modelId="{92714D7B-4C19-4045-B9DD-F1F13C8BEB1D}" type="presParOf" srcId="{CE35688C-73D2-4BEC-96E7-D40209DE72C8}" destId="{F2CC80B0-986D-4488-AB3C-D706F99C6B31}" srcOrd="4" destOrd="0" presId="urn:microsoft.com/office/officeart/2008/layout/LinedList"/>
    <dgm:cxn modelId="{323CBB2B-D6F7-4A2E-BD48-A1936CEB0199}" type="presParOf" srcId="{CE35688C-73D2-4BEC-96E7-D40209DE72C8}" destId="{E0025074-1744-4BE2-AD52-F7387DC9FBAA}" srcOrd="5" destOrd="0" presId="urn:microsoft.com/office/officeart/2008/layout/LinedList"/>
    <dgm:cxn modelId="{325C1B2B-C8A4-4C09-A82B-13B34D6800D0}" type="presParOf" srcId="{E0025074-1744-4BE2-AD52-F7387DC9FBAA}" destId="{358B7178-E60A-4AD0-B2E9-DAB391628D8B}" srcOrd="0" destOrd="0" presId="urn:microsoft.com/office/officeart/2008/layout/LinedList"/>
    <dgm:cxn modelId="{FBA182AD-23C1-4A8C-8625-1B477E6C5BF2}" type="presParOf" srcId="{E0025074-1744-4BE2-AD52-F7387DC9FBAA}" destId="{279ACF23-E20A-414C-BCD4-B800BF5A45B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E4E443-6B0C-4568-A4C1-ED855F9AE3B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4E352C31-3B62-4EC8-9EEF-8BC7A9308118}">
      <dgm:prSet/>
      <dgm:spPr/>
      <dgm:t>
        <a:bodyPr/>
        <a:lstStyle/>
        <a:p>
          <a:r>
            <a:rPr lang="en-US"/>
            <a:t>Sample is only acceptable for testing up to </a:t>
          </a:r>
          <a:r>
            <a:rPr lang="en-US" u="sng"/>
            <a:t>30 minutes</a:t>
          </a:r>
          <a:r>
            <a:rPr lang="en-US"/>
            <a:t> after collection</a:t>
          </a:r>
        </a:p>
      </dgm:t>
    </dgm:pt>
    <dgm:pt modelId="{4D2FB090-1E37-4B16-ADB3-3B542619F7AE}" type="parTrans" cxnId="{EECF8954-10AB-49A1-A402-A19B566FFA59}">
      <dgm:prSet/>
      <dgm:spPr/>
      <dgm:t>
        <a:bodyPr/>
        <a:lstStyle/>
        <a:p>
          <a:endParaRPr lang="en-US"/>
        </a:p>
      </dgm:t>
    </dgm:pt>
    <dgm:pt modelId="{7E1934D2-C85D-43C5-8600-9FF901D18040}" type="sibTrans" cxnId="{EECF8954-10AB-49A1-A402-A19B566FFA59}">
      <dgm:prSet/>
      <dgm:spPr/>
      <dgm:t>
        <a:bodyPr/>
        <a:lstStyle/>
        <a:p>
          <a:endParaRPr lang="en-US"/>
        </a:p>
      </dgm:t>
    </dgm:pt>
    <dgm:pt modelId="{6E25E866-C3A2-4058-AC69-FE4527A195EB}">
      <dgm:prSet/>
      <dgm:spPr/>
      <dgm:t>
        <a:bodyPr/>
        <a:lstStyle/>
        <a:p>
          <a:r>
            <a:rPr lang="en-US" b="0" i="0" u="none" dirty="0"/>
            <a:t>Do not overfill or underfill the cartridge</a:t>
          </a:r>
        </a:p>
      </dgm:t>
    </dgm:pt>
    <dgm:pt modelId="{FCFD829F-0707-4C98-B786-236C9733E8F6}" type="parTrans" cxnId="{C51CE2BC-5CB9-465F-8DF9-44E48559B9BC}">
      <dgm:prSet/>
      <dgm:spPr/>
      <dgm:t>
        <a:bodyPr/>
        <a:lstStyle/>
        <a:p>
          <a:endParaRPr lang="en-US"/>
        </a:p>
      </dgm:t>
    </dgm:pt>
    <dgm:pt modelId="{6ABE819D-BE40-4EF7-A0B0-96F4AEC6D409}" type="sibTrans" cxnId="{C51CE2BC-5CB9-465F-8DF9-44E48559B9BC}">
      <dgm:prSet/>
      <dgm:spPr/>
      <dgm:t>
        <a:bodyPr/>
        <a:lstStyle/>
        <a:p>
          <a:endParaRPr lang="en-US"/>
        </a:p>
      </dgm:t>
    </dgm:pt>
    <dgm:pt modelId="{41ABE917-189C-45DB-9BB8-7C69FBF5813E}">
      <dgm:prSet/>
      <dgm:spPr/>
      <dgm:t>
        <a:bodyPr/>
        <a:lstStyle/>
        <a:p>
          <a:r>
            <a:rPr lang="en-US"/>
            <a:t>Avoid air bubbles when applying sample</a:t>
          </a:r>
        </a:p>
      </dgm:t>
    </dgm:pt>
    <dgm:pt modelId="{539FFF71-E664-4105-8ABB-0C243A87181B}" type="parTrans" cxnId="{8269155C-30F4-4615-B2A9-0DC7821C2403}">
      <dgm:prSet/>
      <dgm:spPr/>
      <dgm:t>
        <a:bodyPr/>
        <a:lstStyle/>
        <a:p>
          <a:endParaRPr lang="en-US"/>
        </a:p>
      </dgm:t>
    </dgm:pt>
    <dgm:pt modelId="{B51A2C16-5EB6-4FE3-9E7D-6598B4D43E77}" type="sibTrans" cxnId="{8269155C-30F4-4615-B2A9-0DC7821C2403}">
      <dgm:prSet/>
      <dgm:spPr/>
      <dgm:t>
        <a:bodyPr/>
        <a:lstStyle/>
        <a:p>
          <a:endParaRPr lang="en-US"/>
        </a:p>
      </dgm:t>
    </dgm:pt>
    <dgm:pt modelId="{8EBDBAFA-5D8F-4793-876D-F883144131B7}">
      <dgm:prSet/>
      <dgm:spPr/>
      <dgm:t>
        <a:bodyPr/>
        <a:lstStyle/>
        <a:p>
          <a:r>
            <a:rPr lang="en-US" dirty="0"/>
            <a:t>Do not place i-STAT on the docking station while test in progress</a:t>
          </a:r>
        </a:p>
      </dgm:t>
    </dgm:pt>
    <dgm:pt modelId="{6F7608EA-7DC2-47E5-BBF4-B84678FF8202}" type="parTrans" cxnId="{5CFED1E5-5198-43A6-BD69-7F3543B9F49D}">
      <dgm:prSet/>
      <dgm:spPr/>
      <dgm:t>
        <a:bodyPr/>
        <a:lstStyle/>
        <a:p>
          <a:endParaRPr lang="en-US"/>
        </a:p>
      </dgm:t>
    </dgm:pt>
    <dgm:pt modelId="{EE49CA04-73C5-4F6B-B99F-21D60C0E5FD4}" type="sibTrans" cxnId="{5CFED1E5-5198-43A6-BD69-7F3543B9F49D}">
      <dgm:prSet/>
      <dgm:spPr/>
      <dgm:t>
        <a:bodyPr/>
        <a:lstStyle/>
        <a:p>
          <a:endParaRPr lang="en-US"/>
        </a:p>
      </dgm:t>
    </dgm:pt>
    <dgm:pt modelId="{FB120D52-6A76-46C7-BE65-8EB682934471}">
      <dgm:prSet/>
      <dgm:spPr/>
      <dgm:t>
        <a:bodyPr/>
        <a:lstStyle/>
        <a:p>
          <a:r>
            <a:rPr lang="en-US"/>
            <a:t>Do not move the i-stat once cartridge is loaded</a:t>
          </a:r>
        </a:p>
      </dgm:t>
    </dgm:pt>
    <dgm:pt modelId="{6EF15101-87FD-4E16-B8C9-3309CDC799AC}" type="parTrans" cxnId="{0D8E7C9C-70A3-48FF-8E0D-472409F473C0}">
      <dgm:prSet/>
      <dgm:spPr/>
      <dgm:t>
        <a:bodyPr/>
        <a:lstStyle/>
        <a:p>
          <a:endParaRPr lang="en-US"/>
        </a:p>
      </dgm:t>
    </dgm:pt>
    <dgm:pt modelId="{EA25DD60-D110-4CC0-9365-C514857FAB26}" type="sibTrans" cxnId="{0D8E7C9C-70A3-48FF-8E0D-472409F473C0}">
      <dgm:prSet/>
      <dgm:spPr/>
      <dgm:t>
        <a:bodyPr/>
        <a:lstStyle/>
        <a:p>
          <a:endParaRPr lang="en-US"/>
        </a:p>
      </dgm:t>
    </dgm:pt>
    <dgm:pt modelId="{65F83F2A-C895-438C-B978-F7DC07F5CE93}" type="pres">
      <dgm:prSet presAssocID="{CFE4E443-6B0C-4568-A4C1-ED855F9AE3B6}" presName="root" presStyleCnt="0">
        <dgm:presLayoutVars>
          <dgm:dir/>
          <dgm:resizeHandles val="exact"/>
        </dgm:presLayoutVars>
      </dgm:prSet>
      <dgm:spPr/>
    </dgm:pt>
    <dgm:pt modelId="{5E225FFB-81C6-4965-830C-B8CAF0AEB064}" type="pres">
      <dgm:prSet presAssocID="{4E352C31-3B62-4EC8-9EEF-8BC7A9308118}" presName="compNode" presStyleCnt="0"/>
      <dgm:spPr/>
    </dgm:pt>
    <dgm:pt modelId="{9646B880-D097-4677-B637-0ED1823B3796}" type="pres">
      <dgm:prSet presAssocID="{4E352C31-3B62-4EC8-9EEF-8BC7A9308118}" presName="bgRect" presStyleLbl="bgShp" presStyleIdx="0" presStyleCnt="5"/>
      <dgm:spPr/>
    </dgm:pt>
    <dgm:pt modelId="{8C154C94-D68E-4C3F-8972-A86F841B16EA}" type="pres">
      <dgm:prSet presAssocID="{4E352C31-3B62-4EC8-9EEF-8BC7A9308118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BD2D01AF-65F5-4344-BC5A-FFDCDFB0F593}" type="pres">
      <dgm:prSet presAssocID="{4E352C31-3B62-4EC8-9EEF-8BC7A9308118}" presName="spaceRect" presStyleCnt="0"/>
      <dgm:spPr/>
    </dgm:pt>
    <dgm:pt modelId="{C77D41EC-7ADD-4C01-85B7-0A413C204390}" type="pres">
      <dgm:prSet presAssocID="{4E352C31-3B62-4EC8-9EEF-8BC7A9308118}" presName="parTx" presStyleLbl="revTx" presStyleIdx="0" presStyleCnt="5">
        <dgm:presLayoutVars>
          <dgm:chMax val="0"/>
          <dgm:chPref val="0"/>
        </dgm:presLayoutVars>
      </dgm:prSet>
      <dgm:spPr/>
    </dgm:pt>
    <dgm:pt modelId="{6E58A4A2-79A7-4211-9B4F-3784EE9D859D}" type="pres">
      <dgm:prSet presAssocID="{7E1934D2-C85D-43C5-8600-9FF901D18040}" presName="sibTrans" presStyleCnt="0"/>
      <dgm:spPr/>
    </dgm:pt>
    <dgm:pt modelId="{00E75E4D-C285-4E65-B620-FA9A2711206A}" type="pres">
      <dgm:prSet presAssocID="{6E25E866-C3A2-4058-AC69-FE4527A195EB}" presName="compNode" presStyleCnt="0"/>
      <dgm:spPr/>
    </dgm:pt>
    <dgm:pt modelId="{29288A71-A5EA-4F4F-AA53-98C9E893ECA6}" type="pres">
      <dgm:prSet presAssocID="{6E25E866-C3A2-4058-AC69-FE4527A195EB}" presName="bgRect" presStyleLbl="bgShp" presStyleIdx="1" presStyleCnt="5"/>
      <dgm:spPr/>
    </dgm:pt>
    <dgm:pt modelId="{A8137C02-4FB4-4DD9-B609-50187879EB0B}" type="pres">
      <dgm:prSet presAssocID="{6E25E866-C3A2-4058-AC69-FE4527A195EB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se"/>
        </a:ext>
      </dgm:extLst>
    </dgm:pt>
    <dgm:pt modelId="{A5983DDF-B899-4C92-B275-C93EACD3E521}" type="pres">
      <dgm:prSet presAssocID="{6E25E866-C3A2-4058-AC69-FE4527A195EB}" presName="spaceRect" presStyleCnt="0"/>
      <dgm:spPr/>
    </dgm:pt>
    <dgm:pt modelId="{FD9364C0-14C5-48BE-97BF-D1DC1AA4A0D2}" type="pres">
      <dgm:prSet presAssocID="{6E25E866-C3A2-4058-AC69-FE4527A195EB}" presName="parTx" presStyleLbl="revTx" presStyleIdx="1" presStyleCnt="5">
        <dgm:presLayoutVars>
          <dgm:chMax val="0"/>
          <dgm:chPref val="0"/>
        </dgm:presLayoutVars>
      </dgm:prSet>
      <dgm:spPr/>
    </dgm:pt>
    <dgm:pt modelId="{D252AC17-A209-4BF8-A321-584DB1728130}" type="pres">
      <dgm:prSet presAssocID="{6ABE819D-BE40-4EF7-A0B0-96F4AEC6D409}" presName="sibTrans" presStyleCnt="0"/>
      <dgm:spPr/>
    </dgm:pt>
    <dgm:pt modelId="{0DF0CCE5-A8EB-46CF-9C07-E63C677C7A43}" type="pres">
      <dgm:prSet presAssocID="{41ABE917-189C-45DB-9BB8-7C69FBF5813E}" presName="compNode" presStyleCnt="0"/>
      <dgm:spPr/>
    </dgm:pt>
    <dgm:pt modelId="{4B17E94A-B04F-4087-8869-18FF817F3C8D}" type="pres">
      <dgm:prSet presAssocID="{41ABE917-189C-45DB-9BB8-7C69FBF5813E}" presName="bgRect" presStyleLbl="bgShp" presStyleIdx="2" presStyleCnt="5"/>
      <dgm:spPr/>
    </dgm:pt>
    <dgm:pt modelId="{F2E976EF-3191-460B-8673-68FCF8834F80}" type="pres">
      <dgm:prSet presAssocID="{41ABE917-189C-45DB-9BB8-7C69FBF5813E}" presName="iconRect" presStyleLbl="node1" presStyleIdx="2" presStyleCnt="5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552A4BB1-447D-41F8-8331-756F03FBC85E}" type="pres">
      <dgm:prSet presAssocID="{41ABE917-189C-45DB-9BB8-7C69FBF5813E}" presName="spaceRect" presStyleCnt="0"/>
      <dgm:spPr/>
    </dgm:pt>
    <dgm:pt modelId="{FC101B92-4DAC-4388-861F-B5638A07BF0F}" type="pres">
      <dgm:prSet presAssocID="{41ABE917-189C-45DB-9BB8-7C69FBF5813E}" presName="parTx" presStyleLbl="revTx" presStyleIdx="2" presStyleCnt="5">
        <dgm:presLayoutVars>
          <dgm:chMax val="0"/>
          <dgm:chPref val="0"/>
        </dgm:presLayoutVars>
      </dgm:prSet>
      <dgm:spPr/>
    </dgm:pt>
    <dgm:pt modelId="{36BA8A90-E4EA-4805-867D-47F99DB714DB}" type="pres">
      <dgm:prSet presAssocID="{B51A2C16-5EB6-4FE3-9E7D-6598B4D43E77}" presName="sibTrans" presStyleCnt="0"/>
      <dgm:spPr/>
    </dgm:pt>
    <dgm:pt modelId="{01DF0698-4063-4AAE-AFCB-017030D1515B}" type="pres">
      <dgm:prSet presAssocID="{8EBDBAFA-5D8F-4793-876D-F883144131B7}" presName="compNode" presStyleCnt="0"/>
      <dgm:spPr/>
    </dgm:pt>
    <dgm:pt modelId="{D2ABC20C-CED0-43BC-A6E1-397BD1A36095}" type="pres">
      <dgm:prSet presAssocID="{8EBDBAFA-5D8F-4793-876D-F883144131B7}" presName="bgRect" presStyleLbl="bgShp" presStyleIdx="3" presStyleCnt="5" custLinFactNeighborX="39" custLinFactNeighborY="-1522"/>
      <dgm:spPr/>
    </dgm:pt>
    <dgm:pt modelId="{AEB0350B-0BC4-4900-94C5-0EC43AE275C5}" type="pres">
      <dgm:prSet presAssocID="{8EBDBAFA-5D8F-4793-876D-F883144131B7}" presName="iconRect" presStyleLbl="node1" presStyleIdx="3" presStyleCnt="5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st tubes"/>
        </a:ext>
      </dgm:extLst>
    </dgm:pt>
    <dgm:pt modelId="{38DA825E-AF64-4A86-B5D6-9CA8E0678613}" type="pres">
      <dgm:prSet presAssocID="{8EBDBAFA-5D8F-4793-876D-F883144131B7}" presName="spaceRect" presStyleCnt="0"/>
      <dgm:spPr/>
    </dgm:pt>
    <dgm:pt modelId="{AAB7CFA0-85CE-4D2C-BAB3-8562F4A17C3D}" type="pres">
      <dgm:prSet presAssocID="{8EBDBAFA-5D8F-4793-876D-F883144131B7}" presName="parTx" presStyleLbl="revTx" presStyleIdx="3" presStyleCnt="5">
        <dgm:presLayoutVars>
          <dgm:chMax val="0"/>
          <dgm:chPref val="0"/>
        </dgm:presLayoutVars>
      </dgm:prSet>
      <dgm:spPr/>
    </dgm:pt>
    <dgm:pt modelId="{74B476F0-A324-4E1B-BDB0-4A780E405482}" type="pres">
      <dgm:prSet presAssocID="{EE49CA04-73C5-4F6B-B99F-21D60C0E5FD4}" presName="sibTrans" presStyleCnt="0"/>
      <dgm:spPr/>
    </dgm:pt>
    <dgm:pt modelId="{36DE5E95-81AC-461D-8339-69A622445467}" type="pres">
      <dgm:prSet presAssocID="{FB120D52-6A76-46C7-BE65-8EB682934471}" presName="compNode" presStyleCnt="0"/>
      <dgm:spPr/>
    </dgm:pt>
    <dgm:pt modelId="{787FEAB3-08DE-48A4-9FB9-27F7A4D6D225}" type="pres">
      <dgm:prSet presAssocID="{FB120D52-6A76-46C7-BE65-8EB682934471}" presName="bgRect" presStyleLbl="bgShp" presStyleIdx="4" presStyleCnt="5"/>
      <dgm:spPr/>
    </dgm:pt>
    <dgm:pt modelId="{82FF3478-51A7-4031-BD9D-6C821DF56FB3}" type="pres">
      <dgm:prSet presAssocID="{FB120D52-6A76-46C7-BE65-8EB682934471}" presName="iconRect" presStyleLbl="node1" presStyleIdx="4" presStyleCnt="5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rrow: U-turn"/>
        </a:ext>
      </dgm:extLst>
    </dgm:pt>
    <dgm:pt modelId="{AF7724A0-1913-486E-A26A-00ACD2E9C441}" type="pres">
      <dgm:prSet presAssocID="{FB120D52-6A76-46C7-BE65-8EB682934471}" presName="spaceRect" presStyleCnt="0"/>
      <dgm:spPr/>
    </dgm:pt>
    <dgm:pt modelId="{2D528EC3-EA99-4346-88E4-678EF61671C1}" type="pres">
      <dgm:prSet presAssocID="{FB120D52-6A76-46C7-BE65-8EB682934471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8269155C-30F4-4615-B2A9-0DC7821C2403}" srcId="{CFE4E443-6B0C-4568-A4C1-ED855F9AE3B6}" destId="{41ABE917-189C-45DB-9BB8-7C69FBF5813E}" srcOrd="2" destOrd="0" parTransId="{539FFF71-E664-4105-8ABB-0C243A87181B}" sibTransId="{B51A2C16-5EB6-4FE3-9E7D-6598B4D43E77}"/>
    <dgm:cxn modelId="{79BFB66B-D010-420C-82E9-5ECCBF85DA41}" type="presOf" srcId="{8EBDBAFA-5D8F-4793-876D-F883144131B7}" destId="{AAB7CFA0-85CE-4D2C-BAB3-8562F4A17C3D}" srcOrd="0" destOrd="0" presId="urn:microsoft.com/office/officeart/2018/2/layout/IconVerticalSolidList"/>
    <dgm:cxn modelId="{DEC2D16D-5AA7-477F-9D51-9677BD60ABD6}" type="presOf" srcId="{4E352C31-3B62-4EC8-9EEF-8BC7A9308118}" destId="{C77D41EC-7ADD-4C01-85B7-0A413C204390}" srcOrd="0" destOrd="0" presId="urn:microsoft.com/office/officeart/2018/2/layout/IconVerticalSolidList"/>
    <dgm:cxn modelId="{7EC1EB6E-EBD1-4692-A66D-9C6F40E911D2}" type="presOf" srcId="{FB120D52-6A76-46C7-BE65-8EB682934471}" destId="{2D528EC3-EA99-4346-88E4-678EF61671C1}" srcOrd="0" destOrd="0" presId="urn:microsoft.com/office/officeart/2018/2/layout/IconVerticalSolidList"/>
    <dgm:cxn modelId="{399FE173-484D-4827-B6E4-4DAC63339105}" type="presOf" srcId="{41ABE917-189C-45DB-9BB8-7C69FBF5813E}" destId="{FC101B92-4DAC-4388-861F-B5638A07BF0F}" srcOrd="0" destOrd="0" presId="urn:microsoft.com/office/officeart/2018/2/layout/IconVerticalSolidList"/>
    <dgm:cxn modelId="{EECF8954-10AB-49A1-A402-A19B566FFA59}" srcId="{CFE4E443-6B0C-4568-A4C1-ED855F9AE3B6}" destId="{4E352C31-3B62-4EC8-9EEF-8BC7A9308118}" srcOrd="0" destOrd="0" parTransId="{4D2FB090-1E37-4B16-ADB3-3B542619F7AE}" sibTransId="{7E1934D2-C85D-43C5-8600-9FF901D18040}"/>
    <dgm:cxn modelId="{0D8E7C9C-70A3-48FF-8E0D-472409F473C0}" srcId="{CFE4E443-6B0C-4568-A4C1-ED855F9AE3B6}" destId="{FB120D52-6A76-46C7-BE65-8EB682934471}" srcOrd="4" destOrd="0" parTransId="{6EF15101-87FD-4E16-B8C9-3309CDC799AC}" sibTransId="{EA25DD60-D110-4CC0-9365-C514857FAB26}"/>
    <dgm:cxn modelId="{C4E8E7AA-CCF5-4B13-8A8A-49F01B639F01}" type="presOf" srcId="{CFE4E443-6B0C-4568-A4C1-ED855F9AE3B6}" destId="{65F83F2A-C895-438C-B978-F7DC07F5CE93}" srcOrd="0" destOrd="0" presId="urn:microsoft.com/office/officeart/2018/2/layout/IconVerticalSolidList"/>
    <dgm:cxn modelId="{C51CE2BC-5CB9-465F-8DF9-44E48559B9BC}" srcId="{CFE4E443-6B0C-4568-A4C1-ED855F9AE3B6}" destId="{6E25E866-C3A2-4058-AC69-FE4527A195EB}" srcOrd="1" destOrd="0" parTransId="{FCFD829F-0707-4C98-B786-236C9733E8F6}" sibTransId="{6ABE819D-BE40-4EF7-A0B0-96F4AEC6D409}"/>
    <dgm:cxn modelId="{39F92DDE-0C7C-4F56-8FEB-34BB67194E94}" type="presOf" srcId="{6E25E866-C3A2-4058-AC69-FE4527A195EB}" destId="{FD9364C0-14C5-48BE-97BF-D1DC1AA4A0D2}" srcOrd="0" destOrd="0" presId="urn:microsoft.com/office/officeart/2018/2/layout/IconVerticalSolidList"/>
    <dgm:cxn modelId="{5CFED1E5-5198-43A6-BD69-7F3543B9F49D}" srcId="{CFE4E443-6B0C-4568-A4C1-ED855F9AE3B6}" destId="{8EBDBAFA-5D8F-4793-876D-F883144131B7}" srcOrd="3" destOrd="0" parTransId="{6F7608EA-7DC2-47E5-BBF4-B84678FF8202}" sibTransId="{EE49CA04-73C5-4F6B-B99F-21D60C0E5FD4}"/>
    <dgm:cxn modelId="{BD0C0E4E-3423-4FD4-9E66-D995726F3A5A}" type="presParOf" srcId="{65F83F2A-C895-438C-B978-F7DC07F5CE93}" destId="{5E225FFB-81C6-4965-830C-B8CAF0AEB064}" srcOrd="0" destOrd="0" presId="urn:microsoft.com/office/officeart/2018/2/layout/IconVerticalSolidList"/>
    <dgm:cxn modelId="{8021C352-1E2B-498A-BF66-A31E5795E72F}" type="presParOf" srcId="{5E225FFB-81C6-4965-830C-B8CAF0AEB064}" destId="{9646B880-D097-4677-B637-0ED1823B3796}" srcOrd="0" destOrd="0" presId="urn:microsoft.com/office/officeart/2018/2/layout/IconVerticalSolidList"/>
    <dgm:cxn modelId="{320C6FD4-B0B0-4AF5-B9A3-257BC6ED0E82}" type="presParOf" srcId="{5E225FFB-81C6-4965-830C-B8CAF0AEB064}" destId="{8C154C94-D68E-4C3F-8972-A86F841B16EA}" srcOrd="1" destOrd="0" presId="urn:microsoft.com/office/officeart/2018/2/layout/IconVerticalSolidList"/>
    <dgm:cxn modelId="{A7E64D4F-3EFE-4458-9875-06C89B367071}" type="presParOf" srcId="{5E225FFB-81C6-4965-830C-B8CAF0AEB064}" destId="{BD2D01AF-65F5-4344-BC5A-FFDCDFB0F593}" srcOrd="2" destOrd="0" presId="urn:microsoft.com/office/officeart/2018/2/layout/IconVerticalSolidList"/>
    <dgm:cxn modelId="{2B35AE14-D0C8-4493-B88D-E328AF18E755}" type="presParOf" srcId="{5E225FFB-81C6-4965-830C-B8CAF0AEB064}" destId="{C77D41EC-7ADD-4C01-85B7-0A413C204390}" srcOrd="3" destOrd="0" presId="urn:microsoft.com/office/officeart/2018/2/layout/IconVerticalSolidList"/>
    <dgm:cxn modelId="{6B52AF05-A945-4E44-A0B4-F3EE28857AE7}" type="presParOf" srcId="{65F83F2A-C895-438C-B978-F7DC07F5CE93}" destId="{6E58A4A2-79A7-4211-9B4F-3784EE9D859D}" srcOrd="1" destOrd="0" presId="urn:microsoft.com/office/officeart/2018/2/layout/IconVerticalSolidList"/>
    <dgm:cxn modelId="{E8127889-110B-4718-81CF-8B4E0EB49637}" type="presParOf" srcId="{65F83F2A-C895-438C-B978-F7DC07F5CE93}" destId="{00E75E4D-C285-4E65-B620-FA9A2711206A}" srcOrd="2" destOrd="0" presId="urn:microsoft.com/office/officeart/2018/2/layout/IconVerticalSolidList"/>
    <dgm:cxn modelId="{E69B633A-CF72-4D5C-9891-35C1CEADE253}" type="presParOf" srcId="{00E75E4D-C285-4E65-B620-FA9A2711206A}" destId="{29288A71-A5EA-4F4F-AA53-98C9E893ECA6}" srcOrd="0" destOrd="0" presId="urn:microsoft.com/office/officeart/2018/2/layout/IconVerticalSolidList"/>
    <dgm:cxn modelId="{D330FCA9-49A5-4FE8-806C-80899442F021}" type="presParOf" srcId="{00E75E4D-C285-4E65-B620-FA9A2711206A}" destId="{A8137C02-4FB4-4DD9-B609-50187879EB0B}" srcOrd="1" destOrd="0" presId="urn:microsoft.com/office/officeart/2018/2/layout/IconVerticalSolidList"/>
    <dgm:cxn modelId="{92380E15-E69A-4C01-9923-8F8D2B639AAB}" type="presParOf" srcId="{00E75E4D-C285-4E65-B620-FA9A2711206A}" destId="{A5983DDF-B899-4C92-B275-C93EACD3E521}" srcOrd="2" destOrd="0" presId="urn:microsoft.com/office/officeart/2018/2/layout/IconVerticalSolidList"/>
    <dgm:cxn modelId="{F190B7D1-1BE9-4ADE-A50E-8A68C5A6714B}" type="presParOf" srcId="{00E75E4D-C285-4E65-B620-FA9A2711206A}" destId="{FD9364C0-14C5-48BE-97BF-D1DC1AA4A0D2}" srcOrd="3" destOrd="0" presId="urn:microsoft.com/office/officeart/2018/2/layout/IconVerticalSolidList"/>
    <dgm:cxn modelId="{9CB4F225-1F09-4D4E-9A4F-44C5F669BD26}" type="presParOf" srcId="{65F83F2A-C895-438C-B978-F7DC07F5CE93}" destId="{D252AC17-A209-4BF8-A321-584DB1728130}" srcOrd="3" destOrd="0" presId="urn:microsoft.com/office/officeart/2018/2/layout/IconVerticalSolidList"/>
    <dgm:cxn modelId="{80FC0E62-679C-470E-8B33-C813FDCFFB31}" type="presParOf" srcId="{65F83F2A-C895-438C-B978-F7DC07F5CE93}" destId="{0DF0CCE5-A8EB-46CF-9C07-E63C677C7A43}" srcOrd="4" destOrd="0" presId="urn:microsoft.com/office/officeart/2018/2/layout/IconVerticalSolidList"/>
    <dgm:cxn modelId="{50CB8E04-4C51-4FC0-A9B9-757DB1740115}" type="presParOf" srcId="{0DF0CCE5-A8EB-46CF-9C07-E63C677C7A43}" destId="{4B17E94A-B04F-4087-8869-18FF817F3C8D}" srcOrd="0" destOrd="0" presId="urn:microsoft.com/office/officeart/2018/2/layout/IconVerticalSolidList"/>
    <dgm:cxn modelId="{DE7AA3D5-14D4-417E-9B40-DE0466018A09}" type="presParOf" srcId="{0DF0CCE5-A8EB-46CF-9C07-E63C677C7A43}" destId="{F2E976EF-3191-460B-8673-68FCF8834F80}" srcOrd="1" destOrd="0" presId="urn:microsoft.com/office/officeart/2018/2/layout/IconVerticalSolidList"/>
    <dgm:cxn modelId="{CF30A340-F549-460B-A755-8DEF350A0306}" type="presParOf" srcId="{0DF0CCE5-A8EB-46CF-9C07-E63C677C7A43}" destId="{552A4BB1-447D-41F8-8331-756F03FBC85E}" srcOrd="2" destOrd="0" presId="urn:microsoft.com/office/officeart/2018/2/layout/IconVerticalSolidList"/>
    <dgm:cxn modelId="{4BBAD9CD-01EE-42BD-8EDB-62DE591E378B}" type="presParOf" srcId="{0DF0CCE5-A8EB-46CF-9C07-E63C677C7A43}" destId="{FC101B92-4DAC-4388-861F-B5638A07BF0F}" srcOrd="3" destOrd="0" presId="urn:microsoft.com/office/officeart/2018/2/layout/IconVerticalSolidList"/>
    <dgm:cxn modelId="{1D30CCE5-4365-4ECF-8F99-E72EB359F6D6}" type="presParOf" srcId="{65F83F2A-C895-438C-B978-F7DC07F5CE93}" destId="{36BA8A90-E4EA-4805-867D-47F99DB714DB}" srcOrd="5" destOrd="0" presId="urn:microsoft.com/office/officeart/2018/2/layout/IconVerticalSolidList"/>
    <dgm:cxn modelId="{52B0FFCA-3A65-4F14-A60B-69AE1D8AC394}" type="presParOf" srcId="{65F83F2A-C895-438C-B978-F7DC07F5CE93}" destId="{01DF0698-4063-4AAE-AFCB-017030D1515B}" srcOrd="6" destOrd="0" presId="urn:microsoft.com/office/officeart/2018/2/layout/IconVerticalSolidList"/>
    <dgm:cxn modelId="{DFEEAD4B-F3F8-4782-AB05-8A70520E2CC4}" type="presParOf" srcId="{01DF0698-4063-4AAE-AFCB-017030D1515B}" destId="{D2ABC20C-CED0-43BC-A6E1-397BD1A36095}" srcOrd="0" destOrd="0" presId="urn:microsoft.com/office/officeart/2018/2/layout/IconVerticalSolidList"/>
    <dgm:cxn modelId="{2214703F-0D03-4796-9968-DDD0443AFE84}" type="presParOf" srcId="{01DF0698-4063-4AAE-AFCB-017030D1515B}" destId="{AEB0350B-0BC4-4900-94C5-0EC43AE275C5}" srcOrd="1" destOrd="0" presId="urn:microsoft.com/office/officeart/2018/2/layout/IconVerticalSolidList"/>
    <dgm:cxn modelId="{F47D3B58-9B1D-4198-BC01-0B2C4114A479}" type="presParOf" srcId="{01DF0698-4063-4AAE-AFCB-017030D1515B}" destId="{38DA825E-AF64-4A86-B5D6-9CA8E0678613}" srcOrd="2" destOrd="0" presId="urn:microsoft.com/office/officeart/2018/2/layout/IconVerticalSolidList"/>
    <dgm:cxn modelId="{569B1910-5B3E-4FD5-862C-10469FB0FC47}" type="presParOf" srcId="{01DF0698-4063-4AAE-AFCB-017030D1515B}" destId="{AAB7CFA0-85CE-4D2C-BAB3-8562F4A17C3D}" srcOrd="3" destOrd="0" presId="urn:microsoft.com/office/officeart/2018/2/layout/IconVerticalSolidList"/>
    <dgm:cxn modelId="{B3EE6A78-16B7-418D-A477-F76CC27CAE2B}" type="presParOf" srcId="{65F83F2A-C895-438C-B978-F7DC07F5CE93}" destId="{74B476F0-A324-4E1B-BDB0-4A780E405482}" srcOrd="7" destOrd="0" presId="urn:microsoft.com/office/officeart/2018/2/layout/IconVerticalSolidList"/>
    <dgm:cxn modelId="{9460BFBC-5E21-4386-A361-1FFAD8CB263C}" type="presParOf" srcId="{65F83F2A-C895-438C-B978-F7DC07F5CE93}" destId="{36DE5E95-81AC-461D-8339-69A622445467}" srcOrd="8" destOrd="0" presId="urn:microsoft.com/office/officeart/2018/2/layout/IconVerticalSolidList"/>
    <dgm:cxn modelId="{2C2B89D8-3820-4032-8A7E-CF359AFFF91A}" type="presParOf" srcId="{36DE5E95-81AC-461D-8339-69A622445467}" destId="{787FEAB3-08DE-48A4-9FB9-27F7A4D6D225}" srcOrd="0" destOrd="0" presId="urn:microsoft.com/office/officeart/2018/2/layout/IconVerticalSolidList"/>
    <dgm:cxn modelId="{4AAB9CE4-57D2-407B-A7E8-19A34D5DE663}" type="presParOf" srcId="{36DE5E95-81AC-461D-8339-69A622445467}" destId="{82FF3478-51A7-4031-BD9D-6C821DF56FB3}" srcOrd="1" destOrd="0" presId="urn:microsoft.com/office/officeart/2018/2/layout/IconVerticalSolidList"/>
    <dgm:cxn modelId="{825809EA-BEF3-420C-9FEF-E19727787944}" type="presParOf" srcId="{36DE5E95-81AC-461D-8339-69A622445467}" destId="{AF7724A0-1913-486E-A26A-00ACD2E9C441}" srcOrd="2" destOrd="0" presId="urn:microsoft.com/office/officeart/2018/2/layout/IconVerticalSolidList"/>
    <dgm:cxn modelId="{532CC8D9-5FD3-4831-AE99-C64035A6D9D7}" type="presParOf" srcId="{36DE5E95-81AC-461D-8339-69A622445467}" destId="{2D528EC3-EA99-4346-88E4-678EF61671C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B289028-603E-48F3-9CF3-32830A0B84FE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7CAAEE23-0573-4756-B5B0-610634ADFD1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Cut-off is 0.1 ng/mL</a:t>
          </a:r>
        </a:p>
      </dgm:t>
    </dgm:pt>
    <dgm:pt modelId="{8F2FDFA9-CB64-40B0-B462-FC52F72004F2}" type="parTrans" cxnId="{4FA9EA5D-DFEA-4D2B-9F74-65D44AB3BCA9}">
      <dgm:prSet/>
      <dgm:spPr/>
      <dgm:t>
        <a:bodyPr/>
        <a:lstStyle/>
        <a:p>
          <a:endParaRPr lang="en-US" sz="1600"/>
        </a:p>
      </dgm:t>
    </dgm:pt>
    <dgm:pt modelId="{BE22D6BC-2A39-4743-A8FB-278E332B6816}" type="sibTrans" cxnId="{4FA9EA5D-DFEA-4D2B-9F74-65D44AB3BCA9}">
      <dgm:prSet/>
      <dgm:spPr/>
      <dgm:t>
        <a:bodyPr/>
        <a:lstStyle/>
        <a:p>
          <a:pPr>
            <a:lnSpc>
              <a:spcPct val="100000"/>
            </a:lnSpc>
          </a:pPr>
          <a:endParaRPr lang="en-US" sz="1600"/>
        </a:p>
      </dgm:t>
    </dgm:pt>
    <dgm:pt modelId="{C9071236-6541-4A62-AD5A-5C74386A3D7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Values &gt; 0.1ng/mL are considered abnormally elevated for Troponin on the   i-STAT</a:t>
          </a:r>
        </a:p>
      </dgm:t>
    </dgm:pt>
    <dgm:pt modelId="{69247B46-9D4F-4611-8F94-32D3C31ADD77}" type="parTrans" cxnId="{0857A63A-4C03-4646-A954-AF4772DACC36}">
      <dgm:prSet/>
      <dgm:spPr/>
      <dgm:t>
        <a:bodyPr/>
        <a:lstStyle/>
        <a:p>
          <a:endParaRPr lang="en-US" sz="1600"/>
        </a:p>
      </dgm:t>
    </dgm:pt>
    <dgm:pt modelId="{125A5AD4-A3EA-47A1-B7FE-DB1D0F607523}" type="sibTrans" cxnId="{0857A63A-4C03-4646-A954-AF4772DACC36}">
      <dgm:prSet/>
      <dgm:spPr/>
      <dgm:t>
        <a:bodyPr/>
        <a:lstStyle/>
        <a:p>
          <a:pPr>
            <a:lnSpc>
              <a:spcPct val="100000"/>
            </a:lnSpc>
          </a:pPr>
          <a:endParaRPr lang="en-US" sz="1600"/>
        </a:p>
      </dgm:t>
    </dgm:pt>
    <dgm:pt modelId="{080AB5F3-4AEB-4122-9D35-EDEBDDDC32A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Please note that values above the cut-off are considered abnormal but may </a:t>
          </a:r>
          <a:r>
            <a:rPr lang="en-US" sz="1600" b="1" dirty="0"/>
            <a:t>NOT</a:t>
          </a:r>
          <a:r>
            <a:rPr lang="en-US" sz="1600" dirty="0"/>
            <a:t> be consistent with an ischemic event. </a:t>
          </a:r>
        </a:p>
      </dgm:t>
    </dgm:pt>
    <dgm:pt modelId="{05C63B58-7E5F-4F96-BC5E-EDDAA0899AD2}" type="parTrans" cxnId="{FD24DE1D-DF6B-4409-AD37-593B098AEAE5}">
      <dgm:prSet/>
      <dgm:spPr/>
      <dgm:t>
        <a:bodyPr/>
        <a:lstStyle/>
        <a:p>
          <a:endParaRPr lang="en-US" sz="1600"/>
        </a:p>
      </dgm:t>
    </dgm:pt>
    <dgm:pt modelId="{BB8F2188-1D9F-4E84-86FC-9FB7AC9BF62F}" type="sibTrans" cxnId="{FD24DE1D-DF6B-4409-AD37-593B098AEAE5}">
      <dgm:prSet/>
      <dgm:spPr/>
      <dgm:t>
        <a:bodyPr/>
        <a:lstStyle/>
        <a:p>
          <a:pPr>
            <a:lnSpc>
              <a:spcPct val="100000"/>
            </a:lnSpc>
          </a:pPr>
          <a:endParaRPr lang="en-US" sz="1600"/>
        </a:p>
      </dgm:t>
    </dgm:pt>
    <dgm:pt modelId="{6B9CFFD0-4F01-4289-BAA1-13BA49BBC70C}">
      <dgm:prSet/>
      <dgm:spPr/>
      <dgm:t>
        <a:bodyPr/>
        <a:lstStyle/>
        <a:p>
          <a:endParaRPr lang="en-US" sz="1600"/>
        </a:p>
      </dgm:t>
    </dgm:pt>
    <dgm:pt modelId="{B523AEE1-2141-4A0C-A125-6C039C5614B5}" type="parTrans" cxnId="{92DC12E9-A6B7-4F7F-BC11-0E72E1EE6326}">
      <dgm:prSet/>
      <dgm:spPr/>
      <dgm:t>
        <a:bodyPr/>
        <a:lstStyle/>
        <a:p>
          <a:endParaRPr lang="en-US" sz="1600"/>
        </a:p>
      </dgm:t>
    </dgm:pt>
    <dgm:pt modelId="{55D56FA8-8D1D-4B4A-BB88-B2F86362BE42}" type="sibTrans" cxnId="{92DC12E9-A6B7-4F7F-BC11-0E72E1EE6326}">
      <dgm:prSet/>
      <dgm:spPr/>
      <dgm:t>
        <a:bodyPr/>
        <a:lstStyle/>
        <a:p>
          <a:endParaRPr lang="en-US" sz="1600"/>
        </a:p>
      </dgm:t>
    </dgm:pt>
    <dgm:pt modelId="{8CB1E308-9CBD-4C19-BB87-F657F53FC2D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/>
            <a:t>ONE elevated troponin result does not mean NSTEMI or an acute event. </a:t>
          </a:r>
        </a:p>
      </dgm:t>
    </dgm:pt>
    <dgm:pt modelId="{DA4BDFD4-AA08-462C-835F-032D7A8258A6}" type="parTrans" cxnId="{39400F90-B9C9-481E-BE85-839489B56177}">
      <dgm:prSet/>
      <dgm:spPr/>
      <dgm:t>
        <a:bodyPr/>
        <a:lstStyle/>
        <a:p>
          <a:endParaRPr lang="en-US" sz="1600"/>
        </a:p>
      </dgm:t>
    </dgm:pt>
    <dgm:pt modelId="{86337B41-BFE6-479C-8CA7-A79D13155FE8}" type="sibTrans" cxnId="{39400F90-B9C9-481E-BE85-839489B56177}">
      <dgm:prSet/>
      <dgm:spPr/>
      <dgm:t>
        <a:bodyPr/>
        <a:lstStyle/>
        <a:p>
          <a:pPr>
            <a:lnSpc>
              <a:spcPct val="100000"/>
            </a:lnSpc>
          </a:pPr>
          <a:endParaRPr lang="en-US" sz="1600"/>
        </a:p>
      </dgm:t>
    </dgm:pt>
    <dgm:pt modelId="{67070E32-44CF-4887-AA1C-3EBA95455A7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/>
            <a:t>Serial troponin testing is </a:t>
          </a:r>
          <a:r>
            <a:rPr lang="en-US" sz="1600" b="1"/>
            <a:t>REQUIRED</a:t>
          </a:r>
          <a:r>
            <a:rPr lang="en-US" sz="1600"/>
            <a:t> to determine if patient troponin levels are rising/falling/stable.</a:t>
          </a:r>
        </a:p>
      </dgm:t>
    </dgm:pt>
    <dgm:pt modelId="{2C956891-05DD-4CB7-A45A-E08A42571BCB}" type="parTrans" cxnId="{926BA4BE-3B9B-4213-8849-4B5CAA558C2C}">
      <dgm:prSet/>
      <dgm:spPr/>
      <dgm:t>
        <a:bodyPr/>
        <a:lstStyle/>
        <a:p>
          <a:endParaRPr lang="en-US" sz="1600"/>
        </a:p>
      </dgm:t>
    </dgm:pt>
    <dgm:pt modelId="{A1A61470-1AE5-4C4A-A4D3-6C726AEB9C7B}" type="sibTrans" cxnId="{926BA4BE-3B9B-4213-8849-4B5CAA558C2C}">
      <dgm:prSet/>
      <dgm:spPr/>
      <dgm:t>
        <a:bodyPr/>
        <a:lstStyle/>
        <a:p>
          <a:pPr>
            <a:lnSpc>
              <a:spcPct val="100000"/>
            </a:lnSpc>
          </a:pPr>
          <a:endParaRPr lang="en-US" sz="1600"/>
        </a:p>
      </dgm:t>
    </dgm:pt>
    <dgm:pt modelId="{D6E882EA-B5A3-48CE-89FA-21F2010F578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Current guidelines support 3-hour serial testing protocols for i-stat </a:t>
          </a:r>
          <a:r>
            <a:rPr lang="en-US" sz="1600" dirty="0" err="1"/>
            <a:t>cTnI</a:t>
          </a:r>
          <a:endParaRPr lang="en-US" sz="1600" dirty="0"/>
        </a:p>
      </dgm:t>
    </dgm:pt>
    <dgm:pt modelId="{CF3004A2-1F1A-4534-808C-90542C226296}" type="parTrans" cxnId="{B07842C1-0D11-4DE8-BE73-4DB78275451A}">
      <dgm:prSet/>
      <dgm:spPr/>
      <dgm:t>
        <a:bodyPr/>
        <a:lstStyle/>
        <a:p>
          <a:endParaRPr lang="en-US" sz="1600"/>
        </a:p>
      </dgm:t>
    </dgm:pt>
    <dgm:pt modelId="{5909DCB8-95E7-4A67-9E9D-52E977D16A78}" type="sibTrans" cxnId="{B07842C1-0D11-4DE8-BE73-4DB78275451A}">
      <dgm:prSet/>
      <dgm:spPr/>
      <dgm:t>
        <a:bodyPr/>
        <a:lstStyle/>
        <a:p>
          <a:endParaRPr lang="en-US" sz="1600"/>
        </a:p>
      </dgm:t>
    </dgm:pt>
    <dgm:pt modelId="{860E6243-956B-45FF-A4DD-6EA00322DEE3}" type="pres">
      <dgm:prSet presAssocID="{FB289028-603E-48F3-9CF3-32830A0B84FE}" presName="root" presStyleCnt="0">
        <dgm:presLayoutVars>
          <dgm:dir/>
          <dgm:resizeHandles val="exact"/>
        </dgm:presLayoutVars>
      </dgm:prSet>
      <dgm:spPr/>
    </dgm:pt>
    <dgm:pt modelId="{DE80C7F8-787F-41CC-8AFE-14353565E2A8}" type="pres">
      <dgm:prSet presAssocID="{FB289028-603E-48F3-9CF3-32830A0B84FE}" presName="container" presStyleCnt="0">
        <dgm:presLayoutVars>
          <dgm:dir/>
          <dgm:resizeHandles val="exact"/>
        </dgm:presLayoutVars>
      </dgm:prSet>
      <dgm:spPr/>
    </dgm:pt>
    <dgm:pt modelId="{BB0E3BCE-AC61-4C04-9826-64A6F8A723C7}" type="pres">
      <dgm:prSet presAssocID="{7CAAEE23-0573-4756-B5B0-610634ADFD1C}" presName="compNode" presStyleCnt="0"/>
      <dgm:spPr/>
    </dgm:pt>
    <dgm:pt modelId="{9632069F-6AFD-4D6D-936F-27944BF04C34}" type="pres">
      <dgm:prSet presAssocID="{7CAAEE23-0573-4756-B5B0-610634ADFD1C}" presName="iconBgRect" presStyleLbl="bgShp" presStyleIdx="0" presStyleCnt="6"/>
      <dgm:spPr/>
    </dgm:pt>
    <dgm:pt modelId="{ACE33D2A-9091-4D45-B8B4-C196DB3A2D6A}" type="pres">
      <dgm:prSet presAssocID="{7CAAEE23-0573-4756-B5B0-610634ADFD1C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issors"/>
        </a:ext>
      </dgm:extLst>
    </dgm:pt>
    <dgm:pt modelId="{31BDFF71-9D8D-4E4F-B9BE-92ABAC5C47F7}" type="pres">
      <dgm:prSet presAssocID="{7CAAEE23-0573-4756-B5B0-610634ADFD1C}" presName="spaceRect" presStyleCnt="0"/>
      <dgm:spPr/>
    </dgm:pt>
    <dgm:pt modelId="{1F38D459-4875-44A5-9020-C773E80FAAA9}" type="pres">
      <dgm:prSet presAssocID="{7CAAEE23-0573-4756-B5B0-610634ADFD1C}" presName="textRect" presStyleLbl="revTx" presStyleIdx="0" presStyleCnt="6">
        <dgm:presLayoutVars>
          <dgm:chMax val="1"/>
          <dgm:chPref val="1"/>
        </dgm:presLayoutVars>
      </dgm:prSet>
      <dgm:spPr/>
    </dgm:pt>
    <dgm:pt modelId="{F8DC2B50-1AF5-4044-8451-C77D0B5A4931}" type="pres">
      <dgm:prSet presAssocID="{BE22D6BC-2A39-4743-A8FB-278E332B6816}" presName="sibTrans" presStyleLbl="sibTrans2D1" presStyleIdx="0" presStyleCnt="0"/>
      <dgm:spPr/>
    </dgm:pt>
    <dgm:pt modelId="{3B477537-D889-4A55-AC8F-4029FB00B9E4}" type="pres">
      <dgm:prSet presAssocID="{C9071236-6541-4A62-AD5A-5C74386A3D7F}" presName="compNode" presStyleCnt="0"/>
      <dgm:spPr/>
    </dgm:pt>
    <dgm:pt modelId="{255AAD4A-F00A-44CE-8CC3-951E593F458C}" type="pres">
      <dgm:prSet presAssocID="{C9071236-6541-4A62-AD5A-5C74386A3D7F}" presName="iconBgRect" presStyleLbl="bgShp" presStyleIdx="1" presStyleCnt="6"/>
      <dgm:spPr/>
    </dgm:pt>
    <dgm:pt modelId="{CBD80C00-0948-47CE-973F-4EF3C0AF2CC8}" type="pres">
      <dgm:prSet presAssocID="{C9071236-6541-4A62-AD5A-5C74386A3D7F}" presName="iconRect" presStyleLbl="node1" presStyleIdx="1" presStyleCnt="6" custLinFactNeighborX="9712" custLinFactNeighborY="807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t"/>
        </a:ext>
      </dgm:extLst>
    </dgm:pt>
    <dgm:pt modelId="{70F052E4-1887-4F01-868F-E4A9B804FCC4}" type="pres">
      <dgm:prSet presAssocID="{C9071236-6541-4A62-AD5A-5C74386A3D7F}" presName="spaceRect" presStyleCnt="0"/>
      <dgm:spPr/>
    </dgm:pt>
    <dgm:pt modelId="{78C57437-A10B-4675-9797-00F362E6584E}" type="pres">
      <dgm:prSet presAssocID="{C9071236-6541-4A62-AD5A-5C74386A3D7F}" presName="textRect" presStyleLbl="revTx" presStyleIdx="1" presStyleCnt="6">
        <dgm:presLayoutVars>
          <dgm:chMax val="1"/>
          <dgm:chPref val="1"/>
        </dgm:presLayoutVars>
      </dgm:prSet>
      <dgm:spPr/>
    </dgm:pt>
    <dgm:pt modelId="{3F7525B7-FD11-433F-AB1A-F6FC89D0A1AD}" type="pres">
      <dgm:prSet presAssocID="{125A5AD4-A3EA-47A1-B7FE-DB1D0F607523}" presName="sibTrans" presStyleLbl="sibTrans2D1" presStyleIdx="0" presStyleCnt="0"/>
      <dgm:spPr/>
    </dgm:pt>
    <dgm:pt modelId="{57C9D343-F908-4BB7-9536-1E3C75E90884}" type="pres">
      <dgm:prSet presAssocID="{080AB5F3-4AEB-4122-9D35-EDEBDDDC32AA}" presName="compNode" presStyleCnt="0"/>
      <dgm:spPr/>
    </dgm:pt>
    <dgm:pt modelId="{0A8D3E28-6E58-40B2-B756-C84D85438428}" type="pres">
      <dgm:prSet presAssocID="{080AB5F3-4AEB-4122-9D35-EDEBDDDC32AA}" presName="iconBgRect" presStyleLbl="bgShp" presStyleIdx="2" presStyleCnt="6"/>
      <dgm:spPr/>
    </dgm:pt>
    <dgm:pt modelId="{6B5E9AF2-D186-4D7F-9B92-6BA00951961E}" type="pres">
      <dgm:prSet presAssocID="{080AB5F3-4AEB-4122-9D35-EDEBDDDC32AA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idney"/>
        </a:ext>
      </dgm:extLst>
    </dgm:pt>
    <dgm:pt modelId="{26483D8E-4E97-4CF5-B62B-5611C1207F49}" type="pres">
      <dgm:prSet presAssocID="{080AB5F3-4AEB-4122-9D35-EDEBDDDC32AA}" presName="spaceRect" presStyleCnt="0"/>
      <dgm:spPr/>
    </dgm:pt>
    <dgm:pt modelId="{5A0BBBDC-A991-4F8E-A824-CC0AA5336488}" type="pres">
      <dgm:prSet presAssocID="{080AB5F3-4AEB-4122-9D35-EDEBDDDC32AA}" presName="textRect" presStyleLbl="revTx" presStyleIdx="2" presStyleCnt="6">
        <dgm:presLayoutVars>
          <dgm:chMax val="1"/>
          <dgm:chPref val="1"/>
        </dgm:presLayoutVars>
      </dgm:prSet>
      <dgm:spPr/>
    </dgm:pt>
    <dgm:pt modelId="{ECAE2C50-CA9D-47D8-B2C9-ED90360819A6}" type="pres">
      <dgm:prSet presAssocID="{BB8F2188-1D9F-4E84-86FC-9FB7AC9BF62F}" presName="sibTrans" presStyleLbl="sibTrans2D1" presStyleIdx="0" presStyleCnt="0"/>
      <dgm:spPr/>
    </dgm:pt>
    <dgm:pt modelId="{0D6E6DA8-8D45-400C-86C2-76DCD6A4C2FF}" type="pres">
      <dgm:prSet presAssocID="{8CB1E308-9CBD-4C19-BB87-F657F53FC2DA}" presName="compNode" presStyleCnt="0"/>
      <dgm:spPr/>
    </dgm:pt>
    <dgm:pt modelId="{368E2C81-048D-4E9A-A060-C5F339F2E343}" type="pres">
      <dgm:prSet presAssocID="{8CB1E308-9CBD-4C19-BB87-F657F53FC2DA}" presName="iconBgRect" presStyleLbl="bgShp" presStyleIdx="3" presStyleCnt="6"/>
      <dgm:spPr/>
    </dgm:pt>
    <dgm:pt modelId="{6F9ED5F3-1470-4902-85D7-56537DB41A1F}" type="pres">
      <dgm:prSet presAssocID="{8CB1E308-9CBD-4C19-BB87-F657F53FC2DA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eed Bump"/>
        </a:ext>
      </dgm:extLst>
    </dgm:pt>
    <dgm:pt modelId="{3E06DDE9-BB94-4985-8563-0B829FD5FE2C}" type="pres">
      <dgm:prSet presAssocID="{8CB1E308-9CBD-4C19-BB87-F657F53FC2DA}" presName="spaceRect" presStyleCnt="0"/>
      <dgm:spPr/>
    </dgm:pt>
    <dgm:pt modelId="{07577F90-981B-4DD5-91DB-BE37FD429379}" type="pres">
      <dgm:prSet presAssocID="{8CB1E308-9CBD-4C19-BB87-F657F53FC2DA}" presName="textRect" presStyleLbl="revTx" presStyleIdx="3" presStyleCnt="6">
        <dgm:presLayoutVars>
          <dgm:chMax val="1"/>
          <dgm:chPref val="1"/>
        </dgm:presLayoutVars>
      </dgm:prSet>
      <dgm:spPr/>
    </dgm:pt>
    <dgm:pt modelId="{D75B87A1-3CA6-4EEE-BDD0-DAF2C9A4A55B}" type="pres">
      <dgm:prSet presAssocID="{86337B41-BFE6-479C-8CA7-A79D13155FE8}" presName="sibTrans" presStyleLbl="sibTrans2D1" presStyleIdx="0" presStyleCnt="0"/>
      <dgm:spPr/>
    </dgm:pt>
    <dgm:pt modelId="{E59C3776-5B85-483A-AF60-BED3EA5816DF}" type="pres">
      <dgm:prSet presAssocID="{67070E32-44CF-4887-AA1C-3EBA95455A75}" presName="compNode" presStyleCnt="0"/>
      <dgm:spPr/>
    </dgm:pt>
    <dgm:pt modelId="{3AE9D8EF-A514-4BE2-B955-6F38BB36A68A}" type="pres">
      <dgm:prSet presAssocID="{67070E32-44CF-4887-AA1C-3EBA95455A75}" presName="iconBgRect" presStyleLbl="bgShp" presStyleIdx="4" presStyleCnt="6"/>
      <dgm:spPr/>
    </dgm:pt>
    <dgm:pt modelId="{662C330A-49AB-4913-B5C8-343FF46579AA}" type="pres">
      <dgm:prSet presAssocID="{67070E32-44CF-4887-AA1C-3EBA95455A75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NA"/>
        </a:ext>
      </dgm:extLst>
    </dgm:pt>
    <dgm:pt modelId="{4E0335E1-FF04-405B-A50C-0A548CE719CC}" type="pres">
      <dgm:prSet presAssocID="{67070E32-44CF-4887-AA1C-3EBA95455A75}" presName="spaceRect" presStyleCnt="0"/>
      <dgm:spPr/>
    </dgm:pt>
    <dgm:pt modelId="{7960F26E-683E-445C-B320-B312D169CA71}" type="pres">
      <dgm:prSet presAssocID="{67070E32-44CF-4887-AA1C-3EBA95455A75}" presName="textRect" presStyleLbl="revTx" presStyleIdx="4" presStyleCnt="6">
        <dgm:presLayoutVars>
          <dgm:chMax val="1"/>
          <dgm:chPref val="1"/>
        </dgm:presLayoutVars>
      </dgm:prSet>
      <dgm:spPr/>
    </dgm:pt>
    <dgm:pt modelId="{65CD34D4-A7B9-4ECF-B7D9-BA18A34CB65E}" type="pres">
      <dgm:prSet presAssocID="{A1A61470-1AE5-4C4A-A4D3-6C726AEB9C7B}" presName="sibTrans" presStyleLbl="sibTrans2D1" presStyleIdx="0" presStyleCnt="0"/>
      <dgm:spPr/>
    </dgm:pt>
    <dgm:pt modelId="{263BE8D9-560B-462D-B50B-0EFD1FF660F5}" type="pres">
      <dgm:prSet presAssocID="{D6E882EA-B5A3-48CE-89FA-21F2010F5785}" presName="compNode" presStyleCnt="0"/>
      <dgm:spPr/>
    </dgm:pt>
    <dgm:pt modelId="{A9E4EAED-70A4-4976-ABCB-60FE15934716}" type="pres">
      <dgm:prSet presAssocID="{D6E882EA-B5A3-48CE-89FA-21F2010F5785}" presName="iconBgRect" presStyleLbl="bgShp" presStyleIdx="5" presStyleCnt="6"/>
      <dgm:spPr/>
    </dgm:pt>
    <dgm:pt modelId="{3A88C97D-CC9B-47B0-88B4-4626A70ED3F2}" type="pres">
      <dgm:prSet presAssocID="{D6E882EA-B5A3-48CE-89FA-21F2010F5785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rt with Pulse"/>
        </a:ext>
      </dgm:extLst>
    </dgm:pt>
    <dgm:pt modelId="{ECDAC7CF-B55A-4FD1-8703-EB35D6783B2A}" type="pres">
      <dgm:prSet presAssocID="{D6E882EA-B5A3-48CE-89FA-21F2010F5785}" presName="spaceRect" presStyleCnt="0"/>
      <dgm:spPr/>
    </dgm:pt>
    <dgm:pt modelId="{FB14014E-81BF-4D28-BA49-0DCAAB3F1A87}" type="pres">
      <dgm:prSet presAssocID="{D6E882EA-B5A3-48CE-89FA-21F2010F5785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9AD54201-259D-4623-871B-1782292C1C89}" type="presOf" srcId="{FB289028-603E-48F3-9CF3-32830A0B84FE}" destId="{860E6243-956B-45FF-A4DD-6EA00322DEE3}" srcOrd="0" destOrd="0" presId="urn:microsoft.com/office/officeart/2018/2/layout/IconCircleList"/>
    <dgm:cxn modelId="{AE793B05-7487-4256-A4B2-23AC82A1DB2C}" type="presOf" srcId="{BE22D6BC-2A39-4743-A8FB-278E332B6816}" destId="{F8DC2B50-1AF5-4044-8451-C77D0B5A4931}" srcOrd="0" destOrd="0" presId="urn:microsoft.com/office/officeart/2018/2/layout/IconCircleList"/>
    <dgm:cxn modelId="{E2295719-88EC-4181-84F5-C2B08A929E22}" type="presOf" srcId="{BB8F2188-1D9F-4E84-86FC-9FB7AC9BF62F}" destId="{ECAE2C50-CA9D-47D8-B2C9-ED90360819A6}" srcOrd="0" destOrd="0" presId="urn:microsoft.com/office/officeart/2018/2/layout/IconCircleList"/>
    <dgm:cxn modelId="{FD24DE1D-DF6B-4409-AD37-593B098AEAE5}" srcId="{FB289028-603E-48F3-9CF3-32830A0B84FE}" destId="{080AB5F3-4AEB-4122-9D35-EDEBDDDC32AA}" srcOrd="2" destOrd="0" parTransId="{05C63B58-7E5F-4F96-BC5E-EDDAA0899AD2}" sibTransId="{BB8F2188-1D9F-4E84-86FC-9FB7AC9BF62F}"/>
    <dgm:cxn modelId="{1B8BF420-5997-4617-B646-9C2909F359DF}" type="presOf" srcId="{86337B41-BFE6-479C-8CA7-A79D13155FE8}" destId="{D75B87A1-3CA6-4EEE-BDD0-DAF2C9A4A55B}" srcOrd="0" destOrd="0" presId="urn:microsoft.com/office/officeart/2018/2/layout/IconCircleList"/>
    <dgm:cxn modelId="{14EC8E23-AD9C-4A11-A11F-E2928D62FE70}" type="presOf" srcId="{C9071236-6541-4A62-AD5A-5C74386A3D7F}" destId="{78C57437-A10B-4675-9797-00F362E6584E}" srcOrd="0" destOrd="0" presId="urn:microsoft.com/office/officeart/2018/2/layout/IconCircleList"/>
    <dgm:cxn modelId="{0857A63A-4C03-4646-A954-AF4772DACC36}" srcId="{FB289028-603E-48F3-9CF3-32830A0B84FE}" destId="{C9071236-6541-4A62-AD5A-5C74386A3D7F}" srcOrd="1" destOrd="0" parTransId="{69247B46-9D4F-4611-8F94-32D3C31ADD77}" sibTransId="{125A5AD4-A3EA-47A1-B7FE-DB1D0F607523}"/>
    <dgm:cxn modelId="{3BE84A5B-6B74-4F49-9A00-4721F68624B6}" type="presOf" srcId="{67070E32-44CF-4887-AA1C-3EBA95455A75}" destId="{7960F26E-683E-445C-B320-B312D169CA71}" srcOrd="0" destOrd="0" presId="urn:microsoft.com/office/officeart/2018/2/layout/IconCircleList"/>
    <dgm:cxn modelId="{4FA9EA5D-DFEA-4D2B-9F74-65D44AB3BCA9}" srcId="{FB289028-603E-48F3-9CF3-32830A0B84FE}" destId="{7CAAEE23-0573-4756-B5B0-610634ADFD1C}" srcOrd="0" destOrd="0" parTransId="{8F2FDFA9-CB64-40B0-B462-FC52F72004F2}" sibTransId="{BE22D6BC-2A39-4743-A8FB-278E332B6816}"/>
    <dgm:cxn modelId="{B18E664C-34B3-416C-B903-ADC9F09B9105}" type="presOf" srcId="{8CB1E308-9CBD-4C19-BB87-F657F53FC2DA}" destId="{07577F90-981B-4DD5-91DB-BE37FD429379}" srcOrd="0" destOrd="0" presId="urn:microsoft.com/office/officeart/2018/2/layout/IconCircleList"/>
    <dgm:cxn modelId="{66A1746E-3F52-4985-BB9C-701F0547004A}" type="presOf" srcId="{D6E882EA-B5A3-48CE-89FA-21F2010F5785}" destId="{FB14014E-81BF-4D28-BA49-0DCAAB3F1A87}" srcOrd="0" destOrd="0" presId="urn:microsoft.com/office/officeart/2018/2/layout/IconCircleList"/>
    <dgm:cxn modelId="{D19B7F7F-842C-4D30-9DF2-0132086AC9D6}" type="presOf" srcId="{080AB5F3-4AEB-4122-9D35-EDEBDDDC32AA}" destId="{5A0BBBDC-A991-4F8E-A824-CC0AA5336488}" srcOrd="0" destOrd="0" presId="urn:microsoft.com/office/officeart/2018/2/layout/IconCircleList"/>
    <dgm:cxn modelId="{39400F90-B9C9-481E-BE85-839489B56177}" srcId="{FB289028-603E-48F3-9CF3-32830A0B84FE}" destId="{8CB1E308-9CBD-4C19-BB87-F657F53FC2DA}" srcOrd="3" destOrd="0" parTransId="{DA4BDFD4-AA08-462C-835F-032D7A8258A6}" sibTransId="{86337B41-BFE6-479C-8CA7-A79D13155FE8}"/>
    <dgm:cxn modelId="{3B56B3AE-D3F9-4928-9CC9-F9B671D7A7D0}" type="presOf" srcId="{7CAAEE23-0573-4756-B5B0-610634ADFD1C}" destId="{1F38D459-4875-44A5-9020-C773E80FAAA9}" srcOrd="0" destOrd="0" presId="urn:microsoft.com/office/officeart/2018/2/layout/IconCircleList"/>
    <dgm:cxn modelId="{3E20EDB5-E26A-48C7-B25D-1656BCE67731}" type="presOf" srcId="{125A5AD4-A3EA-47A1-B7FE-DB1D0F607523}" destId="{3F7525B7-FD11-433F-AB1A-F6FC89D0A1AD}" srcOrd="0" destOrd="0" presId="urn:microsoft.com/office/officeart/2018/2/layout/IconCircleList"/>
    <dgm:cxn modelId="{926BA4BE-3B9B-4213-8849-4B5CAA558C2C}" srcId="{FB289028-603E-48F3-9CF3-32830A0B84FE}" destId="{67070E32-44CF-4887-AA1C-3EBA95455A75}" srcOrd="4" destOrd="0" parTransId="{2C956891-05DD-4CB7-A45A-E08A42571BCB}" sibTransId="{A1A61470-1AE5-4C4A-A4D3-6C726AEB9C7B}"/>
    <dgm:cxn modelId="{B07842C1-0D11-4DE8-BE73-4DB78275451A}" srcId="{FB289028-603E-48F3-9CF3-32830A0B84FE}" destId="{D6E882EA-B5A3-48CE-89FA-21F2010F5785}" srcOrd="5" destOrd="0" parTransId="{CF3004A2-1F1A-4534-808C-90542C226296}" sibTransId="{5909DCB8-95E7-4A67-9E9D-52E977D16A78}"/>
    <dgm:cxn modelId="{92DC12E9-A6B7-4F7F-BC11-0E72E1EE6326}" srcId="{080AB5F3-4AEB-4122-9D35-EDEBDDDC32AA}" destId="{6B9CFFD0-4F01-4289-BAA1-13BA49BBC70C}" srcOrd="0" destOrd="0" parTransId="{B523AEE1-2141-4A0C-A125-6C039C5614B5}" sibTransId="{55D56FA8-8D1D-4B4A-BB88-B2F86362BE42}"/>
    <dgm:cxn modelId="{EFA4ACFE-1247-4408-80B5-E65EAB15B289}" type="presOf" srcId="{A1A61470-1AE5-4C4A-A4D3-6C726AEB9C7B}" destId="{65CD34D4-A7B9-4ECF-B7D9-BA18A34CB65E}" srcOrd="0" destOrd="0" presId="urn:microsoft.com/office/officeart/2018/2/layout/IconCircleList"/>
    <dgm:cxn modelId="{0E16BBEA-00F4-42F1-8F24-8203CA0337D1}" type="presParOf" srcId="{860E6243-956B-45FF-A4DD-6EA00322DEE3}" destId="{DE80C7F8-787F-41CC-8AFE-14353565E2A8}" srcOrd="0" destOrd="0" presId="urn:microsoft.com/office/officeart/2018/2/layout/IconCircleList"/>
    <dgm:cxn modelId="{C094AD42-7DFF-48BD-898B-0D042DB2AF3B}" type="presParOf" srcId="{DE80C7F8-787F-41CC-8AFE-14353565E2A8}" destId="{BB0E3BCE-AC61-4C04-9826-64A6F8A723C7}" srcOrd="0" destOrd="0" presId="urn:microsoft.com/office/officeart/2018/2/layout/IconCircleList"/>
    <dgm:cxn modelId="{72D71EF2-F649-4204-94DE-A32419BE9D2C}" type="presParOf" srcId="{BB0E3BCE-AC61-4C04-9826-64A6F8A723C7}" destId="{9632069F-6AFD-4D6D-936F-27944BF04C34}" srcOrd="0" destOrd="0" presId="urn:microsoft.com/office/officeart/2018/2/layout/IconCircleList"/>
    <dgm:cxn modelId="{55EE87DA-8745-4829-8691-F3E4D96FA0EF}" type="presParOf" srcId="{BB0E3BCE-AC61-4C04-9826-64A6F8A723C7}" destId="{ACE33D2A-9091-4D45-B8B4-C196DB3A2D6A}" srcOrd="1" destOrd="0" presId="urn:microsoft.com/office/officeart/2018/2/layout/IconCircleList"/>
    <dgm:cxn modelId="{F28F421E-34AA-4632-8946-AE52DC551B6B}" type="presParOf" srcId="{BB0E3BCE-AC61-4C04-9826-64A6F8A723C7}" destId="{31BDFF71-9D8D-4E4F-B9BE-92ABAC5C47F7}" srcOrd="2" destOrd="0" presId="urn:microsoft.com/office/officeart/2018/2/layout/IconCircleList"/>
    <dgm:cxn modelId="{75F421DF-9458-4BE6-9C09-4453783C77BA}" type="presParOf" srcId="{BB0E3BCE-AC61-4C04-9826-64A6F8A723C7}" destId="{1F38D459-4875-44A5-9020-C773E80FAAA9}" srcOrd="3" destOrd="0" presId="urn:microsoft.com/office/officeart/2018/2/layout/IconCircleList"/>
    <dgm:cxn modelId="{0E53F84C-8435-4F79-9688-CEA759182EEB}" type="presParOf" srcId="{DE80C7F8-787F-41CC-8AFE-14353565E2A8}" destId="{F8DC2B50-1AF5-4044-8451-C77D0B5A4931}" srcOrd="1" destOrd="0" presId="urn:microsoft.com/office/officeart/2018/2/layout/IconCircleList"/>
    <dgm:cxn modelId="{F2AFCB8B-636A-46EE-B97E-FDFA5B451BCF}" type="presParOf" srcId="{DE80C7F8-787F-41CC-8AFE-14353565E2A8}" destId="{3B477537-D889-4A55-AC8F-4029FB00B9E4}" srcOrd="2" destOrd="0" presId="urn:microsoft.com/office/officeart/2018/2/layout/IconCircleList"/>
    <dgm:cxn modelId="{17F7AF0F-DA9F-46E0-9720-685441FAE223}" type="presParOf" srcId="{3B477537-D889-4A55-AC8F-4029FB00B9E4}" destId="{255AAD4A-F00A-44CE-8CC3-951E593F458C}" srcOrd="0" destOrd="0" presId="urn:microsoft.com/office/officeart/2018/2/layout/IconCircleList"/>
    <dgm:cxn modelId="{C93C091A-DB76-401A-9FB7-E7F38E8B92F5}" type="presParOf" srcId="{3B477537-D889-4A55-AC8F-4029FB00B9E4}" destId="{CBD80C00-0948-47CE-973F-4EF3C0AF2CC8}" srcOrd="1" destOrd="0" presId="urn:microsoft.com/office/officeart/2018/2/layout/IconCircleList"/>
    <dgm:cxn modelId="{745EA752-188B-4FE8-A29C-E9C346D681A2}" type="presParOf" srcId="{3B477537-D889-4A55-AC8F-4029FB00B9E4}" destId="{70F052E4-1887-4F01-868F-E4A9B804FCC4}" srcOrd="2" destOrd="0" presId="urn:microsoft.com/office/officeart/2018/2/layout/IconCircleList"/>
    <dgm:cxn modelId="{CB00EFB8-BA54-44DD-8527-4ED37BEED6B4}" type="presParOf" srcId="{3B477537-D889-4A55-AC8F-4029FB00B9E4}" destId="{78C57437-A10B-4675-9797-00F362E6584E}" srcOrd="3" destOrd="0" presId="urn:microsoft.com/office/officeart/2018/2/layout/IconCircleList"/>
    <dgm:cxn modelId="{134E446D-CD53-4881-83CE-175BC5244326}" type="presParOf" srcId="{DE80C7F8-787F-41CC-8AFE-14353565E2A8}" destId="{3F7525B7-FD11-433F-AB1A-F6FC89D0A1AD}" srcOrd="3" destOrd="0" presId="urn:microsoft.com/office/officeart/2018/2/layout/IconCircleList"/>
    <dgm:cxn modelId="{69D4EC76-5EEE-4B18-9662-EE5832B450B6}" type="presParOf" srcId="{DE80C7F8-787F-41CC-8AFE-14353565E2A8}" destId="{57C9D343-F908-4BB7-9536-1E3C75E90884}" srcOrd="4" destOrd="0" presId="urn:microsoft.com/office/officeart/2018/2/layout/IconCircleList"/>
    <dgm:cxn modelId="{2EFEC84F-8528-484A-9D40-D7BFD3057725}" type="presParOf" srcId="{57C9D343-F908-4BB7-9536-1E3C75E90884}" destId="{0A8D3E28-6E58-40B2-B756-C84D85438428}" srcOrd="0" destOrd="0" presId="urn:microsoft.com/office/officeart/2018/2/layout/IconCircleList"/>
    <dgm:cxn modelId="{52B5B2D1-31AD-4AF9-A511-519F5DCE6D0B}" type="presParOf" srcId="{57C9D343-F908-4BB7-9536-1E3C75E90884}" destId="{6B5E9AF2-D186-4D7F-9B92-6BA00951961E}" srcOrd="1" destOrd="0" presId="urn:microsoft.com/office/officeart/2018/2/layout/IconCircleList"/>
    <dgm:cxn modelId="{F9E5C22B-5F20-42C3-8F5F-63E76D199D74}" type="presParOf" srcId="{57C9D343-F908-4BB7-9536-1E3C75E90884}" destId="{26483D8E-4E97-4CF5-B62B-5611C1207F49}" srcOrd="2" destOrd="0" presId="urn:microsoft.com/office/officeart/2018/2/layout/IconCircleList"/>
    <dgm:cxn modelId="{71C24BB2-0A48-4C84-B0A0-111BCF509E61}" type="presParOf" srcId="{57C9D343-F908-4BB7-9536-1E3C75E90884}" destId="{5A0BBBDC-A991-4F8E-A824-CC0AA5336488}" srcOrd="3" destOrd="0" presId="urn:microsoft.com/office/officeart/2018/2/layout/IconCircleList"/>
    <dgm:cxn modelId="{98915983-7770-4837-A623-904198A0B5CD}" type="presParOf" srcId="{DE80C7F8-787F-41CC-8AFE-14353565E2A8}" destId="{ECAE2C50-CA9D-47D8-B2C9-ED90360819A6}" srcOrd="5" destOrd="0" presId="urn:microsoft.com/office/officeart/2018/2/layout/IconCircleList"/>
    <dgm:cxn modelId="{0F240DC7-9534-43E9-8F5C-15D1244DEBB2}" type="presParOf" srcId="{DE80C7F8-787F-41CC-8AFE-14353565E2A8}" destId="{0D6E6DA8-8D45-400C-86C2-76DCD6A4C2FF}" srcOrd="6" destOrd="0" presId="urn:microsoft.com/office/officeart/2018/2/layout/IconCircleList"/>
    <dgm:cxn modelId="{6B4001CA-C4E6-4D0D-A5BB-F7B0FCB53538}" type="presParOf" srcId="{0D6E6DA8-8D45-400C-86C2-76DCD6A4C2FF}" destId="{368E2C81-048D-4E9A-A060-C5F339F2E343}" srcOrd="0" destOrd="0" presId="urn:microsoft.com/office/officeart/2018/2/layout/IconCircleList"/>
    <dgm:cxn modelId="{ACDA6D1C-F37E-422A-9A7F-273966818F7A}" type="presParOf" srcId="{0D6E6DA8-8D45-400C-86C2-76DCD6A4C2FF}" destId="{6F9ED5F3-1470-4902-85D7-56537DB41A1F}" srcOrd="1" destOrd="0" presId="urn:microsoft.com/office/officeart/2018/2/layout/IconCircleList"/>
    <dgm:cxn modelId="{E0146397-3ADC-4045-817A-8695BCB8F80A}" type="presParOf" srcId="{0D6E6DA8-8D45-400C-86C2-76DCD6A4C2FF}" destId="{3E06DDE9-BB94-4985-8563-0B829FD5FE2C}" srcOrd="2" destOrd="0" presId="urn:microsoft.com/office/officeart/2018/2/layout/IconCircleList"/>
    <dgm:cxn modelId="{A2475E5E-7668-409A-97D7-AD9BFF9CB72C}" type="presParOf" srcId="{0D6E6DA8-8D45-400C-86C2-76DCD6A4C2FF}" destId="{07577F90-981B-4DD5-91DB-BE37FD429379}" srcOrd="3" destOrd="0" presId="urn:microsoft.com/office/officeart/2018/2/layout/IconCircleList"/>
    <dgm:cxn modelId="{D5FADEC0-BAF1-4D40-B5BA-7904F82F6B85}" type="presParOf" srcId="{DE80C7F8-787F-41CC-8AFE-14353565E2A8}" destId="{D75B87A1-3CA6-4EEE-BDD0-DAF2C9A4A55B}" srcOrd="7" destOrd="0" presId="urn:microsoft.com/office/officeart/2018/2/layout/IconCircleList"/>
    <dgm:cxn modelId="{A8142E4D-5AB1-4AA5-881A-779C773A3ED2}" type="presParOf" srcId="{DE80C7F8-787F-41CC-8AFE-14353565E2A8}" destId="{E59C3776-5B85-483A-AF60-BED3EA5816DF}" srcOrd="8" destOrd="0" presId="urn:microsoft.com/office/officeart/2018/2/layout/IconCircleList"/>
    <dgm:cxn modelId="{29D685E9-DEC4-4B69-9AD1-058D5CCE5D24}" type="presParOf" srcId="{E59C3776-5B85-483A-AF60-BED3EA5816DF}" destId="{3AE9D8EF-A514-4BE2-B955-6F38BB36A68A}" srcOrd="0" destOrd="0" presId="urn:microsoft.com/office/officeart/2018/2/layout/IconCircleList"/>
    <dgm:cxn modelId="{173CF65E-86BB-4AC4-A410-81F3D6DE62AB}" type="presParOf" srcId="{E59C3776-5B85-483A-AF60-BED3EA5816DF}" destId="{662C330A-49AB-4913-B5C8-343FF46579AA}" srcOrd="1" destOrd="0" presId="urn:microsoft.com/office/officeart/2018/2/layout/IconCircleList"/>
    <dgm:cxn modelId="{AF4F7590-205C-4312-8770-19D1E3DC31F9}" type="presParOf" srcId="{E59C3776-5B85-483A-AF60-BED3EA5816DF}" destId="{4E0335E1-FF04-405B-A50C-0A548CE719CC}" srcOrd="2" destOrd="0" presId="urn:microsoft.com/office/officeart/2018/2/layout/IconCircleList"/>
    <dgm:cxn modelId="{34314970-1069-4981-8A4A-980519894572}" type="presParOf" srcId="{E59C3776-5B85-483A-AF60-BED3EA5816DF}" destId="{7960F26E-683E-445C-B320-B312D169CA71}" srcOrd="3" destOrd="0" presId="urn:microsoft.com/office/officeart/2018/2/layout/IconCircleList"/>
    <dgm:cxn modelId="{38442F72-DB0F-4E04-B66A-DEECFABEDB67}" type="presParOf" srcId="{DE80C7F8-787F-41CC-8AFE-14353565E2A8}" destId="{65CD34D4-A7B9-4ECF-B7D9-BA18A34CB65E}" srcOrd="9" destOrd="0" presId="urn:microsoft.com/office/officeart/2018/2/layout/IconCircleList"/>
    <dgm:cxn modelId="{0814439C-DAD6-4E48-8A10-EEFB425FA809}" type="presParOf" srcId="{DE80C7F8-787F-41CC-8AFE-14353565E2A8}" destId="{263BE8D9-560B-462D-B50B-0EFD1FF660F5}" srcOrd="10" destOrd="0" presId="urn:microsoft.com/office/officeart/2018/2/layout/IconCircleList"/>
    <dgm:cxn modelId="{369ADCCA-605F-4553-B7AE-539EE38BC6D6}" type="presParOf" srcId="{263BE8D9-560B-462D-B50B-0EFD1FF660F5}" destId="{A9E4EAED-70A4-4976-ABCB-60FE15934716}" srcOrd="0" destOrd="0" presId="urn:microsoft.com/office/officeart/2018/2/layout/IconCircleList"/>
    <dgm:cxn modelId="{B0359B10-22C3-490D-8CD7-A0297F558E03}" type="presParOf" srcId="{263BE8D9-560B-462D-B50B-0EFD1FF660F5}" destId="{3A88C97D-CC9B-47B0-88B4-4626A70ED3F2}" srcOrd="1" destOrd="0" presId="urn:microsoft.com/office/officeart/2018/2/layout/IconCircleList"/>
    <dgm:cxn modelId="{8BB7E3F9-7536-40CB-927B-7DE52B661484}" type="presParOf" srcId="{263BE8D9-560B-462D-B50B-0EFD1FF660F5}" destId="{ECDAC7CF-B55A-4FD1-8703-EB35D6783B2A}" srcOrd="2" destOrd="0" presId="urn:microsoft.com/office/officeart/2018/2/layout/IconCircleList"/>
    <dgm:cxn modelId="{1DC7D276-F13E-4A8F-84D0-75FD0AA7AF22}" type="presParOf" srcId="{263BE8D9-560B-462D-B50B-0EFD1FF660F5}" destId="{FB14014E-81BF-4D28-BA49-0DCAAB3F1A87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AEF2F1-6048-4E53-BD47-98A8040A252D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4AAC718-2EBF-45CC-ACC9-46E674C75B26}">
      <dgm:prSet/>
      <dgm:spPr/>
      <dgm:t>
        <a:bodyPr/>
        <a:lstStyle/>
        <a:p>
          <a:r>
            <a:rPr lang="en-US" dirty="0"/>
            <a:t>Negative: &lt;5.0 IU/L  </a:t>
          </a:r>
          <a:r>
            <a:rPr lang="en-US" dirty="0" err="1"/>
            <a:t>hCG</a:t>
          </a:r>
          <a:r>
            <a:rPr lang="en-US" dirty="0"/>
            <a:t> </a:t>
          </a:r>
        </a:p>
        <a:p>
          <a:r>
            <a:rPr lang="en-US" dirty="0"/>
            <a:t>QUAL ( - )</a:t>
          </a:r>
        </a:p>
      </dgm:t>
    </dgm:pt>
    <dgm:pt modelId="{0E9F553C-71A3-4963-9584-D98CA0EADA54}" type="parTrans" cxnId="{E387C3E8-25A8-4707-B6B3-30A4C4D4410F}">
      <dgm:prSet/>
      <dgm:spPr/>
      <dgm:t>
        <a:bodyPr/>
        <a:lstStyle/>
        <a:p>
          <a:endParaRPr lang="en-US"/>
        </a:p>
      </dgm:t>
    </dgm:pt>
    <dgm:pt modelId="{005DDACE-11E1-4A62-B9C2-A7C1D9F8337B}" type="sibTrans" cxnId="{E387C3E8-25A8-4707-B6B3-30A4C4D4410F}">
      <dgm:prSet/>
      <dgm:spPr/>
      <dgm:t>
        <a:bodyPr/>
        <a:lstStyle/>
        <a:p>
          <a:endParaRPr lang="en-US"/>
        </a:p>
      </dgm:t>
    </dgm:pt>
    <dgm:pt modelId="{1C15A5A0-417D-4FD7-B871-1B46658B25A1}">
      <dgm:prSet/>
      <dgm:spPr/>
      <dgm:t>
        <a:bodyPr/>
        <a:lstStyle/>
        <a:p>
          <a:r>
            <a:rPr lang="en-US" dirty="0"/>
            <a:t>Indeterminate: 5.0 – 25.00 IU/L </a:t>
          </a:r>
          <a:r>
            <a:rPr lang="en-US" dirty="0" err="1"/>
            <a:t>hCG</a:t>
          </a:r>
          <a:r>
            <a:rPr lang="en-US" dirty="0"/>
            <a:t> QUAL (  ) </a:t>
          </a:r>
          <a:r>
            <a:rPr lang="en-US" dirty="0">
              <a:sym typeface="Wingdings" panose="05000000000000000000" pitchFamily="2" charset="2"/>
            </a:rPr>
            <a:t></a:t>
          </a:r>
          <a:r>
            <a:rPr lang="en-US" dirty="0"/>
            <a:t> </a:t>
          </a:r>
          <a:r>
            <a:rPr lang="en-US" i="1" dirty="0"/>
            <a:t>consult with provider</a:t>
          </a:r>
          <a:endParaRPr lang="en-US" dirty="0"/>
        </a:p>
      </dgm:t>
    </dgm:pt>
    <dgm:pt modelId="{D5EFE026-0466-45CD-A160-14D414326E80}" type="parTrans" cxnId="{751DEE1E-3A2E-47AB-9A09-BF865A890B60}">
      <dgm:prSet/>
      <dgm:spPr/>
      <dgm:t>
        <a:bodyPr/>
        <a:lstStyle/>
        <a:p>
          <a:endParaRPr lang="en-US"/>
        </a:p>
      </dgm:t>
    </dgm:pt>
    <dgm:pt modelId="{77B45867-98C9-41DA-85EA-9CC13F0A9F7D}" type="sibTrans" cxnId="{751DEE1E-3A2E-47AB-9A09-BF865A890B60}">
      <dgm:prSet/>
      <dgm:spPr/>
      <dgm:t>
        <a:bodyPr/>
        <a:lstStyle/>
        <a:p>
          <a:endParaRPr lang="en-US"/>
        </a:p>
      </dgm:t>
    </dgm:pt>
    <dgm:pt modelId="{B90F6E4B-FC44-430B-9D13-B5AE8DC8B17D}">
      <dgm:prSet/>
      <dgm:spPr/>
      <dgm:t>
        <a:bodyPr/>
        <a:lstStyle/>
        <a:p>
          <a:r>
            <a:rPr lang="en-US" dirty="0"/>
            <a:t>Positive: &gt;25.00 IU/L  </a:t>
          </a:r>
          <a:r>
            <a:rPr lang="en-US" dirty="0" err="1"/>
            <a:t>hCG</a:t>
          </a:r>
          <a:r>
            <a:rPr lang="en-US" dirty="0"/>
            <a:t> QUAL ( + )</a:t>
          </a:r>
        </a:p>
      </dgm:t>
    </dgm:pt>
    <dgm:pt modelId="{3C4F69DD-775C-429F-9302-314E16BEBB8D}" type="parTrans" cxnId="{D67224FA-5EB5-4AD3-9A74-6D6AE3520452}">
      <dgm:prSet/>
      <dgm:spPr/>
      <dgm:t>
        <a:bodyPr/>
        <a:lstStyle/>
        <a:p>
          <a:endParaRPr lang="en-US"/>
        </a:p>
      </dgm:t>
    </dgm:pt>
    <dgm:pt modelId="{197CAF71-4E58-438B-81C0-4CAD3522BB06}" type="sibTrans" cxnId="{D67224FA-5EB5-4AD3-9A74-6D6AE3520452}">
      <dgm:prSet/>
      <dgm:spPr/>
      <dgm:t>
        <a:bodyPr/>
        <a:lstStyle/>
        <a:p>
          <a:endParaRPr lang="en-US"/>
        </a:p>
      </dgm:t>
    </dgm:pt>
    <dgm:pt modelId="{9D784C92-924C-4521-8D85-91DA4A64FCD3}" type="pres">
      <dgm:prSet presAssocID="{4BAEF2F1-6048-4E53-BD47-98A8040A252D}" presName="linear" presStyleCnt="0">
        <dgm:presLayoutVars>
          <dgm:animLvl val="lvl"/>
          <dgm:resizeHandles val="exact"/>
        </dgm:presLayoutVars>
      </dgm:prSet>
      <dgm:spPr/>
    </dgm:pt>
    <dgm:pt modelId="{468B57BE-1AEF-4995-B9F2-A3DEE9F45DF0}" type="pres">
      <dgm:prSet presAssocID="{F4AAC718-2EBF-45CC-ACC9-46E674C75B2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D397C3B-EC1E-4B98-AD7B-CBA74D378877}" type="pres">
      <dgm:prSet presAssocID="{005DDACE-11E1-4A62-B9C2-A7C1D9F8337B}" presName="spacer" presStyleCnt="0"/>
      <dgm:spPr/>
    </dgm:pt>
    <dgm:pt modelId="{7771A7E7-F4A3-481D-B40C-E1A3866B3A25}" type="pres">
      <dgm:prSet presAssocID="{1C15A5A0-417D-4FD7-B871-1B46658B25A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7720004-96F8-48C4-B912-AAC538659954}" type="pres">
      <dgm:prSet presAssocID="{77B45867-98C9-41DA-85EA-9CC13F0A9F7D}" presName="spacer" presStyleCnt="0"/>
      <dgm:spPr/>
    </dgm:pt>
    <dgm:pt modelId="{0B3D61FB-BFC2-4B64-A600-55720369FA77}" type="pres">
      <dgm:prSet presAssocID="{B90F6E4B-FC44-430B-9D13-B5AE8DC8B17D}" presName="parentText" presStyleLbl="node1" presStyleIdx="2" presStyleCnt="3" custLinFactNeighborX="1188" custLinFactNeighborY="27598">
        <dgm:presLayoutVars>
          <dgm:chMax val="0"/>
          <dgm:bulletEnabled val="1"/>
        </dgm:presLayoutVars>
      </dgm:prSet>
      <dgm:spPr/>
    </dgm:pt>
  </dgm:ptLst>
  <dgm:cxnLst>
    <dgm:cxn modelId="{751DEE1E-3A2E-47AB-9A09-BF865A890B60}" srcId="{4BAEF2F1-6048-4E53-BD47-98A8040A252D}" destId="{1C15A5A0-417D-4FD7-B871-1B46658B25A1}" srcOrd="1" destOrd="0" parTransId="{D5EFE026-0466-45CD-A160-14D414326E80}" sibTransId="{77B45867-98C9-41DA-85EA-9CC13F0A9F7D}"/>
    <dgm:cxn modelId="{9E94C87D-41AF-4DA8-871B-4B32A465EECE}" type="presOf" srcId="{B90F6E4B-FC44-430B-9D13-B5AE8DC8B17D}" destId="{0B3D61FB-BFC2-4B64-A600-55720369FA77}" srcOrd="0" destOrd="0" presId="urn:microsoft.com/office/officeart/2005/8/layout/vList2"/>
    <dgm:cxn modelId="{23169B7F-C905-4E45-A6A0-035B9FEA8C70}" type="presOf" srcId="{4BAEF2F1-6048-4E53-BD47-98A8040A252D}" destId="{9D784C92-924C-4521-8D85-91DA4A64FCD3}" srcOrd="0" destOrd="0" presId="urn:microsoft.com/office/officeart/2005/8/layout/vList2"/>
    <dgm:cxn modelId="{DAF98E8D-FC28-43E6-B196-677DEF379A29}" type="presOf" srcId="{1C15A5A0-417D-4FD7-B871-1B46658B25A1}" destId="{7771A7E7-F4A3-481D-B40C-E1A3866B3A25}" srcOrd="0" destOrd="0" presId="urn:microsoft.com/office/officeart/2005/8/layout/vList2"/>
    <dgm:cxn modelId="{E387C3E8-25A8-4707-B6B3-30A4C4D4410F}" srcId="{4BAEF2F1-6048-4E53-BD47-98A8040A252D}" destId="{F4AAC718-2EBF-45CC-ACC9-46E674C75B26}" srcOrd="0" destOrd="0" parTransId="{0E9F553C-71A3-4963-9584-D98CA0EADA54}" sibTransId="{005DDACE-11E1-4A62-B9C2-A7C1D9F8337B}"/>
    <dgm:cxn modelId="{D88E56F8-DBA0-44BB-A5B5-6CC0C0EB0E68}" type="presOf" srcId="{F4AAC718-2EBF-45CC-ACC9-46E674C75B26}" destId="{468B57BE-1AEF-4995-B9F2-A3DEE9F45DF0}" srcOrd="0" destOrd="0" presId="urn:microsoft.com/office/officeart/2005/8/layout/vList2"/>
    <dgm:cxn modelId="{D67224FA-5EB5-4AD3-9A74-6D6AE3520452}" srcId="{4BAEF2F1-6048-4E53-BD47-98A8040A252D}" destId="{B90F6E4B-FC44-430B-9D13-B5AE8DC8B17D}" srcOrd="2" destOrd="0" parTransId="{3C4F69DD-775C-429F-9302-314E16BEBB8D}" sibTransId="{197CAF71-4E58-438B-81C0-4CAD3522BB06}"/>
    <dgm:cxn modelId="{525AFD8B-2CD9-4796-8879-772197E9F6ED}" type="presParOf" srcId="{9D784C92-924C-4521-8D85-91DA4A64FCD3}" destId="{468B57BE-1AEF-4995-B9F2-A3DEE9F45DF0}" srcOrd="0" destOrd="0" presId="urn:microsoft.com/office/officeart/2005/8/layout/vList2"/>
    <dgm:cxn modelId="{01112CB3-8983-4083-9DAB-FBC54599F5C3}" type="presParOf" srcId="{9D784C92-924C-4521-8D85-91DA4A64FCD3}" destId="{2D397C3B-EC1E-4B98-AD7B-CBA74D378877}" srcOrd="1" destOrd="0" presId="urn:microsoft.com/office/officeart/2005/8/layout/vList2"/>
    <dgm:cxn modelId="{EC374569-2648-4046-B082-A1F3A7009BA1}" type="presParOf" srcId="{9D784C92-924C-4521-8D85-91DA4A64FCD3}" destId="{7771A7E7-F4A3-481D-B40C-E1A3866B3A25}" srcOrd="2" destOrd="0" presId="urn:microsoft.com/office/officeart/2005/8/layout/vList2"/>
    <dgm:cxn modelId="{8B0CBC7C-AFFC-462C-A94B-83E36BB1BF8C}" type="presParOf" srcId="{9D784C92-924C-4521-8D85-91DA4A64FCD3}" destId="{97720004-96F8-48C4-B912-AAC538659954}" srcOrd="3" destOrd="0" presId="urn:microsoft.com/office/officeart/2005/8/layout/vList2"/>
    <dgm:cxn modelId="{DAB7C9FE-7084-41E9-8685-7A6F547B48F0}" type="presParOf" srcId="{9D784C92-924C-4521-8D85-91DA4A64FCD3}" destId="{0B3D61FB-BFC2-4B64-A600-55720369FA7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0FE97E-1027-4ECF-A92A-23C31D651470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C96733F-6838-40AA-982D-A53A8F58CB42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2000"/>
            <a:t>Results are displayed with their units and depicted as bar graphs with reference ranges marked under graphs.</a:t>
          </a:r>
        </a:p>
      </dgm:t>
    </dgm:pt>
    <dgm:pt modelId="{636F5066-8EAC-4453-8CF2-2F584C3DBDA7}" type="parTrans" cxnId="{F7CD10F8-E004-461C-A24E-C02210156BEA}">
      <dgm:prSet/>
      <dgm:spPr/>
      <dgm:t>
        <a:bodyPr/>
        <a:lstStyle/>
        <a:p>
          <a:endParaRPr lang="en-US" sz="2000"/>
        </a:p>
      </dgm:t>
    </dgm:pt>
    <dgm:pt modelId="{28CEE93E-6F03-44A6-B1EF-B3C8D681685C}" type="sibTrans" cxnId="{F7CD10F8-E004-461C-A24E-C02210156BEA}">
      <dgm:prSet/>
      <dgm:spPr/>
      <dgm:t>
        <a:bodyPr/>
        <a:lstStyle/>
        <a:p>
          <a:endParaRPr lang="en-US" sz="2000"/>
        </a:p>
      </dgm:t>
    </dgm:pt>
    <dgm:pt modelId="{8B5787E0-63FA-4EB1-B89A-5301DCBF2A49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2000" b="1" i="1"/>
            <a:t>EXPECTED VALUE</a:t>
          </a:r>
          <a:r>
            <a:rPr lang="en-US" sz="2000" i="1"/>
            <a:t>:        0.6 - 1.3 mg/dL</a:t>
          </a:r>
          <a:endParaRPr lang="en-US" sz="2000"/>
        </a:p>
      </dgm:t>
    </dgm:pt>
    <dgm:pt modelId="{C74CBC8F-BDC0-43A9-A03F-B1A79B55C0C3}" type="parTrans" cxnId="{DD42E332-7E70-41E7-9B08-D0A719177917}">
      <dgm:prSet/>
      <dgm:spPr/>
      <dgm:t>
        <a:bodyPr/>
        <a:lstStyle/>
        <a:p>
          <a:endParaRPr lang="en-US" sz="2000"/>
        </a:p>
      </dgm:t>
    </dgm:pt>
    <dgm:pt modelId="{7413A160-9F82-4575-86B3-6B1F436DFB7E}" type="sibTrans" cxnId="{DD42E332-7E70-41E7-9B08-D0A719177917}">
      <dgm:prSet/>
      <dgm:spPr/>
      <dgm:t>
        <a:bodyPr/>
        <a:lstStyle/>
        <a:p>
          <a:endParaRPr lang="en-US" sz="2000"/>
        </a:p>
      </dgm:t>
    </dgm:pt>
    <dgm:pt modelId="{989E8036-9F60-4C38-8733-1D29CE83B1C2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2000" b="1" i="1"/>
            <a:t>REPORTABLE RANGE</a:t>
          </a:r>
          <a:r>
            <a:rPr lang="en-US" sz="2000" i="1"/>
            <a:t>:  0.2 – 20.0 mg/dL</a:t>
          </a:r>
          <a:endParaRPr lang="en-US" sz="2000"/>
        </a:p>
      </dgm:t>
    </dgm:pt>
    <dgm:pt modelId="{2A39628C-4C81-417E-97E7-2DFF2F8B70A7}" type="parTrans" cxnId="{3D2CB1A3-A4FA-4F54-AC24-D9761C5E2DDF}">
      <dgm:prSet/>
      <dgm:spPr/>
      <dgm:t>
        <a:bodyPr/>
        <a:lstStyle/>
        <a:p>
          <a:endParaRPr lang="en-US" sz="2000"/>
        </a:p>
      </dgm:t>
    </dgm:pt>
    <dgm:pt modelId="{6DCD540B-2EC6-4CEC-8E44-4A3B69448259}" type="sibTrans" cxnId="{3D2CB1A3-A4FA-4F54-AC24-D9761C5E2DDF}">
      <dgm:prSet/>
      <dgm:spPr/>
      <dgm:t>
        <a:bodyPr/>
        <a:lstStyle/>
        <a:p>
          <a:endParaRPr lang="en-US" sz="2000"/>
        </a:p>
      </dgm:t>
    </dgm:pt>
    <dgm:pt modelId="{53851977-345D-4363-A5FD-C1685884C706}" type="pres">
      <dgm:prSet presAssocID="{420FE97E-1027-4ECF-A92A-23C31D651470}" presName="root" presStyleCnt="0">
        <dgm:presLayoutVars>
          <dgm:dir/>
          <dgm:resizeHandles val="exact"/>
        </dgm:presLayoutVars>
      </dgm:prSet>
      <dgm:spPr/>
    </dgm:pt>
    <dgm:pt modelId="{7EE0BB28-9B53-4764-8707-F15F5FD6AFE9}" type="pres">
      <dgm:prSet presAssocID="{CC96733F-6838-40AA-982D-A53A8F58CB42}" presName="compNode" presStyleCnt="0"/>
      <dgm:spPr/>
    </dgm:pt>
    <dgm:pt modelId="{57B610B4-5D34-4860-BB1E-67451A0FC11D}" type="pres">
      <dgm:prSet presAssocID="{CC96733F-6838-40AA-982D-A53A8F58CB42}" presName="iconBgRect" presStyleLbl="bgShp" presStyleIdx="0" presStyleCnt="3"/>
      <dgm:spPr/>
    </dgm:pt>
    <dgm:pt modelId="{FA2D91D7-3491-4087-93A7-537D26C431A6}" type="pres">
      <dgm:prSet presAssocID="{CC96733F-6838-40AA-982D-A53A8F58CB4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atistics"/>
        </a:ext>
      </dgm:extLst>
    </dgm:pt>
    <dgm:pt modelId="{98A886E9-6B54-4303-ABDB-192D56C17E55}" type="pres">
      <dgm:prSet presAssocID="{CC96733F-6838-40AA-982D-A53A8F58CB42}" presName="spaceRect" presStyleCnt="0"/>
      <dgm:spPr/>
    </dgm:pt>
    <dgm:pt modelId="{9BCC2925-72D1-4347-B108-6B8E36343A12}" type="pres">
      <dgm:prSet presAssocID="{CC96733F-6838-40AA-982D-A53A8F58CB42}" presName="textRect" presStyleLbl="revTx" presStyleIdx="0" presStyleCnt="3">
        <dgm:presLayoutVars>
          <dgm:chMax val="1"/>
          <dgm:chPref val="1"/>
        </dgm:presLayoutVars>
      </dgm:prSet>
      <dgm:spPr/>
    </dgm:pt>
    <dgm:pt modelId="{80BC3542-9C1F-4FA9-AA4E-7E084BD41BF8}" type="pres">
      <dgm:prSet presAssocID="{28CEE93E-6F03-44A6-B1EF-B3C8D681685C}" presName="sibTrans" presStyleCnt="0"/>
      <dgm:spPr/>
    </dgm:pt>
    <dgm:pt modelId="{879D7805-F626-47B6-9224-A46D9C0F2994}" type="pres">
      <dgm:prSet presAssocID="{8B5787E0-63FA-4EB1-B89A-5301DCBF2A49}" presName="compNode" presStyleCnt="0"/>
      <dgm:spPr/>
    </dgm:pt>
    <dgm:pt modelId="{3D95795E-A4FB-44DA-946E-78ABB8FC3E60}" type="pres">
      <dgm:prSet presAssocID="{8B5787E0-63FA-4EB1-B89A-5301DCBF2A49}" presName="iconBgRect" presStyleLbl="bgShp" presStyleIdx="1" presStyleCnt="3"/>
      <dgm:spPr/>
    </dgm:pt>
    <dgm:pt modelId="{DD2B0EFB-A4C9-4B0F-8305-0AB01B4B2964}" type="pres">
      <dgm:prSet presAssocID="{8B5787E0-63FA-4EB1-B89A-5301DCBF2A4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ientist"/>
        </a:ext>
      </dgm:extLst>
    </dgm:pt>
    <dgm:pt modelId="{011CCFC7-ACCE-4B16-9426-F79CB88EB8D7}" type="pres">
      <dgm:prSet presAssocID="{8B5787E0-63FA-4EB1-B89A-5301DCBF2A49}" presName="spaceRect" presStyleCnt="0"/>
      <dgm:spPr/>
    </dgm:pt>
    <dgm:pt modelId="{2E621516-277C-45FD-93BB-07F34C30145A}" type="pres">
      <dgm:prSet presAssocID="{8B5787E0-63FA-4EB1-B89A-5301DCBF2A49}" presName="textRect" presStyleLbl="revTx" presStyleIdx="1" presStyleCnt="3">
        <dgm:presLayoutVars>
          <dgm:chMax val="1"/>
          <dgm:chPref val="1"/>
        </dgm:presLayoutVars>
      </dgm:prSet>
      <dgm:spPr/>
    </dgm:pt>
    <dgm:pt modelId="{7FCDEA3B-343F-4647-8F4A-3F78AF464587}" type="pres">
      <dgm:prSet presAssocID="{7413A160-9F82-4575-86B3-6B1F436DFB7E}" presName="sibTrans" presStyleCnt="0"/>
      <dgm:spPr/>
    </dgm:pt>
    <dgm:pt modelId="{9A4EC35D-960E-4957-BF01-612D5CB9FE63}" type="pres">
      <dgm:prSet presAssocID="{989E8036-9F60-4C38-8733-1D29CE83B1C2}" presName="compNode" presStyleCnt="0"/>
      <dgm:spPr/>
    </dgm:pt>
    <dgm:pt modelId="{DF76CE1C-177A-4279-BDC9-662EC8274467}" type="pres">
      <dgm:prSet presAssocID="{989E8036-9F60-4C38-8733-1D29CE83B1C2}" presName="iconBgRect" presStyleLbl="bgShp" presStyleIdx="2" presStyleCnt="3"/>
      <dgm:spPr/>
    </dgm:pt>
    <dgm:pt modelId="{D4FD94BF-B63B-43C6-94D6-3A35E1F9196A}" type="pres">
      <dgm:prSet presAssocID="{989E8036-9F60-4C38-8733-1D29CE83B1C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9EB892E9-E3B6-4208-9DDC-BA06A97B132C}" type="pres">
      <dgm:prSet presAssocID="{989E8036-9F60-4C38-8733-1D29CE83B1C2}" presName="spaceRect" presStyleCnt="0"/>
      <dgm:spPr/>
    </dgm:pt>
    <dgm:pt modelId="{13FAD91C-A57B-4618-81C0-A2D9126A6C7C}" type="pres">
      <dgm:prSet presAssocID="{989E8036-9F60-4C38-8733-1D29CE83B1C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979B0E05-D602-4390-82F4-CA75F93F305F}" type="presOf" srcId="{CC96733F-6838-40AA-982D-A53A8F58CB42}" destId="{9BCC2925-72D1-4347-B108-6B8E36343A12}" srcOrd="0" destOrd="0" presId="urn:microsoft.com/office/officeart/2018/5/layout/IconCircleLabelList"/>
    <dgm:cxn modelId="{7A196920-7A44-4FD9-B441-19B01CC62D6D}" type="presOf" srcId="{989E8036-9F60-4C38-8733-1D29CE83B1C2}" destId="{13FAD91C-A57B-4618-81C0-A2D9126A6C7C}" srcOrd="0" destOrd="0" presId="urn:microsoft.com/office/officeart/2018/5/layout/IconCircleLabelList"/>
    <dgm:cxn modelId="{DD42E332-7E70-41E7-9B08-D0A719177917}" srcId="{420FE97E-1027-4ECF-A92A-23C31D651470}" destId="{8B5787E0-63FA-4EB1-B89A-5301DCBF2A49}" srcOrd="1" destOrd="0" parTransId="{C74CBC8F-BDC0-43A9-A03F-B1A79B55C0C3}" sibTransId="{7413A160-9F82-4575-86B3-6B1F436DFB7E}"/>
    <dgm:cxn modelId="{DBC0386A-919A-4E4F-97F9-31E4508D2A9D}" type="presOf" srcId="{420FE97E-1027-4ECF-A92A-23C31D651470}" destId="{53851977-345D-4363-A5FD-C1685884C706}" srcOrd="0" destOrd="0" presId="urn:microsoft.com/office/officeart/2018/5/layout/IconCircleLabelList"/>
    <dgm:cxn modelId="{3D2CB1A3-A4FA-4F54-AC24-D9761C5E2DDF}" srcId="{420FE97E-1027-4ECF-A92A-23C31D651470}" destId="{989E8036-9F60-4C38-8733-1D29CE83B1C2}" srcOrd="2" destOrd="0" parTransId="{2A39628C-4C81-417E-97E7-2DFF2F8B70A7}" sibTransId="{6DCD540B-2EC6-4CEC-8E44-4A3B69448259}"/>
    <dgm:cxn modelId="{92AE42F3-A07B-4BE5-834F-B622BD67B72D}" type="presOf" srcId="{8B5787E0-63FA-4EB1-B89A-5301DCBF2A49}" destId="{2E621516-277C-45FD-93BB-07F34C30145A}" srcOrd="0" destOrd="0" presId="urn:microsoft.com/office/officeart/2018/5/layout/IconCircleLabelList"/>
    <dgm:cxn modelId="{F7CD10F8-E004-461C-A24E-C02210156BEA}" srcId="{420FE97E-1027-4ECF-A92A-23C31D651470}" destId="{CC96733F-6838-40AA-982D-A53A8F58CB42}" srcOrd="0" destOrd="0" parTransId="{636F5066-8EAC-4453-8CF2-2F584C3DBDA7}" sibTransId="{28CEE93E-6F03-44A6-B1EF-B3C8D681685C}"/>
    <dgm:cxn modelId="{6E04125D-D735-4569-B682-6B9FAE33AC87}" type="presParOf" srcId="{53851977-345D-4363-A5FD-C1685884C706}" destId="{7EE0BB28-9B53-4764-8707-F15F5FD6AFE9}" srcOrd="0" destOrd="0" presId="urn:microsoft.com/office/officeart/2018/5/layout/IconCircleLabelList"/>
    <dgm:cxn modelId="{ABA7F0A4-9296-4CE3-A518-7063A188BA6F}" type="presParOf" srcId="{7EE0BB28-9B53-4764-8707-F15F5FD6AFE9}" destId="{57B610B4-5D34-4860-BB1E-67451A0FC11D}" srcOrd="0" destOrd="0" presId="urn:microsoft.com/office/officeart/2018/5/layout/IconCircleLabelList"/>
    <dgm:cxn modelId="{DEB849E1-B1D3-4AB2-AE4B-D8ADE664044E}" type="presParOf" srcId="{7EE0BB28-9B53-4764-8707-F15F5FD6AFE9}" destId="{FA2D91D7-3491-4087-93A7-537D26C431A6}" srcOrd="1" destOrd="0" presId="urn:microsoft.com/office/officeart/2018/5/layout/IconCircleLabelList"/>
    <dgm:cxn modelId="{3D2C3383-308B-450C-9880-1052FE12CA22}" type="presParOf" srcId="{7EE0BB28-9B53-4764-8707-F15F5FD6AFE9}" destId="{98A886E9-6B54-4303-ABDB-192D56C17E55}" srcOrd="2" destOrd="0" presId="urn:microsoft.com/office/officeart/2018/5/layout/IconCircleLabelList"/>
    <dgm:cxn modelId="{D5D34701-19F3-4975-89AA-29998B521C0B}" type="presParOf" srcId="{7EE0BB28-9B53-4764-8707-F15F5FD6AFE9}" destId="{9BCC2925-72D1-4347-B108-6B8E36343A12}" srcOrd="3" destOrd="0" presId="urn:microsoft.com/office/officeart/2018/5/layout/IconCircleLabelList"/>
    <dgm:cxn modelId="{249EACEB-69AB-47C1-9D95-350843DF2AEE}" type="presParOf" srcId="{53851977-345D-4363-A5FD-C1685884C706}" destId="{80BC3542-9C1F-4FA9-AA4E-7E084BD41BF8}" srcOrd="1" destOrd="0" presId="urn:microsoft.com/office/officeart/2018/5/layout/IconCircleLabelList"/>
    <dgm:cxn modelId="{73E2CF91-212A-453B-95D9-D37349774970}" type="presParOf" srcId="{53851977-345D-4363-A5FD-C1685884C706}" destId="{879D7805-F626-47B6-9224-A46D9C0F2994}" srcOrd="2" destOrd="0" presId="urn:microsoft.com/office/officeart/2018/5/layout/IconCircleLabelList"/>
    <dgm:cxn modelId="{4794C81E-46F5-46E3-B31B-CFDEC78CD991}" type="presParOf" srcId="{879D7805-F626-47B6-9224-A46D9C0F2994}" destId="{3D95795E-A4FB-44DA-946E-78ABB8FC3E60}" srcOrd="0" destOrd="0" presId="urn:microsoft.com/office/officeart/2018/5/layout/IconCircleLabelList"/>
    <dgm:cxn modelId="{09C916A0-4B36-434A-A700-1D7C2257D5AF}" type="presParOf" srcId="{879D7805-F626-47B6-9224-A46D9C0F2994}" destId="{DD2B0EFB-A4C9-4B0F-8305-0AB01B4B2964}" srcOrd="1" destOrd="0" presId="urn:microsoft.com/office/officeart/2018/5/layout/IconCircleLabelList"/>
    <dgm:cxn modelId="{33869414-367D-4A8A-9B1D-7D757395293B}" type="presParOf" srcId="{879D7805-F626-47B6-9224-A46D9C0F2994}" destId="{011CCFC7-ACCE-4B16-9426-F79CB88EB8D7}" srcOrd="2" destOrd="0" presId="urn:microsoft.com/office/officeart/2018/5/layout/IconCircleLabelList"/>
    <dgm:cxn modelId="{8BCB822B-55BD-47F9-8414-7C3D99CF2F75}" type="presParOf" srcId="{879D7805-F626-47B6-9224-A46D9C0F2994}" destId="{2E621516-277C-45FD-93BB-07F34C30145A}" srcOrd="3" destOrd="0" presId="urn:microsoft.com/office/officeart/2018/5/layout/IconCircleLabelList"/>
    <dgm:cxn modelId="{8751D8EF-1766-487C-AB49-26400AC76C70}" type="presParOf" srcId="{53851977-345D-4363-A5FD-C1685884C706}" destId="{7FCDEA3B-343F-4647-8F4A-3F78AF464587}" srcOrd="3" destOrd="0" presId="urn:microsoft.com/office/officeart/2018/5/layout/IconCircleLabelList"/>
    <dgm:cxn modelId="{2629847A-7DA5-469A-96BF-8F2D4FA8C6A3}" type="presParOf" srcId="{53851977-345D-4363-A5FD-C1685884C706}" destId="{9A4EC35D-960E-4957-BF01-612D5CB9FE63}" srcOrd="4" destOrd="0" presId="urn:microsoft.com/office/officeart/2018/5/layout/IconCircleLabelList"/>
    <dgm:cxn modelId="{6F7EB3F7-6BDF-4AE4-95AC-1E6E6341F104}" type="presParOf" srcId="{9A4EC35D-960E-4957-BF01-612D5CB9FE63}" destId="{DF76CE1C-177A-4279-BDC9-662EC8274467}" srcOrd="0" destOrd="0" presId="urn:microsoft.com/office/officeart/2018/5/layout/IconCircleLabelList"/>
    <dgm:cxn modelId="{CE9D7CE2-EAA8-4120-A60D-B0018E2A0390}" type="presParOf" srcId="{9A4EC35D-960E-4957-BF01-612D5CB9FE63}" destId="{D4FD94BF-B63B-43C6-94D6-3A35E1F9196A}" srcOrd="1" destOrd="0" presId="urn:microsoft.com/office/officeart/2018/5/layout/IconCircleLabelList"/>
    <dgm:cxn modelId="{41EDE731-D9E9-4C89-912C-0319B5D3985E}" type="presParOf" srcId="{9A4EC35D-960E-4957-BF01-612D5CB9FE63}" destId="{9EB892E9-E3B6-4208-9DDC-BA06A97B132C}" srcOrd="2" destOrd="0" presId="urn:microsoft.com/office/officeart/2018/5/layout/IconCircleLabelList"/>
    <dgm:cxn modelId="{D7C4237A-9F23-4ABD-9C06-6EE9FF419C89}" type="presParOf" srcId="{9A4EC35D-960E-4957-BF01-612D5CB9FE63}" destId="{13FAD91C-A57B-4618-81C0-A2D9126A6C7C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F798BE2-D709-4E72-AC0E-564633E85BCC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A7D4CF9-A256-4F92-9FCE-33F4D7B84056}">
      <dgm:prSet/>
      <dgm:spPr/>
      <dgm:t>
        <a:bodyPr/>
        <a:lstStyle/>
        <a:p>
          <a:r>
            <a:rPr lang="en-US"/>
            <a:t>Repeat any questionable result or if there is an instrument error.  </a:t>
          </a:r>
        </a:p>
      </dgm:t>
    </dgm:pt>
    <dgm:pt modelId="{45F74544-E1F9-442E-B972-1FAECB18EA7F}" type="parTrans" cxnId="{27B3F618-D9DE-40C5-B8A1-072F72E1C54D}">
      <dgm:prSet/>
      <dgm:spPr/>
      <dgm:t>
        <a:bodyPr/>
        <a:lstStyle/>
        <a:p>
          <a:endParaRPr lang="en-US"/>
        </a:p>
      </dgm:t>
    </dgm:pt>
    <dgm:pt modelId="{E4F5D19C-3B2C-47B2-922E-F82D228A2ACA}" type="sibTrans" cxnId="{27B3F618-D9DE-40C5-B8A1-072F72E1C54D}">
      <dgm:prSet/>
      <dgm:spPr/>
      <dgm:t>
        <a:bodyPr/>
        <a:lstStyle/>
        <a:p>
          <a:endParaRPr lang="en-US"/>
        </a:p>
      </dgm:t>
    </dgm:pt>
    <dgm:pt modelId="{CC9FCF86-C367-417E-AE63-46B713A6585D}">
      <dgm:prSet/>
      <dgm:spPr/>
      <dgm:t>
        <a:bodyPr/>
        <a:lstStyle/>
        <a:p>
          <a:r>
            <a:rPr lang="en-US"/>
            <a:t>You may see the following: ***, “Failed Internal QC Check”, &lt; &gt; (result outside of reportable range).  </a:t>
          </a:r>
        </a:p>
      </dgm:t>
    </dgm:pt>
    <dgm:pt modelId="{122796FA-6DF0-4D80-9C08-6F6999AC8767}" type="parTrans" cxnId="{0EEB32A3-8D64-4CB1-8E6B-ACDAC956C420}">
      <dgm:prSet/>
      <dgm:spPr/>
      <dgm:t>
        <a:bodyPr/>
        <a:lstStyle/>
        <a:p>
          <a:endParaRPr lang="en-US"/>
        </a:p>
      </dgm:t>
    </dgm:pt>
    <dgm:pt modelId="{3D54942A-650B-4FEA-B700-3B3AE68675FA}" type="sibTrans" cxnId="{0EEB32A3-8D64-4CB1-8E6B-ACDAC956C420}">
      <dgm:prSet/>
      <dgm:spPr/>
      <dgm:t>
        <a:bodyPr/>
        <a:lstStyle/>
        <a:p>
          <a:endParaRPr lang="en-US"/>
        </a:p>
      </dgm:t>
    </dgm:pt>
    <dgm:pt modelId="{3B90E9C8-55B7-42D7-A799-A27735623BE3}">
      <dgm:prSet/>
      <dgm:spPr/>
      <dgm:t>
        <a:bodyPr/>
        <a:lstStyle/>
        <a:p>
          <a:r>
            <a:rPr lang="en-US" dirty="0"/>
            <a:t>Ancillary Testing should be notified at x5885, x3305, x8036 when any of these are observed.</a:t>
          </a:r>
        </a:p>
      </dgm:t>
    </dgm:pt>
    <dgm:pt modelId="{C69248A3-44D3-4F30-BA4C-CE7D239CAFB7}" type="parTrans" cxnId="{EC7E8405-293B-454F-BB0D-B8A700B1946D}">
      <dgm:prSet/>
      <dgm:spPr/>
      <dgm:t>
        <a:bodyPr/>
        <a:lstStyle/>
        <a:p>
          <a:endParaRPr lang="en-US"/>
        </a:p>
      </dgm:t>
    </dgm:pt>
    <dgm:pt modelId="{DD18724F-D24E-488A-B727-134029AC8A12}" type="sibTrans" cxnId="{EC7E8405-293B-454F-BB0D-B8A700B1946D}">
      <dgm:prSet/>
      <dgm:spPr/>
      <dgm:t>
        <a:bodyPr/>
        <a:lstStyle/>
        <a:p>
          <a:endParaRPr lang="en-US"/>
        </a:p>
      </dgm:t>
    </dgm:pt>
    <dgm:pt modelId="{67DA84CB-9D01-485C-9FA4-9C272494562E}" type="pres">
      <dgm:prSet presAssocID="{DF798BE2-D709-4E72-AC0E-564633E85BCC}" presName="Name0" presStyleCnt="0">
        <dgm:presLayoutVars>
          <dgm:dir/>
          <dgm:animLvl val="lvl"/>
          <dgm:resizeHandles val="exact"/>
        </dgm:presLayoutVars>
      </dgm:prSet>
      <dgm:spPr/>
    </dgm:pt>
    <dgm:pt modelId="{668CD8CB-E647-44AA-B8A9-F27BBCD87813}" type="pres">
      <dgm:prSet presAssocID="{3B90E9C8-55B7-42D7-A799-A27735623BE3}" presName="boxAndChildren" presStyleCnt="0"/>
      <dgm:spPr/>
    </dgm:pt>
    <dgm:pt modelId="{3A9983DD-4369-490A-A407-68503EB62F46}" type="pres">
      <dgm:prSet presAssocID="{3B90E9C8-55B7-42D7-A799-A27735623BE3}" presName="parentTextBox" presStyleLbl="node1" presStyleIdx="0" presStyleCnt="3"/>
      <dgm:spPr/>
    </dgm:pt>
    <dgm:pt modelId="{0C85C51F-734D-429D-9657-530ACB079CF0}" type="pres">
      <dgm:prSet presAssocID="{3D54942A-650B-4FEA-B700-3B3AE68675FA}" presName="sp" presStyleCnt="0"/>
      <dgm:spPr/>
    </dgm:pt>
    <dgm:pt modelId="{88DC8E23-F599-4522-A0E7-6C2ECCFDBA4C}" type="pres">
      <dgm:prSet presAssocID="{CC9FCF86-C367-417E-AE63-46B713A6585D}" presName="arrowAndChildren" presStyleCnt="0"/>
      <dgm:spPr/>
    </dgm:pt>
    <dgm:pt modelId="{8C4AA3C9-560B-43A9-B08F-4090110CBFC3}" type="pres">
      <dgm:prSet presAssocID="{CC9FCF86-C367-417E-AE63-46B713A6585D}" presName="parentTextArrow" presStyleLbl="node1" presStyleIdx="1" presStyleCnt="3"/>
      <dgm:spPr/>
    </dgm:pt>
    <dgm:pt modelId="{F4E7FECA-9CA7-4F0E-BD18-168465AB8A5C}" type="pres">
      <dgm:prSet presAssocID="{E4F5D19C-3B2C-47B2-922E-F82D228A2ACA}" presName="sp" presStyleCnt="0"/>
      <dgm:spPr/>
    </dgm:pt>
    <dgm:pt modelId="{E1D7E339-BEAF-426D-A622-0897BD1A691B}" type="pres">
      <dgm:prSet presAssocID="{BA7D4CF9-A256-4F92-9FCE-33F4D7B84056}" presName="arrowAndChildren" presStyleCnt="0"/>
      <dgm:spPr/>
    </dgm:pt>
    <dgm:pt modelId="{09D391B9-A663-4BFB-908F-C1408B506C29}" type="pres">
      <dgm:prSet presAssocID="{BA7D4CF9-A256-4F92-9FCE-33F4D7B84056}" presName="parentTextArrow" presStyleLbl="node1" presStyleIdx="2" presStyleCnt="3"/>
      <dgm:spPr/>
    </dgm:pt>
  </dgm:ptLst>
  <dgm:cxnLst>
    <dgm:cxn modelId="{EC7E8405-293B-454F-BB0D-B8A700B1946D}" srcId="{DF798BE2-D709-4E72-AC0E-564633E85BCC}" destId="{3B90E9C8-55B7-42D7-A799-A27735623BE3}" srcOrd="2" destOrd="0" parTransId="{C69248A3-44D3-4F30-BA4C-CE7D239CAFB7}" sibTransId="{DD18724F-D24E-488A-B727-134029AC8A12}"/>
    <dgm:cxn modelId="{27B3F618-D9DE-40C5-B8A1-072F72E1C54D}" srcId="{DF798BE2-D709-4E72-AC0E-564633E85BCC}" destId="{BA7D4CF9-A256-4F92-9FCE-33F4D7B84056}" srcOrd="0" destOrd="0" parTransId="{45F74544-E1F9-442E-B972-1FAECB18EA7F}" sibTransId="{E4F5D19C-3B2C-47B2-922E-F82D228A2ACA}"/>
    <dgm:cxn modelId="{75472138-D513-408A-BD70-2F549DD3EB7E}" type="presOf" srcId="{3B90E9C8-55B7-42D7-A799-A27735623BE3}" destId="{3A9983DD-4369-490A-A407-68503EB62F46}" srcOrd="0" destOrd="0" presId="urn:microsoft.com/office/officeart/2005/8/layout/process4"/>
    <dgm:cxn modelId="{108F4B72-70C5-4228-BCE5-4EF878C68951}" type="presOf" srcId="{DF798BE2-D709-4E72-AC0E-564633E85BCC}" destId="{67DA84CB-9D01-485C-9FA4-9C272494562E}" srcOrd="0" destOrd="0" presId="urn:microsoft.com/office/officeart/2005/8/layout/process4"/>
    <dgm:cxn modelId="{710DC47B-B349-469A-89A8-0B969801A244}" type="presOf" srcId="{CC9FCF86-C367-417E-AE63-46B713A6585D}" destId="{8C4AA3C9-560B-43A9-B08F-4090110CBFC3}" srcOrd="0" destOrd="0" presId="urn:microsoft.com/office/officeart/2005/8/layout/process4"/>
    <dgm:cxn modelId="{0EEB32A3-8D64-4CB1-8E6B-ACDAC956C420}" srcId="{DF798BE2-D709-4E72-AC0E-564633E85BCC}" destId="{CC9FCF86-C367-417E-AE63-46B713A6585D}" srcOrd="1" destOrd="0" parTransId="{122796FA-6DF0-4D80-9C08-6F6999AC8767}" sibTransId="{3D54942A-650B-4FEA-B700-3B3AE68675FA}"/>
    <dgm:cxn modelId="{331038FD-4301-4623-A7EC-4EB2C2D1B84E}" type="presOf" srcId="{BA7D4CF9-A256-4F92-9FCE-33F4D7B84056}" destId="{09D391B9-A663-4BFB-908F-C1408B506C29}" srcOrd="0" destOrd="0" presId="urn:microsoft.com/office/officeart/2005/8/layout/process4"/>
    <dgm:cxn modelId="{19692FD8-3478-4120-B10E-BAC7CEB38894}" type="presParOf" srcId="{67DA84CB-9D01-485C-9FA4-9C272494562E}" destId="{668CD8CB-E647-44AA-B8A9-F27BBCD87813}" srcOrd="0" destOrd="0" presId="urn:microsoft.com/office/officeart/2005/8/layout/process4"/>
    <dgm:cxn modelId="{601CC0B5-C324-4867-B6BE-7F7283FA6DA5}" type="presParOf" srcId="{668CD8CB-E647-44AA-B8A9-F27BBCD87813}" destId="{3A9983DD-4369-490A-A407-68503EB62F46}" srcOrd="0" destOrd="0" presId="urn:microsoft.com/office/officeart/2005/8/layout/process4"/>
    <dgm:cxn modelId="{323E0C15-848F-4602-9909-C993FDF3FED4}" type="presParOf" srcId="{67DA84CB-9D01-485C-9FA4-9C272494562E}" destId="{0C85C51F-734D-429D-9657-530ACB079CF0}" srcOrd="1" destOrd="0" presId="urn:microsoft.com/office/officeart/2005/8/layout/process4"/>
    <dgm:cxn modelId="{8D76A8D0-8849-44D7-8932-DA40B3D2526F}" type="presParOf" srcId="{67DA84CB-9D01-485C-9FA4-9C272494562E}" destId="{88DC8E23-F599-4522-A0E7-6C2ECCFDBA4C}" srcOrd="2" destOrd="0" presId="urn:microsoft.com/office/officeart/2005/8/layout/process4"/>
    <dgm:cxn modelId="{85465D2B-A400-4F85-BEB2-EF0E7A6AF39B}" type="presParOf" srcId="{88DC8E23-F599-4522-A0E7-6C2ECCFDBA4C}" destId="{8C4AA3C9-560B-43A9-B08F-4090110CBFC3}" srcOrd="0" destOrd="0" presId="urn:microsoft.com/office/officeart/2005/8/layout/process4"/>
    <dgm:cxn modelId="{59F31593-6398-4979-A4AC-2769CCA3F434}" type="presParOf" srcId="{67DA84CB-9D01-485C-9FA4-9C272494562E}" destId="{F4E7FECA-9CA7-4F0E-BD18-168465AB8A5C}" srcOrd="3" destOrd="0" presId="urn:microsoft.com/office/officeart/2005/8/layout/process4"/>
    <dgm:cxn modelId="{ABBBFBDE-974C-411C-85F2-B0DC504F79B0}" type="presParOf" srcId="{67DA84CB-9D01-485C-9FA4-9C272494562E}" destId="{E1D7E339-BEAF-426D-A622-0897BD1A691B}" srcOrd="4" destOrd="0" presId="urn:microsoft.com/office/officeart/2005/8/layout/process4"/>
    <dgm:cxn modelId="{A9FA79AA-EED6-4122-918A-C721CECDF310}" type="presParOf" srcId="{E1D7E339-BEAF-426D-A622-0897BD1A691B}" destId="{09D391B9-A663-4BFB-908F-C1408B506C2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E2CD498-F3CB-49AB-8ED9-D7935E112154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32CF929-720C-4F46-926A-6BD3CBC9284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Partially clotted samples can result in  elevated readings of troponin as well as error codes.</a:t>
          </a:r>
        </a:p>
      </dgm:t>
    </dgm:pt>
    <dgm:pt modelId="{248B06FE-1A1A-4570-8DE8-C00498594ACC}" type="parTrans" cxnId="{F5C5BC79-863B-47FE-8BB7-839FA45FE1F3}">
      <dgm:prSet/>
      <dgm:spPr/>
      <dgm:t>
        <a:bodyPr/>
        <a:lstStyle/>
        <a:p>
          <a:endParaRPr lang="en-US"/>
        </a:p>
      </dgm:t>
    </dgm:pt>
    <dgm:pt modelId="{DC180845-CCAE-46FE-9B9E-2E57C454BED3}" type="sibTrans" cxnId="{F5C5BC79-863B-47FE-8BB7-839FA45FE1F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1586B03-92CF-4A84-AFA4-AFC1C31A7E4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Grossly hemolyzed samples can cause decreased detection of troponin.</a:t>
          </a:r>
        </a:p>
      </dgm:t>
    </dgm:pt>
    <dgm:pt modelId="{2393D868-FC52-4619-B4F3-5E22AABC3E8C}" type="parTrans" cxnId="{AC9B1067-A5EA-4D8C-ABA4-5E4D1B7AA7CC}">
      <dgm:prSet/>
      <dgm:spPr/>
      <dgm:t>
        <a:bodyPr/>
        <a:lstStyle/>
        <a:p>
          <a:endParaRPr lang="en-US"/>
        </a:p>
      </dgm:t>
    </dgm:pt>
    <dgm:pt modelId="{58E1A14D-B8C8-483A-A4D0-1D9498725043}" type="sibTrans" cxnId="{AC9B1067-A5EA-4D8C-ABA4-5E4D1B7AA7C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36B4D8A-703A-48AC-BE83-D2883FD2A8E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Motion of the analyzer during the testing process can cause suppressed results or quality checks.</a:t>
          </a:r>
        </a:p>
      </dgm:t>
    </dgm:pt>
    <dgm:pt modelId="{396E3F90-86D4-4670-82B6-25E433A7E5E0}" type="parTrans" cxnId="{682037EF-D4F7-4626-AF8B-45C0669268F2}">
      <dgm:prSet/>
      <dgm:spPr/>
      <dgm:t>
        <a:bodyPr/>
        <a:lstStyle/>
        <a:p>
          <a:endParaRPr lang="en-US"/>
        </a:p>
      </dgm:t>
    </dgm:pt>
    <dgm:pt modelId="{565ABB15-DF4D-477F-B1D7-3AC15852C19A}" type="sibTrans" cxnId="{682037EF-D4F7-4626-AF8B-45C0669268F2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047B1CEB-CEBE-40A8-9A03-2855F6F8545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For Troponin, samples with hematocrit results above 65 can cause test imprecision and quality check codes.</a:t>
          </a:r>
        </a:p>
      </dgm:t>
    </dgm:pt>
    <dgm:pt modelId="{A1BC1BD5-0ADC-437A-AD45-4252555A4A45}" type="parTrans" cxnId="{1B941EB5-C443-4B28-AC81-FA270BED05F9}">
      <dgm:prSet/>
      <dgm:spPr/>
      <dgm:t>
        <a:bodyPr/>
        <a:lstStyle/>
        <a:p>
          <a:endParaRPr lang="en-US"/>
        </a:p>
      </dgm:t>
    </dgm:pt>
    <dgm:pt modelId="{C386DCAF-27A0-43EE-9D57-D159C93FEB99}" type="sibTrans" cxnId="{1B941EB5-C443-4B28-AC81-FA270BED05F9}">
      <dgm:prSet/>
      <dgm:spPr/>
      <dgm:t>
        <a:bodyPr/>
        <a:lstStyle/>
        <a:p>
          <a:endParaRPr lang="en-US"/>
        </a:p>
      </dgm:t>
    </dgm:pt>
    <dgm:pt modelId="{078D1FC4-5C5E-4392-8436-C7A9400735BB}" type="pres">
      <dgm:prSet presAssocID="{5E2CD498-F3CB-49AB-8ED9-D7935E112154}" presName="diagram" presStyleCnt="0">
        <dgm:presLayoutVars>
          <dgm:dir/>
          <dgm:resizeHandles val="exact"/>
        </dgm:presLayoutVars>
      </dgm:prSet>
      <dgm:spPr/>
    </dgm:pt>
    <dgm:pt modelId="{85DBC038-2821-4FF7-96E1-D58D7625C30E}" type="pres">
      <dgm:prSet presAssocID="{232CF929-720C-4F46-926A-6BD3CBC92846}" presName="node" presStyleLbl="node1" presStyleIdx="0" presStyleCnt="4">
        <dgm:presLayoutVars>
          <dgm:bulletEnabled val="1"/>
        </dgm:presLayoutVars>
      </dgm:prSet>
      <dgm:spPr/>
    </dgm:pt>
    <dgm:pt modelId="{D543C245-1747-4172-A45D-EE82BDDD438B}" type="pres">
      <dgm:prSet presAssocID="{DC180845-CCAE-46FE-9B9E-2E57C454BED3}" presName="sibTrans" presStyleCnt="0"/>
      <dgm:spPr/>
    </dgm:pt>
    <dgm:pt modelId="{52C9BDA1-4B82-4524-BE65-229D48C372A8}" type="pres">
      <dgm:prSet presAssocID="{81586B03-92CF-4A84-AFA4-AFC1C31A7E49}" presName="node" presStyleLbl="node1" presStyleIdx="1" presStyleCnt="4">
        <dgm:presLayoutVars>
          <dgm:bulletEnabled val="1"/>
        </dgm:presLayoutVars>
      </dgm:prSet>
      <dgm:spPr/>
    </dgm:pt>
    <dgm:pt modelId="{CF6DE6B7-1D07-4512-B600-812699671E91}" type="pres">
      <dgm:prSet presAssocID="{58E1A14D-B8C8-483A-A4D0-1D9498725043}" presName="sibTrans" presStyleCnt="0"/>
      <dgm:spPr/>
    </dgm:pt>
    <dgm:pt modelId="{F708A321-2652-4D7D-AB82-E3F71E960E3C}" type="pres">
      <dgm:prSet presAssocID="{936B4D8A-703A-48AC-BE83-D2883FD2A8E1}" presName="node" presStyleLbl="node1" presStyleIdx="2" presStyleCnt="4">
        <dgm:presLayoutVars>
          <dgm:bulletEnabled val="1"/>
        </dgm:presLayoutVars>
      </dgm:prSet>
      <dgm:spPr/>
    </dgm:pt>
    <dgm:pt modelId="{E9EB912F-A0F3-4EFD-9578-8FE32525C488}" type="pres">
      <dgm:prSet presAssocID="{565ABB15-DF4D-477F-B1D7-3AC15852C19A}" presName="sibTrans" presStyleCnt="0"/>
      <dgm:spPr/>
    </dgm:pt>
    <dgm:pt modelId="{3A62817F-2CA3-4D34-95BA-9A578C0B8C1B}" type="pres">
      <dgm:prSet presAssocID="{047B1CEB-CEBE-40A8-9A03-2855F6F85450}" presName="node" presStyleLbl="node1" presStyleIdx="3" presStyleCnt="4">
        <dgm:presLayoutVars>
          <dgm:bulletEnabled val="1"/>
        </dgm:presLayoutVars>
      </dgm:prSet>
      <dgm:spPr/>
    </dgm:pt>
  </dgm:ptLst>
  <dgm:cxnLst>
    <dgm:cxn modelId="{AC9B1067-A5EA-4D8C-ABA4-5E4D1B7AA7CC}" srcId="{5E2CD498-F3CB-49AB-8ED9-D7935E112154}" destId="{81586B03-92CF-4A84-AFA4-AFC1C31A7E49}" srcOrd="1" destOrd="0" parTransId="{2393D868-FC52-4619-B4F3-5E22AABC3E8C}" sibTransId="{58E1A14D-B8C8-483A-A4D0-1D9498725043}"/>
    <dgm:cxn modelId="{D0FDEC55-4FB5-4440-B83F-64FF5A1FE533}" type="presOf" srcId="{936B4D8A-703A-48AC-BE83-D2883FD2A8E1}" destId="{F708A321-2652-4D7D-AB82-E3F71E960E3C}" srcOrd="0" destOrd="0" presId="urn:microsoft.com/office/officeart/2005/8/layout/default"/>
    <dgm:cxn modelId="{F5C5BC79-863B-47FE-8BB7-839FA45FE1F3}" srcId="{5E2CD498-F3CB-49AB-8ED9-D7935E112154}" destId="{232CF929-720C-4F46-926A-6BD3CBC92846}" srcOrd="0" destOrd="0" parTransId="{248B06FE-1A1A-4570-8DE8-C00498594ACC}" sibTransId="{DC180845-CCAE-46FE-9B9E-2E57C454BED3}"/>
    <dgm:cxn modelId="{63F15E9D-D838-47F9-90D4-79BE329A8C4D}" type="presOf" srcId="{81586B03-92CF-4A84-AFA4-AFC1C31A7E49}" destId="{52C9BDA1-4B82-4524-BE65-229D48C372A8}" srcOrd="0" destOrd="0" presId="urn:microsoft.com/office/officeart/2005/8/layout/default"/>
    <dgm:cxn modelId="{1B941EB5-C443-4B28-AC81-FA270BED05F9}" srcId="{5E2CD498-F3CB-49AB-8ED9-D7935E112154}" destId="{047B1CEB-CEBE-40A8-9A03-2855F6F85450}" srcOrd="3" destOrd="0" parTransId="{A1BC1BD5-0ADC-437A-AD45-4252555A4A45}" sibTransId="{C386DCAF-27A0-43EE-9D57-D159C93FEB99}"/>
    <dgm:cxn modelId="{A2DEF5B7-8F6F-42E2-8724-EC51252D2D2C}" type="presOf" srcId="{5E2CD498-F3CB-49AB-8ED9-D7935E112154}" destId="{078D1FC4-5C5E-4392-8436-C7A9400735BB}" srcOrd="0" destOrd="0" presId="urn:microsoft.com/office/officeart/2005/8/layout/default"/>
    <dgm:cxn modelId="{B21E73CA-355B-4326-9276-A56E8222EBCB}" type="presOf" srcId="{047B1CEB-CEBE-40A8-9A03-2855F6F85450}" destId="{3A62817F-2CA3-4D34-95BA-9A578C0B8C1B}" srcOrd="0" destOrd="0" presId="urn:microsoft.com/office/officeart/2005/8/layout/default"/>
    <dgm:cxn modelId="{682037EF-D4F7-4626-AF8B-45C0669268F2}" srcId="{5E2CD498-F3CB-49AB-8ED9-D7935E112154}" destId="{936B4D8A-703A-48AC-BE83-D2883FD2A8E1}" srcOrd="2" destOrd="0" parTransId="{396E3F90-86D4-4670-82B6-25E433A7E5E0}" sibTransId="{565ABB15-DF4D-477F-B1D7-3AC15852C19A}"/>
    <dgm:cxn modelId="{B68141FE-0469-4272-B42E-035A50B07617}" type="presOf" srcId="{232CF929-720C-4F46-926A-6BD3CBC92846}" destId="{85DBC038-2821-4FF7-96E1-D58D7625C30E}" srcOrd="0" destOrd="0" presId="urn:microsoft.com/office/officeart/2005/8/layout/default"/>
    <dgm:cxn modelId="{31EBF709-9E13-46F0-A592-0854CC9CF6FA}" type="presParOf" srcId="{078D1FC4-5C5E-4392-8436-C7A9400735BB}" destId="{85DBC038-2821-4FF7-96E1-D58D7625C30E}" srcOrd="0" destOrd="0" presId="urn:microsoft.com/office/officeart/2005/8/layout/default"/>
    <dgm:cxn modelId="{BF27B3CF-8257-4061-A59D-F51A3A8DB71B}" type="presParOf" srcId="{078D1FC4-5C5E-4392-8436-C7A9400735BB}" destId="{D543C245-1747-4172-A45D-EE82BDDD438B}" srcOrd="1" destOrd="0" presId="urn:microsoft.com/office/officeart/2005/8/layout/default"/>
    <dgm:cxn modelId="{85C33209-10A2-429A-AE9A-587BBC995EE7}" type="presParOf" srcId="{078D1FC4-5C5E-4392-8436-C7A9400735BB}" destId="{52C9BDA1-4B82-4524-BE65-229D48C372A8}" srcOrd="2" destOrd="0" presId="urn:microsoft.com/office/officeart/2005/8/layout/default"/>
    <dgm:cxn modelId="{E39EF4D7-3840-481B-B29D-86D4FB418B65}" type="presParOf" srcId="{078D1FC4-5C5E-4392-8436-C7A9400735BB}" destId="{CF6DE6B7-1D07-4512-B600-812699671E91}" srcOrd="3" destOrd="0" presId="urn:microsoft.com/office/officeart/2005/8/layout/default"/>
    <dgm:cxn modelId="{68587136-76E3-484D-A1F7-8A014084D7DF}" type="presParOf" srcId="{078D1FC4-5C5E-4392-8436-C7A9400735BB}" destId="{F708A321-2652-4D7D-AB82-E3F71E960E3C}" srcOrd="4" destOrd="0" presId="urn:microsoft.com/office/officeart/2005/8/layout/default"/>
    <dgm:cxn modelId="{E1E774AF-E819-4CC5-898B-08EEE5DAFEB4}" type="presParOf" srcId="{078D1FC4-5C5E-4392-8436-C7A9400735BB}" destId="{E9EB912F-A0F3-4EFD-9578-8FE32525C488}" srcOrd="5" destOrd="0" presId="urn:microsoft.com/office/officeart/2005/8/layout/default"/>
    <dgm:cxn modelId="{4EA3C138-9E3F-4868-9646-A0B2F74F8264}" type="presParOf" srcId="{078D1FC4-5C5E-4392-8436-C7A9400735BB}" destId="{3A62817F-2CA3-4D34-95BA-9A578C0B8C1B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FFF2B2C-5286-4461-9C73-A90EE1D588B9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0EC3A66-A922-4EE6-B0B7-44E8B9F68F2B}">
      <dgm:prSet/>
      <dgm:spPr/>
      <dgm:t>
        <a:bodyPr/>
        <a:lstStyle/>
        <a:p>
          <a:r>
            <a:rPr lang="en-US" dirty="0"/>
            <a:t>Interfering substances may falsely depress or elevate results. Results should be confirmed by an alternate </a:t>
          </a:r>
          <a:r>
            <a:rPr lang="en-US" dirty="0" err="1"/>
            <a:t>hCG</a:t>
          </a:r>
          <a:r>
            <a:rPr lang="en-US" dirty="0"/>
            <a:t> method if inconsistent with clinical information.</a:t>
          </a:r>
        </a:p>
      </dgm:t>
    </dgm:pt>
    <dgm:pt modelId="{0E680EF1-0069-49FF-8DC2-2625F80F91DC}" type="parTrans" cxnId="{28D5F150-856B-4244-8C71-2DB1C1B2CAB0}">
      <dgm:prSet/>
      <dgm:spPr/>
      <dgm:t>
        <a:bodyPr/>
        <a:lstStyle/>
        <a:p>
          <a:endParaRPr lang="en-US"/>
        </a:p>
      </dgm:t>
    </dgm:pt>
    <dgm:pt modelId="{AFC81AD0-0D7D-42A1-B508-B19AC1CAADDD}" type="sibTrans" cxnId="{28D5F150-856B-4244-8C71-2DB1C1B2CAB0}">
      <dgm:prSet/>
      <dgm:spPr/>
      <dgm:t>
        <a:bodyPr/>
        <a:lstStyle/>
        <a:p>
          <a:endParaRPr lang="en-US"/>
        </a:p>
      </dgm:t>
    </dgm:pt>
    <dgm:pt modelId="{D4B9D0D2-BDA3-4A74-BA45-2B137DE9C2DB}">
      <dgm:prSet/>
      <dgm:spPr/>
      <dgm:t>
        <a:bodyPr/>
        <a:lstStyle/>
        <a:p>
          <a:r>
            <a:rPr lang="en-US" dirty="0"/>
            <a:t>The i-STAT β-</a:t>
          </a:r>
          <a:r>
            <a:rPr lang="en-US" dirty="0" err="1"/>
            <a:t>hCG</a:t>
          </a:r>
          <a:r>
            <a:rPr lang="en-US" dirty="0"/>
            <a:t> test results should always be used and interpreted only in the context of the overall clinical picture.</a:t>
          </a:r>
        </a:p>
      </dgm:t>
    </dgm:pt>
    <dgm:pt modelId="{D934CEB2-1C92-4EC0-9646-327C022337A8}" type="parTrans" cxnId="{80DC3579-ACF7-477A-AD71-894A8D230242}">
      <dgm:prSet/>
      <dgm:spPr/>
      <dgm:t>
        <a:bodyPr/>
        <a:lstStyle/>
        <a:p>
          <a:endParaRPr lang="en-US"/>
        </a:p>
      </dgm:t>
    </dgm:pt>
    <dgm:pt modelId="{DC7806F2-3F81-4062-A859-F0573313A6DC}" type="sibTrans" cxnId="{80DC3579-ACF7-477A-AD71-894A8D230242}">
      <dgm:prSet/>
      <dgm:spPr/>
      <dgm:t>
        <a:bodyPr/>
        <a:lstStyle/>
        <a:p>
          <a:endParaRPr lang="en-US"/>
        </a:p>
      </dgm:t>
    </dgm:pt>
    <dgm:pt modelId="{D905C316-7ED0-4C17-81E6-91FA0D4C809E}" type="pres">
      <dgm:prSet presAssocID="{8FFF2B2C-5286-4461-9C73-A90EE1D588B9}" presName="linear" presStyleCnt="0">
        <dgm:presLayoutVars>
          <dgm:animLvl val="lvl"/>
          <dgm:resizeHandles val="exact"/>
        </dgm:presLayoutVars>
      </dgm:prSet>
      <dgm:spPr/>
    </dgm:pt>
    <dgm:pt modelId="{E25C9730-A763-40A1-8E5D-20A886C55C75}" type="pres">
      <dgm:prSet presAssocID="{70EC3A66-A922-4EE6-B0B7-44E8B9F68F2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E452FBD-E62F-4433-A190-9E0A5AC7F17B}" type="pres">
      <dgm:prSet presAssocID="{AFC81AD0-0D7D-42A1-B508-B19AC1CAADDD}" presName="spacer" presStyleCnt="0"/>
      <dgm:spPr/>
    </dgm:pt>
    <dgm:pt modelId="{063E74DD-C660-4188-B34A-F92AB2062A78}" type="pres">
      <dgm:prSet presAssocID="{D4B9D0D2-BDA3-4A74-BA45-2B137DE9C2D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BF055F30-9D9B-463B-912B-F9FF34F55C07}" type="presOf" srcId="{70EC3A66-A922-4EE6-B0B7-44E8B9F68F2B}" destId="{E25C9730-A763-40A1-8E5D-20A886C55C75}" srcOrd="0" destOrd="0" presId="urn:microsoft.com/office/officeart/2005/8/layout/vList2"/>
    <dgm:cxn modelId="{28D5F150-856B-4244-8C71-2DB1C1B2CAB0}" srcId="{8FFF2B2C-5286-4461-9C73-A90EE1D588B9}" destId="{70EC3A66-A922-4EE6-B0B7-44E8B9F68F2B}" srcOrd="0" destOrd="0" parTransId="{0E680EF1-0069-49FF-8DC2-2625F80F91DC}" sibTransId="{AFC81AD0-0D7D-42A1-B508-B19AC1CAADDD}"/>
    <dgm:cxn modelId="{80DC3579-ACF7-477A-AD71-894A8D230242}" srcId="{8FFF2B2C-5286-4461-9C73-A90EE1D588B9}" destId="{D4B9D0D2-BDA3-4A74-BA45-2B137DE9C2DB}" srcOrd="1" destOrd="0" parTransId="{D934CEB2-1C92-4EC0-9646-327C022337A8}" sibTransId="{DC7806F2-3F81-4062-A859-F0573313A6DC}"/>
    <dgm:cxn modelId="{45128ADF-3CF1-4996-9B52-DA3E14A84CC7}" type="presOf" srcId="{8FFF2B2C-5286-4461-9C73-A90EE1D588B9}" destId="{D905C316-7ED0-4C17-81E6-91FA0D4C809E}" srcOrd="0" destOrd="0" presId="urn:microsoft.com/office/officeart/2005/8/layout/vList2"/>
    <dgm:cxn modelId="{AF5B19E2-E7DC-405A-A17B-226FA0901941}" type="presOf" srcId="{D4B9D0D2-BDA3-4A74-BA45-2B137DE9C2DB}" destId="{063E74DD-C660-4188-B34A-F92AB2062A78}" srcOrd="0" destOrd="0" presId="urn:microsoft.com/office/officeart/2005/8/layout/vList2"/>
    <dgm:cxn modelId="{DC0BB76E-F152-4AD4-8010-FF17FDB1B62E}" type="presParOf" srcId="{D905C316-7ED0-4C17-81E6-91FA0D4C809E}" destId="{E25C9730-A763-40A1-8E5D-20A886C55C75}" srcOrd="0" destOrd="0" presId="urn:microsoft.com/office/officeart/2005/8/layout/vList2"/>
    <dgm:cxn modelId="{8E26187E-5A93-4537-A6BC-31B1CF3310C6}" type="presParOf" srcId="{D905C316-7ED0-4C17-81E6-91FA0D4C809E}" destId="{7E452FBD-E62F-4433-A190-9E0A5AC7F17B}" srcOrd="1" destOrd="0" presId="urn:microsoft.com/office/officeart/2005/8/layout/vList2"/>
    <dgm:cxn modelId="{3759A686-ABE4-4084-91A1-D0BB356E01C3}" type="presParOf" srcId="{D905C316-7ED0-4C17-81E6-91FA0D4C809E}" destId="{063E74DD-C660-4188-B34A-F92AB2062A7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6B2457A-86A4-4FFF-81B9-2511105F971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F6CC789-6F73-49E5-BF61-3E77AC4CD0D8}">
      <dgm:prSet/>
      <dgm:spPr/>
      <dgm:t>
        <a:bodyPr/>
        <a:lstStyle/>
        <a:p>
          <a:r>
            <a:rPr lang="en-US"/>
            <a:t>External controls are performed every 30 days: </a:t>
          </a:r>
        </a:p>
      </dgm:t>
    </dgm:pt>
    <dgm:pt modelId="{515969DB-8F3A-4DD0-B529-DA5034D5DE8F}" type="parTrans" cxnId="{6B5A8759-8C1B-44F5-BC40-89385B34C5D1}">
      <dgm:prSet/>
      <dgm:spPr/>
      <dgm:t>
        <a:bodyPr/>
        <a:lstStyle/>
        <a:p>
          <a:endParaRPr lang="en-US"/>
        </a:p>
      </dgm:t>
    </dgm:pt>
    <dgm:pt modelId="{469A3309-9CA7-4C54-8606-4962FD9EE860}" type="sibTrans" cxnId="{6B5A8759-8C1B-44F5-BC40-89385B34C5D1}">
      <dgm:prSet/>
      <dgm:spPr/>
      <dgm:t>
        <a:bodyPr/>
        <a:lstStyle/>
        <a:p>
          <a:endParaRPr lang="en-US"/>
        </a:p>
      </dgm:t>
    </dgm:pt>
    <dgm:pt modelId="{8E76C50E-3451-49DF-8A04-B02F4FC6F288}">
      <dgm:prSet/>
      <dgm:spPr/>
      <dgm:t>
        <a:bodyPr/>
        <a:lstStyle/>
        <a:p>
          <a:r>
            <a:rPr lang="en-US"/>
            <a:t>Levels 1 and 3 on all meters for Crea, cTnI and </a:t>
          </a:r>
          <a:r>
            <a:rPr lang="el-GR"/>
            <a:t>β</a:t>
          </a:r>
          <a:r>
            <a:rPr lang="en-US"/>
            <a:t>-hCG (total of 6 on each meter)</a:t>
          </a:r>
        </a:p>
      </dgm:t>
    </dgm:pt>
    <dgm:pt modelId="{35E49034-EC99-4E72-81CE-9758E03CFCEA}" type="parTrans" cxnId="{D9430865-90ED-49A0-A28A-8DC54D16EF14}">
      <dgm:prSet/>
      <dgm:spPr/>
      <dgm:t>
        <a:bodyPr/>
        <a:lstStyle/>
        <a:p>
          <a:endParaRPr lang="en-US"/>
        </a:p>
      </dgm:t>
    </dgm:pt>
    <dgm:pt modelId="{768575B7-583C-4BBB-9C0B-FE9EF704C669}" type="sibTrans" cxnId="{D9430865-90ED-49A0-A28A-8DC54D16EF14}">
      <dgm:prSet/>
      <dgm:spPr/>
      <dgm:t>
        <a:bodyPr/>
        <a:lstStyle/>
        <a:p>
          <a:endParaRPr lang="en-US"/>
        </a:p>
      </dgm:t>
    </dgm:pt>
    <dgm:pt modelId="{3C98C0F2-134A-45FA-A6CA-8112668E69D7}">
      <dgm:prSet/>
      <dgm:spPr/>
      <dgm:t>
        <a:bodyPr/>
        <a:lstStyle/>
        <a:p>
          <a:r>
            <a:rPr lang="en-US" dirty="0"/>
            <a:t>QC material is stored in refrigerator</a:t>
          </a:r>
        </a:p>
      </dgm:t>
    </dgm:pt>
    <dgm:pt modelId="{7A0EC532-4E0B-4FF8-8E67-011C48A571BD}" type="parTrans" cxnId="{C03BC6E2-315E-44B8-B425-75C8495F44C7}">
      <dgm:prSet/>
      <dgm:spPr/>
      <dgm:t>
        <a:bodyPr/>
        <a:lstStyle/>
        <a:p>
          <a:endParaRPr lang="en-US"/>
        </a:p>
      </dgm:t>
    </dgm:pt>
    <dgm:pt modelId="{EFDCE8FF-A76F-44DD-9B5A-DA20EC13FA5B}" type="sibTrans" cxnId="{C03BC6E2-315E-44B8-B425-75C8495F44C7}">
      <dgm:prSet/>
      <dgm:spPr/>
      <dgm:t>
        <a:bodyPr/>
        <a:lstStyle/>
        <a:p>
          <a:endParaRPr lang="en-US"/>
        </a:p>
      </dgm:t>
    </dgm:pt>
    <dgm:pt modelId="{55B16F1F-47C5-42EB-9316-E700E4EB3D32}">
      <dgm:prSet/>
      <dgm:spPr/>
      <dgm:t>
        <a:bodyPr/>
        <a:lstStyle/>
        <a:p>
          <a:r>
            <a:rPr lang="en-US" dirty="0"/>
            <a:t>Check expiration dates – Trop and </a:t>
          </a:r>
          <a:r>
            <a:rPr lang="en-US" dirty="0" err="1"/>
            <a:t>BhCG</a:t>
          </a:r>
          <a:r>
            <a:rPr lang="en-US" dirty="0"/>
            <a:t> controls are good for 30 days after opening</a:t>
          </a:r>
        </a:p>
      </dgm:t>
    </dgm:pt>
    <dgm:pt modelId="{D68EBA7D-B969-49EE-8672-B5C48FE1362D}" type="parTrans" cxnId="{41D98C34-C0E8-4D52-90EB-B988AA1D065C}">
      <dgm:prSet/>
      <dgm:spPr/>
      <dgm:t>
        <a:bodyPr/>
        <a:lstStyle/>
        <a:p>
          <a:endParaRPr lang="en-US"/>
        </a:p>
      </dgm:t>
    </dgm:pt>
    <dgm:pt modelId="{15E4437A-DED5-4C7E-A130-3A2C5FF5896B}" type="sibTrans" cxnId="{41D98C34-C0E8-4D52-90EB-B988AA1D065C}">
      <dgm:prSet/>
      <dgm:spPr/>
      <dgm:t>
        <a:bodyPr/>
        <a:lstStyle/>
        <a:p>
          <a:endParaRPr lang="en-US"/>
        </a:p>
      </dgm:t>
    </dgm:pt>
    <dgm:pt modelId="{812674CE-1361-402B-B36F-9B95C7FF405A}">
      <dgm:prSet/>
      <dgm:spPr/>
      <dgm:t>
        <a:bodyPr/>
        <a:lstStyle/>
        <a:p>
          <a:r>
            <a:rPr lang="en-US" i="1" u="sng"/>
            <a:t>Mix well (if not mixed, QC will fail and must repeat)</a:t>
          </a:r>
          <a:endParaRPr lang="en-US"/>
        </a:p>
      </dgm:t>
    </dgm:pt>
    <dgm:pt modelId="{93BDF52F-41A3-4B4D-953F-5EE3B3AB3924}" type="parTrans" cxnId="{E6E9BF5D-F18A-4A2C-8E2C-DADF9ECC7213}">
      <dgm:prSet/>
      <dgm:spPr/>
      <dgm:t>
        <a:bodyPr/>
        <a:lstStyle/>
        <a:p>
          <a:endParaRPr lang="en-US"/>
        </a:p>
      </dgm:t>
    </dgm:pt>
    <dgm:pt modelId="{75D6955B-EDD5-4039-A78F-009C9DF19DF9}" type="sibTrans" cxnId="{E6E9BF5D-F18A-4A2C-8E2C-DADF9ECC7213}">
      <dgm:prSet/>
      <dgm:spPr/>
      <dgm:t>
        <a:bodyPr/>
        <a:lstStyle/>
        <a:p>
          <a:endParaRPr lang="en-US"/>
        </a:p>
      </dgm:t>
    </dgm:pt>
    <dgm:pt modelId="{C0249500-C299-4E79-AFF5-2D0084967334}">
      <dgm:prSet/>
      <dgm:spPr/>
      <dgm:t>
        <a:bodyPr/>
        <a:lstStyle/>
        <a:p>
          <a:r>
            <a:rPr lang="en-US"/>
            <a:t>Staff should rotate performing QC; all operators are required to complete QC testing</a:t>
          </a:r>
        </a:p>
      </dgm:t>
    </dgm:pt>
    <dgm:pt modelId="{B35C3632-A34F-4843-87E0-9A4EA18FFBD5}" type="parTrans" cxnId="{70B87A90-6809-4B07-9942-F159F1319945}">
      <dgm:prSet/>
      <dgm:spPr/>
      <dgm:t>
        <a:bodyPr/>
        <a:lstStyle/>
        <a:p>
          <a:endParaRPr lang="en-US"/>
        </a:p>
      </dgm:t>
    </dgm:pt>
    <dgm:pt modelId="{4A711692-FFA9-45BE-B195-0687C6061A91}" type="sibTrans" cxnId="{70B87A90-6809-4B07-9942-F159F1319945}">
      <dgm:prSet/>
      <dgm:spPr/>
      <dgm:t>
        <a:bodyPr/>
        <a:lstStyle/>
        <a:p>
          <a:endParaRPr lang="en-US"/>
        </a:p>
      </dgm:t>
    </dgm:pt>
    <dgm:pt modelId="{8047D951-022B-4A5A-85D0-2E06E7DA8EE3}">
      <dgm:prSet/>
      <dgm:spPr/>
      <dgm:t>
        <a:bodyPr/>
        <a:lstStyle/>
        <a:p>
          <a:r>
            <a:rPr lang="en-US"/>
            <a:t>i-STAT screen will alert you when QC is due</a:t>
          </a:r>
        </a:p>
      </dgm:t>
    </dgm:pt>
    <dgm:pt modelId="{AA883A3B-D3C3-4492-9E98-487EA66F3B92}" type="parTrans" cxnId="{1D75FBD0-61A7-4088-A2B3-0C747AF82778}">
      <dgm:prSet/>
      <dgm:spPr/>
      <dgm:t>
        <a:bodyPr/>
        <a:lstStyle/>
        <a:p>
          <a:endParaRPr lang="en-US"/>
        </a:p>
      </dgm:t>
    </dgm:pt>
    <dgm:pt modelId="{57F5EC73-5CDF-4C44-A0D0-C1682BF5C31C}" type="sibTrans" cxnId="{1D75FBD0-61A7-4088-A2B3-0C747AF82778}">
      <dgm:prSet/>
      <dgm:spPr/>
      <dgm:t>
        <a:bodyPr/>
        <a:lstStyle/>
        <a:p>
          <a:endParaRPr lang="en-US"/>
        </a:p>
      </dgm:t>
    </dgm:pt>
    <dgm:pt modelId="{EA69CBF5-A0C8-4592-8C2C-F0612CF88418}">
      <dgm:prSet/>
      <dgm:spPr/>
      <dgm:t>
        <a:bodyPr/>
        <a:lstStyle/>
        <a:p>
          <a:r>
            <a:rPr lang="en-US"/>
            <a:t>Should be performed the first Tuesday or Wednesday of each month</a:t>
          </a:r>
        </a:p>
      </dgm:t>
    </dgm:pt>
    <dgm:pt modelId="{29271245-A84D-4ED3-980E-CC7CBC23033B}" type="parTrans" cxnId="{DF5CC12A-88EE-4E4D-B91F-023C9116B3A1}">
      <dgm:prSet/>
      <dgm:spPr/>
      <dgm:t>
        <a:bodyPr/>
        <a:lstStyle/>
        <a:p>
          <a:endParaRPr lang="en-US"/>
        </a:p>
      </dgm:t>
    </dgm:pt>
    <dgm:pt modelId="{5D1BDCE3-E845-42D1-B21F-A378E26F120C}" type="sibTrans" cxnId="{DF5CC12A-88EE-4E4D-B91F-023C9116B3A1}">
      <dgm:prSet/>
      <dgm:spPr/>
      <dgm:t>
        <a:bodyPr/>
        <a:lstStyle/>
        <a:p>
          <a:endParaRPr lang="en-US"/>
        </a:p>
      </dgm:t>
    </dgm:pt>
    <dgm:pt modelId="{7847E8E4-C762-487A-99D9-3E23124A6FFE}" type="pres">
      <dgm:prSet presAssocID="{06B2457A-86A4-4FFF-81B9-2511105F971B}" presName="linear" presStyleCnt="0">
        <dgm:presLayoutVars>
          <dgm:animLvl val="lvl"/>
          <dgm:resizeHandles val="exact"/>
        </dgm:presLayoutVars>
      </dgm:prSet>
      <dgm:spPr/>
    </dgm:pt>
    <dgm:pt modelId="{B61F843F-523F-4D61-B5BE-D6115BF6FFCE}" type="pres">
      <dgm:prSet presAssocID="{8F6CC789-6F73-49E5-BF61-3E77AC4CD0D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4DF2B10-5174-40B0-A3CA-A6EFE72D8707}" type="pres">
      <dgm:prSet presAssocID="{8F6CC789-6F73-49E5-BF61-3E77AC4CD0D8}" presName="childText" presStyleLbl="revTx" presStyleIdx="0" presStyleCnt="1">
        <dgm:presLayoutVars>
          <dgm:bulletEnabled val="1"/>
        </dgm:presLayoutVars>
      </dgm:prSet>
      <dgm:spPr/>
    </dgm:pt>
    <dgm:pt modelId="{657988EE-0159-4046-A89D-0E92DFFAA70E}" type="pres">
      <dgm:prSet presAssocID="{C0249500-C299-4E79-AFF5-2D008496733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83A6F3A-28F5-4EA6-8654-9CA6C073EAF8}" type="pres">
      <dgm:prSet presAssocID="{4A711692-FFA9-45BE-B195-0687C6061A91}" presName="spacer" presStyleCnt="0"/>
      <dgm:spPr/>
    </dgm:pt>
    <dgm:pt modelId="{34BCEA38-46CB-4D5E-BCEE-89807A88FA76}" type="pres">
      <dgm:prSet presAssocID="{8047D951-022B-4A5A-85D0-2E06E7DA8EE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5DC185A-CB11-4182-9779-4A4608680418}" type="pres">
      <dgm:prSet presAssocID="{57F5EC73-5CDF-4C44-A0D0-C1682BF5C31C}" presName="spacer" presStyleCnt="0"/>
      <dgm:spPr/>
    </dgm:pt>
    <dgm:pt modelId="{90B9D477-F600-4933-90DB-E43A0499D90C}" type="pres">
      <dgm:prSet presAssocID="{EA69CBF5-A0C8-4592-8C2C-F0612CF8841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8042F13-F45B-486F-AD26-3F4F2F86CC21}" type="presOf" srcId="{C0249500-C299-4E79-AFF5-2D0084967334}" destId="{657988EE-0159-4046-A89D-0E92DFFAA70E}" srcOrd="0" destOrd="0" presId="urn:microsoft.com/office/officeart/2005/8/layout/vList2"/>
    <dgm:cxn modelId="{88CC4217-1547-4CB3-927E-95D85D5D8F78}" type="presOf" srcId="{812674CE-1361-402B-B36F-9B95C7FF405A}" destId="{A4DF2B10-5174-40B0-A3CA-A6EFE72D8707}" srcOrd="0" destOrd="3" presId="urn:microsoft.com/office/officeart/2005/8/layout/vList2"/>
    <dgm:cxn modelId="{DF5CC12A-88EE-4E4D-B91F-023C9116B3A1}" srcId="{06B2457A-86A4-4FFF-81B9-2511105F971B}" destId="{EA69CBF5-A0C8-4592-8C2C-F0612CF88418}" srcOrd="3" destOrd="0" parTransId="{29271245-A84D-4ED3-980E-CC7CBC23033B}" sibTransId="{5D1BDCE3-E845-42D1-B21F-A378E26F120C}"/>
    <dgm:cxn modelId="{D43EFC2F-CDB1-47EC-B522-F963A224DC46}" type="presOf" srcId="{55B16F1F-47C5-42EB-9316-E700E4EB3D32}" destId="{A4DF2B10-5174-40B0-A3CA-A6EFE72D8707}" srcOrd="0" destOrd="2" presId="urn:microsoft.com/office/officeart/2005/8/layout/vList2"/>
    <dgm:cxn modelId="{41D98C34-C0E8-4D52-90EB-B988AA1D065C}" srcId="{8F6CC789-6F73-49E5-BF61-3E77AC4CD0D8}" destId="{55B16F1F-47C5-42EB-9316-E700E4EB3D32}" srcOrd="2" destOrd="0" parTransId="{D68EBA7D-B969-49EE-8672-B5C48FE1362D}" sibTransId="{15E4437A-DED5-4C7E-A130-3A2C5FF5896B}"/>
    <dgm:cxn modelId="{7F68B439-5488-4609-A5CB-D6FD476F1FB3}" type="presOf" srcId="{06B2457A-86A4-4FFF-81B9-2511105F971B}" destId="{7847E8E4-C762-487A-99D9-3E23124A6FFE}" srcOrd="0" destOrd="0" presId="urn:microsoft.com/office/officeart/2005/8/layout/vList2"/>
    <dgm:cxn modelId="{E6E9BF5D-F18A-4A2C-8E2C-DADF9ECC7213}" srcId="{8F6CC789-6F73-49E5-BF61-3E77AC4CD0D8}" destId="{812674CE-1361-402B-B36F-9B95C7FF405A}" srcOrd="3" destOrd="0" parTransId="{93BDF52F-41A3-4B4D-953F-5EE3B3AB3924}" sibTransId="{75D6955B-EDD5-4039-A78F-009C9DF19DF9}"/>
    <dgm:cxn modelId="{D9430865-90ED-49A0-A28A-8DC54D16EF14}" srcId="{8F6CC789-6F73-49E5-BF61-3E77AC4CD0D8}" destId="{8E76C50E-3451-49DF-8A04-B02F4FC6F288}" srcOrd="0" destOrd="0" parTransId="{35E49034-EC99-4E72-81CE-9758E03CFCEA}" sibTransId="{768575B7-583C-4BBB-9C0B-FE9EF704C669}"/>
    <dgm:cxn modelId="{A7523A45-3E75-4EC1-8D0B-D41391DD7119}" type="presOf" srcId="{8E76C50E-3451-49DF-8A04-B02F4FC6F288}" destId="{A4DF2B10-5174-40B0-A3CA-A6EFE72D8707}" srcOrd="0" destOrd="0" presId="urn:microsoft.com/office/officeart/2005/8/layout/vList2"/>
    <dgm:cxn modelId="{62CFB770-D872-4E6F-8708-C7D5A3EC1E4B}" type="presOf" srcId="{EA69CBF5-A0C8-4592-8C2C-F0612CF88418}" destId="{90B9D477-F600-4933-90DB-E43A0499D90C}" srcOrd="0" destOrd="0" presId="urn:microsoft.com/office/officeart/2005/8/layout/vList2"/>
    <dgm:cxn modelId="{6B5A8759-8C1B-44F5-BC40-89385B34C5D1}" srcId="{06B2457A-86A4-4FFF-81B9-2511105F971B}" destId="{8F6CC789-6F73-49E5-BF61-3E77AC4CD0D8}" srcOrd="0" destOrd="0" parTransId="{515969DB-8F3A-4DD0-B529-DA5034D5DE8F}" sibTransId="{469A3309-9CA7-4C54-8606-4962FD9EE860}"/>
    <dgm:cxn modelId="{EDA78F83-BD37-41C1-B75D-1FE81D6767F6}" type="presOf" srcId="{8047D951-022B-4A5A-85D0-2E06E7DA8EE3}" destId="{34BCEA38-46CB-4D5E-BCEE-89807A88FA76}" srcOrd="0" destOrd="0" presId="urn:microsoft.com/office/officeart/2005/8/layout/vList2"/>
    <dgm:cxn modelId="{8D30428E-440D-465B-81F1-0521D53E5B3E}" type="presOf" srcId="{8F6CC789-6F73-49E5-BF61-3E77AC4CD0D8}" destId="{B61F843F-523F-4D61-B5BE-D6115BF6FFCE}" srcOrd="0" destOrd="0" presId="urn:microsoft.com/office/officeart/2005/8/layout/vList2"/>
    <dgm:cxn modelId="{70B87A90-6809-4B07-9942-F159F1319945}" srcId="{06B2457A-86A4-4FFF-81B9-2511105F971B}" destId="{C0249500-C299-4E79-AFF5-2D0084967334}" srcOrd="1" destOrd="0" parTransId="{B35C3632-A34F-4843-87E0-9A4EA18FFBD5}" sibTransId="{4A711692-FFA9-45BE-B195-0687C6061A91}"/>
    <dgm:cxn modelId="{1D75FBD0-61A7-4088-A2B3-0C747AF82778}" srcId="{06B2457A-86A4-4FFF-81B9-2511105F971B}" destId="{8047D951-022B-4A5A-85D0-2E06E7DA8EE3}" srcOrd="2" destOrd="0" parTransId="{AA883A3B-D3C3-4492-9E98-487EA66F3B92}" sibTransId="{57F5EC73-5CDF-4C44-A0D0-C1682BF5C31C}"/>
    <dgm:cxn modelId="{C03BC6E2-315E-44B8-B425-75C8495F44C7}" srcId="{8F6CC789-6F73-49E5-BF61-3E77AC4CD0D8}" destId="{3C98C0F2-134A-45FA-A6CA-8112668E69D7}" srcOrd="1" destOrd="0" parTransId="{7A0EC532-4E0B-4FF8-8E67-011C48A571BD}" sibTransId="{EFDCE8FF-A76F-44DD-9B5A-DA20EC13FA5B}"/>
    <dgm:cxn modelId="{1338EBEC-4674-43B8-810A-38FD417F91FF}" type="presOf" srcId="{3C98C0F2-134A-45FA-A6CA-8112668E69D7}" destId="{A4DF2B10-5174-40B0-A3CA-A6EFE72D8707}" srcOrd="0" destOrd="1" presId="urn:microsoft.com/office/officeart/2005/8/layout/vList2"/>
    <dgm:cxn modelId="{7BCC209C-9C03-4831-BEC1-275D20E37ED4}" type="presParOf" srcId="{7847E8E4-C762-487A-99D9-3E23124A6FFE}" destId="{B61F843F-523F-4D61-B5BE-D6115BF6FFCE}" srcOrd="0" destOrd="0" presId="urn:microsoft.com/office/officeart/2005/8/layout/vList2"/>
    <dgm:cxn modelId="{4E0268FF-28A2-456D-9D83-F45D97DB7F7A}" type="presParOf" srcId="{7847E8E4-C762-487A-99D9-3E23124A6FFE}" destId="{A4DF2B10-5174-40B0-A3CA-A6EFE72D8707}" srcOrd="1" destOrd="0" presId="urn:microsoft.com/office/officeart/2005/8/layout/vList2"/>
    <dgm:cxn modelId="{AA294A3C-85CC-428F-9C34-337E5BD882DF}" type="presParOf" srcId="{7847E8E4-C762-487A-99D9-3E23124A6FFE}" destId="{657988EE-0159-4046-A89D-0E92DFFAA70E}" srcOrd="2" destOrd="0" presId="urn:microsoft.com/office/officeart/2005/8/layout/vList2"/>
    <dgm:cxn modelId="{6AC16152-DD6A-4ABD-A47B-24D207BCCCA3}" type="presParOf" srcId="{7847E8E4-C762-487A-99D9-3E23124A6FFE}" destId="{D83A6F3A-28F5-4EA6-8654-9CA6C073EAF8}" srcOrd="3" destOrd="0" presId="urn:microsoft.com/office/officeart/2005/8/layout/vList2"/>
    <dgm:cxn modelId="{19691AD1-318B-4E67-9B0E-B67EF2D0DEA0}" type="presParOf" srcId="{7847E8E4-C762-487A-99D9-3E23124A6FFE}" destId="{34BCEA38-46CB-4D5E-BCEE-89807A88FA76}" srcOrd="4" destOrd="0" presId="urn:microsoft.com/office/officeart/2005/8/layout/vList2"/>
    <dgm:cxn modelId="{0D7B4AD1-D0CA-434A-B961-2671D2D6E6A7}" type="presParOf" srcId="{7847E8E4-C762-487A-99D9-3E23124A6FFE}" destId="{D5DC185A-CB11-4182-9779-4A4608680418}" srcOrd="5" destOrd="0" presId="urn:microsoft.com/office/officeart/2005/8/layout/vList2"/>
    <dgm:cxn modelId="{BC6DA9DA-44DC-4532-83E7-08C183F8C29B}" type="presParOf" srcId="{7847E8E4-C762-487A-99D9-3E23124A6FFE}" destId="{90B9D477-F600-4933-90DB-E43A0499D90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B80898-1081-44C9-BC6E-5E2DB5C74F76}">
      <dsp:nvSpPr>
        <dsp:cNvPr id="0" name=""/>
        <dsp:cNvSpPr/>
      </dsp:nvSpPr>
      <dsp:spPr>
        <a:xfrm>
          <a:off x="-99776" y="118073"/>
          <a:ext cx="7404497" cy="49121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732D8B-7EB2-4C10-8052-A1C3A041B0A5}">
      <dsp:nvSpPr>
        <dsp:cNvPr id="0" name=""/>
        <dsp:cNvSpPr/>
      </dsp:nvSpPr>
      <dsp:spPr>
        <a:xfrm>
          <a:off x="98503" y="256213"/>
          <a:ext cx="270169" cy="27016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013ADD-F3AB-4B97-84FF-E83B3A3B7592}">
      <dsp:nvSpPr>
        <dsp:cNvPr id="0" name=""/>
        <dsp:cNvSpPr/>
      </dsp:nvSpPr>
      <dsp:spPr>
        <a:xfrm>
          <a:off x="467579" y="118073"/>
          <a:ext cx="6818831" cy="3545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526" tIns="37526" rIns="37526" bIns="37526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Once warmed to room temperature, cartridges are good for 14 days – can not place back in the refrigerator (look for new expiration date label)</a:t>
          </a:r>
        </a:p>
      </dsp:txBody>
      <dsp:txXfrm>
        <a:off x="467579" y="118073"/>
        <a:ext cx="6818831" cy="354573"/>
      </dsp:txXfrm>
    </dsp:sp>
    <dsp:sp modelId="{C8FD8174-588A-4A22-A1EF-E20DDC0929CF}">
      <dsp:nvSpPr>
        <dsp:cNvPr id="0" name=""/>
        <dsp:cNvSpPr/>
      </dsp:nvSpPr>
      <dsp:spPr>
        <a:xfrm>
          <a:off x="-99776" y="732094"/>
          <a:ext cx="7404497" cy="49121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E21C6B-3C0B-4C5E-83CA-60CCF449582D}">
      <dsp:nvSpPr>
        <dsp:cNvPr id="0" name=""/>
        <dsp:cNvSpPr/>
      </dsp:nvSpPr>
      <dsp:spPr>
        <a:xfrm>
          <a:off x="56054" y="766344"/>
          <a:ext cx="270169" cy="270169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24550B-B0F4-4C2B-BEF5-BCDD282436E6}">
      <dsp:nvSpPr>
        <dsp:cNvPr id="0" name=""/>
        <dsp:cNvSpPr/>
      </dsp:nvSpPr>
      <dsp:spPr>
        <a:xfrm>
          <a:off x="467579" y="732094"/>
          <a:ext cx="6818831" cy="3545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526" tIns="37526" rIns="37526" bIns="37526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Do not leave i-stat cartridges next to the GEM – it is too warm for their required temperature</a:t>
          </a:r>
        </a:p>
      </dsp:txBody>
      <dsp:txXfrm>
        <a:off x="467579" y="732094"/>
        <a:ext cx="6818831" cy="354573"/>
      </dsp:txXfrm>
    </dsp:sp>
    <dsp:sp modelId="{5CEC0AC9-CBE3-41DE-8E91-2CC51FF5E5FD}">
      <dsp:nvSpPr>
        <dsp:cNvPr id="0" name=""/>
        <dsp:cNvSpPr/>
      </dsp:nvSpPr>
      <dsp:spPr>
        <a:xfrm>
          <a:off x="-62013" y="1337067"/>
          <a:ext cx="7404497" cy="49121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BBAB12-B2FE-48BB-BB38-504406FE6B2C}">
      <dsp:nvSpPr>
        <dsp:cNvPr id="0" name=""/>
        <dsp:cNvSpPr/>
      </dsp:nvSpPr>
      <dsp:spPr>
        <a:xfrm>
          <a:off x="48817" y="1456639"/>
          <a:ext cx="270169" cy="270169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880227-05A7-4C26-851B-15B2BF87B07C}">
      <dsp:nvSpPr>
        <dsp:cNvPr id="0" name=""/>
        <dsp:cNvSpPr/>
      </dsp:nvSpPr>
      <dsp:spPr>
        <a:xfrm>
          <a:off x="467579" y="1346115"/>
          <a:ext cx="6818831" cy="3545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526" tIns="37526" rIns="37526" bIns="37526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Handle cartridges by the sides only</a:t>
          </a:r>
        </a:p>
      </dsp:txBody>
      <dsp:txXfrm>
        <a:off x="467579" y="1346115"/>
        <a:ext cx="6818831" cy="354573"/>
      </dsp:txXfrm>
    </dsp:sp>
    <dsp:sp modelId="{0CFA2AFC-7A24-4680-8722-EECE307D12DD}">
      <dsp:nvSpPr>
        <dsp:cNvPr id="0" name=""/>
        <dsp:cNvSpPr/>
      </dsp:nvSpPr>
      <dsp:spPr>
        <a:xfrm>
          <a:off x="-99776" y="1941303"/>
          <a:ext cx="7404497" cy="49121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63972E-3FB4-40FE-AC97-55F2A0E90089}">
      <dsp:nvSpPr>
        <dsp:cNvPr id="0" name=""/>
        <dsp:cNvSpPr/>
      </dsp:nvSpPr>
      <dsp:spPr>
        <a:xfrm>
          <a:off x="48817" y="2070660"/>
          <a:ext cx="270169" cy="27016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33237B-69A5-4350-987A-085EF08D867A}">
      <dsp:nvSpPr>
        <dsp:cNvPr id="0" name=""/>
        <dsp:cNvSpPr/>
      </dsp:nvSpPr>
      <dsp:spPr>
        <a:xfrm>
          <a:off x="467579" y="1960137"/>
          <a:ext cx="6818831" cy="3545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526" tIns="37526" rIns="37526" bIns="37526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Don’t press on the reagent bubble on top of the cartridge</a:t>
          </a:r>
        </a:p>
      </dsp:txBody>
      <dsp:txXfrm>
        <a:off x="467579" y="1960137"/>
        <a:ext cx="6818831" cy="354573"/>
      </dsp:txXfrm>
    </dsp:sp>
    <dsp:sp modelId="{280A63D9-5094-42DB-881A-55E1C7AFFA50}">
      <dsp:nvSpPr>
        <dsp:cNvPr id="0" name=""/>
        <dsp:cNvSpPr/>
      </dsp:nvSpPr>
      <dsp:spPr>
        <a:xfrm>
          <a:off x="-99776" y="2574158"/>
          <a:ext cx="7404497" cy="49121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8DDF6B-A9EB-47FD-A202-60EFA9F23185}">
      <dsp:nvSpPr>
        <dsp:cNvPr id="0" name=""/>
        <dsp:cNvSpPr/>
      </dsp:nvSpPr>
      <dsp:spPr>
        <a:xfrm>
          <a:off x="0" y="2694213"/>
          <a:ext cx="270169" cy="27016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4AAFEB-6444-419A-AC91-A6474CC047E4}">
      <dsp:nvSpPr>
        <dsp:cNvPr id="0" name=""/>
        <dsp:cNvSpPr/>
      </dsp:nvSpPr>
      <dsp:spPr>
        <a:xfrm>
          <a:off x="249717" y="2595695"/>
          <a:ext cx="7254555" cy="311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526" tIns="37526" rIns="37526" bIns="37526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See next slide for illustration of the sample fill mark. Be extra careful to 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make sure enough sample has been added, but do not over-fill.</a:t>
          </a:r>
        </a:p>
      </dsp:txBody>
      <dsp:txXfrm>
        <a:off x="249717" y="2595695"/>
        <a:ext cx="7254555" cy="311499"/>
      </dsp:txXfrm>
    </dsp:sp>
    <dsp:sp modelId="{FCC80AAA-1497-4822-9B67-DA710C035A24}">
      <dsp:nvSpPr>
        <dsp:cNvPr id="0" name=""/>
        <dsp:cNvSpPr/>
      </dsp:nvSpPr>
      <dsp:spPr>
        <a:xfrm>
          <a:off x="-99776" y="3188179"/>
          <a:ext cx="7404497" cy="49121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CC9653-19C0-4289-B69F-2D247CAC816A}">
      <dsp:nvSpPr>
        <dsp:cNvPr id="0" name=""/>
        <dsp:cNvSpPr/>
      </dsp:nvSpPr>
      <dsp:spPr>
        <a:xfrm>
          <a:off x="48817" y="3298703"/>
          <a:ext cx="270169" cy="27016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FEDFB8-3678-4966-A7BC-6769165417C5}">
      <dsp:nvSpPr>
        <dsp:cNvPr id="0" name=""/>
        <dsp:cNvSpPr/>
      </dsp:nvSpPr>
      <dsp:spPr>
        <a:xfrm>
          <a:off x="467579" y="3188179"/>
          <a:ext cx="6818831" cy="3545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526" tIns="37526" rIns="37526" bIns="37526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Close sample well completely before inserting into meter</a:t>
          </a:r>
        </a:p>
      </dsp:txBody>
      <dsp:txXfrm>
        <a:off x="467579" y="3188179"/>
        <a:ext cx="6818831" cy="35457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BD7081-A863-4FE9-9E84-01B1E3FEBCC7}">
      <dsp:nvSpPr>
        <dsp:cNvPr id="0" name=""/>
        <dsp:cNvSpPr/>
      </dsp:nvSpPr>
      <dsp:spPr>
        <a:xfrm>
          <a:off x="0" y="0"/>
          <a:ext cx="4971603" cy="82863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99851F-1D53-4DCF-913D-0FEAA1B75083}">
      <dsp:nvSpPr>
        <dsp:cNvPr id="0" name=""/>
        <dsp:cNvSpPr/>
      </dsp:nvSpPr>
      <dsp:spPr>
        <a:xfrm>
          <a:off x="250661" y="190332"/>
          <a:ext cx="455748" cy="4557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F724F1-38BD-48A8-97AC-66EE8FD340C5}">
      <dsp:nvSpPr>
        <dsp:cNvPr id="0" name=""/>
        <dsp:cNvSpPr/>
      </dsp:nvSpPr>
      <dsp:spPr>
        <a:xfrm>
          <a:off x="957071" y="3890"/>
          <a:ext cx="4014531" cy="828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97" tIns="87697" rIns="87697" bIns="87697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u="sng" kern="1200" dirty="0"/>
            <a:t>Only select Option 2: Scheduled </a:t>
          </a:r>
          <a:endParaRPr lang="en-US" sz="1500" kern="1200" dirty="0"/>
        </a:p>
      </dsp:txBody>
      <dsp:txXfrm>
        <a:off x="957071" y="3890"/>
        <a:ext cx="4014531" cy="828633"/>
      </dsp:txXfrm>
    </dsp:sp>
    <dsp:sp modelId="{65A061EB-0458-44B6-9574-7108717C911D}">
      <dsp:nvSpPr>
        <dsp:cNvPr id="0" name=""/>
        <dsp:cNvSpPr/>
      </dsp:nvSpPr>
      <dsp:spPr>
        <a:xfrm>
          <a:off x="0" y="1039682"/>
          <a:ext cx="4971603" cy="82863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2A1149-A91A-4E98-ACE1-F33E5E10AA61}">
      <dsp:nvSpPr>
        <dsp:cNvPr id="0" name=""/>
        <dsp:cNvSpPr/>
      </dsp:nvSpPr>
      <dsp:spPr>
        <a:xfrm>
          <a:off x="250661" y="1226124"/>
          <a:ext cx="455748" cy="45574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C6E891-4ECE-4ACD-88EE-EF6171006F29}">
      <dsp:nvSpPr>
        <dsp:cNvPr id="0" name=""/>
        <dsp:cNvSpPr/>
      </dsp:nvSpPr>
      <dsp:spPr>
        <a:xfrm>
          <a:off x="957071" y="1039682"/>
          <a:ext cx="4014531" cy="828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97" tIns="87697" rIns="87697" bIns="87697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Due date:1</a:t>
          </a:r>
          <a:r>
            <a:rPr lang="en-US" sz="1500" kern="1200" baseline="30000" dirty="0"/>
            <a:t>st</a:t>
          </a:r>
          <a:r>
            <a:rPr lang="en-US" sz="1500" kern="1200" dirty="0"/>
            <a:t> Tuesday of the month @ 0300</a:t>
          </a:r>
        </a:p>
      </dsp:txBody>
      <dsp:txXfrm>
        <a:off x="957071" y="1039682"/>
        <a:ext cx="4014531" cy="828633"/>
      </dsp:txXfrm>
    </dsp:sp>
    <dsp:sp modelId="{E49647DA-D202-4856-B122-3052AC0062DF}">
      <dsp:nvSpPr>
        <dsp:cNvPr id="0" name=""/>
        <dsp:cNvSpPr/>
      </dsp:nvSpPr>
      <dsp:spPr>
        <a:xfrm>
          <a:off x="0" y="2075473"/>
          <a:ext cx="4971603" cy="82863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478937-37CC-4FC8-B693-7663ED43D1B6}">
      <dsp:nvSpPr>
        <dsp:cNvPr id="0" name=""/>
        <dsp:cNvSpPr/>
      </dsp:nvSpPr>
      <dsp:spPr>
        <a:xfrm>
          <a:off x="250661" y="2261916"/>
          <a:ext cx="455748" cy="45574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72C14B-0FC6-42D1-A527-7D159999BF28}">
      <dsp:nvSpPr>
        <dsp:cNvPr id="0" name=""/>
        <dsp:cNvSpPr/>
      </dsp:nvSpPr>
      <dsp:spPr>
        <a:xfrm>
          <a:off x="957071" y="2075473"/>
          <a:ext cx="4014531" cy="828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97" tIns="87697" rIns="87697" bIns="87697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Grace period: 48 hours</a:t>
          </a:r>
        </a:p>
      </dsp:txBody>
      <dsp:txXfrm>
        <a:off x="957071" y="2075473"/>
        <a:ext cx="4014531" cy="828633"/>
      </dsp:txXfrm>
    </dsp:sp>
    <dsp:sp modelId="{0E792EA9-1FDE-4489-AEB3-4C5A5D5578D5}">
      <dsp:nvSpPr>
        <dsp:cNvPr id="0" name=""/>
        <dsp:cNvSpPr/>
      </dsp:nvSpPr>
      <dsp:spPr>
        <a:xfrm>
          <a:off x="0" y="3111265"/>
          <a:ext cx="4971603" cy="82863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191816-7A20-4123-B590-0EE284BEF5AD}">
      <dsp:nvSpPr>
        <dsp:cNvPr id="0" name=""/>
        <dsp:cNvSpPr/>
      </dsp:nvSpPr>
      <dsp:spPr>
        <a:xfrm>
          <a:off x="195949" y="3322637"/>
          <a:ext cx="455748" cy="455748"/>
        </a:xfrm>
        <a:prstGeom prst="rect">
          <a:avLst/>
        </a:prstGeom>
        <a:blipFill rotWithShape="1"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2EFCDC-9EDA-412D-AB28-96423AB7CE95}">
      <dsp:nvSpPr>
        <dsp:cNvPr id="0" name=""/>
        <dsp:cNvSpPr/>
      </dsp:nvSpPr>
      <dsp:spPr>
        <a:xfrm>
          <a:off x="957071" y="3111265"/>
          <a:ext cx="4014531" cy="828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97" tIns="87697" rIns="87697" bIns="87697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Can not be performed before the due date </a:t>
          </a:r>
        </a:p>
      </dsp:txBody>
      <dsp:txXfrm>
        <a:off x="957071" y="3111265"/>
        <a:ext cx="4014531" cy="828633"/>
      </dsp:txXfrm>
    </dsp:sp>
    <dsp:sp modelId="{DBD439BD-F791-462B-866A-E98E13489E40}">
      <dsp:nvSpPr>
        <dsp:cNvPr id="0" name=""/>
        <dsp:cNvSpPr/>
      </dsp:nvSpPr>
      <dsp:spPr>
        <a:xfrm>
          <a:off x="0" y="4147057"/>
          <a:ext cx="4971603" cy="82863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94221C-EE01-49D0-9A4E-5D2B7B50ED38}">
      <dsp:nvSpPr>
        <dsp:cNvPr id="0" name=""/>
        <dsp:cNvSpPr/>
      </dsp:nvSpPr>
      <dsp:spPr>
        <a:xfrm>
          <a:off x="182973" y="4325141"/>
          <a:ext cx="455748" cy="45574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40554A-2534-4228-9D0E-F38D14813001}">
      <dsp:nvSpPr>
        <dsp:cNvPr id="0" name=""/>
        <dsp:cNvSpPr/>
      </dsp:nvSpPr>
      <dsp:spPr>
        <a:xfrm>
          <a:off x="957071" y="4147057"/>
          <a:ext cx="4014531" cy="828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97" tIns="87697" rIns="87697" bIns="87697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Instruments will lock if QC is not performed within the grace period = will NOT be able to perform patient testing!</a:t>
          </a:r>
        </a:p>
      </dsp:txBody>
      <dsp:txXfrm>
        <a:off x="957071" y="4147057"/>
        <a:ext cx="4014531" cy="82863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B1A625-9B3C-42F3-907E-23A5BC539C5A}">
      <dsp:nvSpPr>
        <dsp:cNvPr id="0" name=""/>
        <dsp:cNvSpPr/>
      </dsp:nvSpPr>
      <dsp:spPr>
        <a:xfrm>
          <a:off x="0" y="545"/>
          <a:ext cx="483895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7BF771-8B13-4E69-ACA0-EBEEC95E7E31}">
      <dsp:nvSpPr>
        <dsp:cNvPr id="0" name=""/>
        <dsp:cNvSpPr/>
      </dsp:nvSpPr>
      <dsp:spPr>
        <a:xfrm>
          <a:off x="0" y="545"/>
          <a:ext cx="4838958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You MUST clean the i-STAT after each patient test with purple top Sani Wipes (must remain wet for 2 minutes)</a:t>
          </a:r>
        </a:p>
      </dsp:txBody>
      <dsp:txXfrm>
        <a:off x="0" y="545"/>
        <a:ext cx="4838958" cy="893359"/>
      </dsp:txXfrm>
    </dsp:sp>
    <dsp:sp modelId="{86E308A9-FE50-43FB-A35D-A42C21460DD6}">
      <dsp:nvSpPr>
        <dsp:cNvPr id="0" name=""/>
        <dsp:cNvSpPr/>
      </dsp:nvSpPr>
      <dsp:spPr>
        <a:xfrm>
          <a:off x="0" y="893904"/>
          <a:ext cx="4838958" cy="0"/>
        </a:xfrm>
        <a:prstGeom prst="line">
          <a:avLst/>
        </a:prstGeom>
        <a:solidFill>
          <a:schemeClr val="accent2">
            <a:hueOff val="344629"/>
            <a:satOff val="6452"/>
            <a:lumOff val="-392"/>
            <a:alphaOff val="0"/>
          </a:schemeClr>
        </a:solidFill>
        <a:ln w="19050" cap="flat" cmpd="sng" algn="ctr">
          <a:solidFill>
            <a:schemeClr val="accent2">
              <a:hueOff val="344629"/>
              <a:satOff val="6452"/>
              <a:lumOff val="-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157706-52F9-413D-8F27-BFA47E8B2740}">
      <dsp:nvSpPr>
        <dsp:cNvPr id="0" name=""/>
        <dsp:cNvSpPr/>
      </dsp:nvSpPr>
      <dsp:spPr>
        <a:xfrm>
          <a:off x="0" y="893904"/>
          <a:ext cx="4838958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Cleaning is a Joint Commission requirement – pay close attention to the area around the cartridge port, as this is where blood tends to splatter</a:t>
          </a:r>
        </a:p>
      </dsp:txBody>
      <dsp:txXfrm>
        <a:off x="0" y="893904"/>
        <a:ext cx="4838958" cy="893359"/>
      </dsp:txXfrm>
    </dsp:sp>
    <dsp:sp modelId="{10BA5C86-935D-43C7-B539-625FAE9F4F72}">
      <dsp:nvSpPr>
        <dsp:cNvPr id="0" name=""/>
        <dsp:cNvSpPr/>
      </dsp:nvSpPr>
      <dsp:spPr>
        <a:xfrm>
          <a:off x="0" y="1787263"/>
          <a:ext cx="4838958" cy="0"/>
        </a:xfrm>
        <a:prstGeom prst="line">
          <a:avLst/>
        </a:prstGeom>
        <a:solidFill>
          <a:schemeClr val="accent2">
            <a:hueOff val="689259"/>
            <a:satOff val="12903"/>
            <a:lumOff val="-784"/>
            <a:alphaOff val="0"/>
          </a:schemeClr>
        </a:solidFill>
        <a:ln w="19050" cap="flat" cmpd="sng" algn="ctr">
          <a:solidFill>
            <a:schemeClr val="accent2">
              <a:hueOff val="689259"/>
              <a:satOff val="12903"/>
              <a:lumOff val="-7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3EDBCB-D5DC-48EB-B415-E18E54EF83FE}">
      <dsp:nvSpPr>
        <dsp:cNvPr id="0" name=""/>
        <dsp:cNvSpPr/>
      </dsp:nvSpPr>
      <dsp:spPr>
        <a:xfrm>
          <a:off x="0" y="1787263"/>
          <a:ext cx="4838958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the Docking stations </a:t>
          </a:r>
          <a:r>
            <a:rPr lang="en-US" sz="1800" b="1" kern="1200"/>
            <a:t>must be </a:t>
          </a:r>
          <a:r>
            <a:rPr lang="en-US" sz="1800" kern="1200"/>
            <a:t>cleaned  as well</a:t>
          </a:r>
        </a:p>
      </dsp:txBody>
      <dsp:txXfrm>
        <a:off x="0" y="1787263"/>
        <a:ext cx="4838958" cy="893359"/>
      </dsp:txXfrm>
    </dsp:sp>
    <dsp:sp modelId="{3D4AD60C-50D2-47AB-984B-5CD71A1358C1}">
      <dsp:nvSpPr>
        <dsp:cNvPr id="0" name=""/>
        <dsp:cNvSpPr/>
      </dsp:nvSpPr>
      <dsp:spPr>
        <a:xfrm>
          <a:off x="0" y="2680623"/>
          <a:ext cx="4838958" cy="0"/>
        </a:xfrm>
        <a:prstGeom prst="line">
          <a:avLst/>
        </a:prstGeom>
        <a:solidFill>
          <a:schemeClr val="accent2">
            <a:hueOff val="1033888"/>
            <a:satOff val="19355"/>
            <a:lumOff val="-1177"/>
            <a:alphaOff val="0"/>
          </a:schemeClr>
        </a:solidFill>
        <a:ln w="19050" cap="flat" cmpd="sng" algn="ctr">
          <a:solidFill>
            <a:schemeClr val="accent2">
              <a:hueOff val="1033888"/>
              <a:satOff val="19355"/>
              <a:lumOff val="-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A70C19-C471-48E9-B91A-CFDAA881CD58}">
      <dsp:nvSpPr>
        <dsp:cNvPr id="0" name=""/>
        <dsp:cNvSpPr/>
      </dsp:nvSpPr>
      <dsp:spPr>
        <a:xfrm>
          <a:off x="0" y="2680623"/>
          <a:ext cx="4838958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Do not place medications, food, or trash around or near the meters and docking stations</a:t>
          </a:r>
        </a:p>
      </dsp:txBody>
      <dsp:txXfrm>
        <a:off x="0" y="2680623"/>
        <a:ext cx="4838958" cy="893359"/>
      </dsp:txXfrm>
    </dsp:sp>
    <dsp:sp modelId="{40CDC9B6-16FE-41B5-9CB2-F213D3F8D8C1}">
      <dsp:nvSpPr>
        <dsp:cNvPr id="0" name=""/>
        <dsp:cNvSpPr/>
      </dsp:nvSpPr>
      <dsp:spPr>
        <a:xfrm>
          <a:off x="0" y="3573982"/>
          <a:ext cx="4838958" cy="0"/>
        </a:xfrm>
        <a:prstGeom prst="line">
          <a:avLst/>
        </a:prstGeom>
        <a:solidFill>
          <a:schemeClr val="accent2">
            <a:hueOff val="1378517"/>
            <a:satOff val="25807"/>
            <a:lumOff val="-1569"/>
            <a:alphaOff val="0"/>
          </a:schemeClr>
        </a:solidFill>
        <a:ln w="19050" cap="flat" cmpd="sng" algn="ctr">
          <a:solidFill>
            <a:schemeClr val="accent2">
              <a:hueOff val="1378517"/>
              <a:satOff val="25807"/>
              <a:lumOff val="-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108046-0BCC-4547-BD48-67107B3B4097}">
      <dsp:nvSpPr>
        <dsp:cNvPr id="0" name=""/>
        <dsp:cNvSpPr/>
      </dsp:nvSpPr>
      <dsp:spPr>
        <a:xfrm>
          <a:off x="0" y="3573982"/>
          <a:ext cx="4838958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Do not place medications or vaccines in the refrigerator located under the bench in the point of care area</a:t>
          </a:r>
        </a:p>
      </dsp:txBody>
      <dsp:txXfrm>
        <a:off x="0" y="3573982"/>
        <a:ext cx="4838958" cy="89335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C997BC-CC88-4253-9DA7-2BA59EF61462}">
      <dsp:nvSpPr>
        <dsp:cNvPr id="0" name=""/>
        <dsp:cNvSpPr/>
      </dsp:nvSpPr>
      <dsp:spPr>
        <a:xfrm>
          <a:off x="143849" y="2641"/>
          <a:ext cx="3275707" cy="16378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When meters successfully transmit data, the arrows on the screen will rotate in circles</a:t>
          </a:r>
        </a:p>
      </dsp:txBody>
      <dsp:txXfrm>
        <a:off x="191820" y="50612"/>
        <a:ext cx="3179765" cy="1541911"/>
      </dsp:txXfrm>
    </dsp:sp>
    <dsp:sp modelId="{1EFA69F6-129F-498E-A437-A96148D19355}">
      <dsp:nvSpPr>
        <dsp:cNvPr id="0" name=""/>
        <dsp:cNvSpPr/>
      </dsp:nvSpPr>
      <dsp:spPr>
        <a:xfrm>
          <a:off x="143849" y="1886173"/>
          <a:ext cx="3275707" cy="16378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If the arrows do not appear or rotate, do the following:</a:t>
          </a:r>
        </a:p>
      </dsp:txBody>
      <dsp:txXfrm>
        <a:off x="191820" y="1934144"/>
        <a:ext cx="3179765" cy="1541911"/>
      </dsp:txXfrm>
    </dsp:sp>
    <dsp:sp modelId="{0865E0FD-B6FA-4B8C-8C70-4BC6BB5E3D8E}">
      <dsp:nvSpPr>
        <dsp:cNvPr id="0" name=""/>
        <dsp:cNvSpPr/>
      </dsp:nvSpPr>
      <dsp:spPr>
        <a:xfrm rot="18363132">
          <a:off x="2946270" y="1747929"/>
          <a:ext cx="2300422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300422" y="27246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4038970" y="1717665"/>
        <a:ext cx="115021" cy="115021"/>
      </dsp:txXfrm>
    </dsp:sp>
    <dsp:sp modelId="{9A1DD174-4781-4788-8E05-7912B9D3C745}">
      <dsp:nvSpPr>
        <dsp:cNvPr id="0" name=""/>
        <dsp:cNvSpPr/>
      </dsp:nvSpPr>
      <dsp:spPr>
        <a:xfrm>
          <a:off x="4773406" y="26325"/>
          <a:ext cx="4264053" cy="163785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Check data cable and battery cable</a:t>
          </a:r>
        </a:p>
      </dsp:txBody>
      <dsp:txXfrm>
        <a:off x="4821377" y="74296"/>
        <a:ext cx="4168111" cy="1541911"/>
      </dsp:txXfrm>
    </dsp:sp>
    <dsp:sp modelId="{FC8FB7E0-DBD6-486C-A891-7129E3B9BCF3}">
      <dsp:nvSpPr>
        <dsp:cNvPr id="0" name=""/>
        <dsp:cNvSpPr/>
      </dsp:nvSpPr>
      <dsp:spPr>
        <a:xfrm rot="60132">
          <a:off x="3419453" y="2689695"/>
          <a:ext cx="1354056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354056" y="27246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62630" y="2683090"/>
        <a:ext cx="67702" cy="67702"/>
      </dsp:txXfrm>
    </dsp:sp>
    <dsp:sp modelId="{BA743972-DB92-4103-9F41-4AD76331560B}">
      <dsp:nvSpPr>
        <dsp:cNvPr id="0" name=""/>
        <dsp:cNvSpPr/>
      </dsp:nvSpPr>
      <dsp:spPr>
        <a:xfrm>
          <a:off x="4773406" y="1909856"/>
          <a:ext cx="4270309" cy="163785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If cables are connected, dock meter (cradle), if still no rotating arrows then….</a:t>
          </a:r>
        </a:p>
      </dsp:txBody>
      <dsp:txXfrm>
        <a:off x="4821377" y="1957827"/>
        <a:ext cx="4174367" cy="1541911"/>
      </dsp:txXfrm>
    </dsp:sp>
    <dsp:sp modelId="{061BB1C8-71C6-435A-B7DB-845E8F0D59B1}">
      <dsp:nvSpPr>
        <dsp:cNvPr id="0" name=""/>
        <dsp:cNvSpPr/>
      </dsp:nvSpPr>
      <dsp:spPr>
        <a:xfrm rot="3310531">
          <a:off x="2927469" y="3619619"/>
          <a:ext cx="2294456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294456" y="27246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4017336" y="3589504"/>
        <a:ext cx="114722" cy="114722"/>
      </dsp:txXfrm>
    </dsp:sp>
    <dsp:sp modelId="{6E390E5F-44F5-47A1-83E9-9C4E2E24C23B}">
      <dsp:nvSpPr>
        <dsp:cNvPr id="0" name=""/>
        <dsp:cNvSpPr/>
      </dsp:nvSpPr>
      <dsp:spPr>
        <a:xfrm>
          <a:off x="4729839" y="3769704"/>
          <a:ext cx="4270309" cy="163785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Call Ancillary Testing ASAP (x5885, x3305, x8036)</a:t>
          </a:r>
        </a:p>
      </dsp:txBody>
      <dsp:txXfrm>
        <a:off x="4777810" y="3817675"/>
        <a:ext cx="4174367" cy="154191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B3E414-C684-4A47-AD60-741C5E76EC4A}">
      <dsp:nvSpPr>
        <dsp:cNvPr id="0" name=""/>
        <dsp:cNvSpPr/>
      </dsp:nvSpPr>
      <dsp:spPr>
        <a:xfrm>
          <a:off x="0" y="2654"/>
          <a:ext cx="5545932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AF8597-C08D-4DC4-9205-4EF14CA66D5E}">
      <dsp:nvSpPr>
        <dsp:cNvPr id="0" name=""/>
        <dsp:cNvSpPr/>
      </dsp:nvSpPr>
      <dsp:spPr>
        <a:xfrm>
          <a:off x="0" y="2654"/>
          <a:ext cx="5545932" cy="1810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You have completed the presentation.</a:t>
          </a:r>
        </a:p>
      </dsp:txBody>
      <dsp:txXfrm>
        <a:off x="0" y="2654"/>
        <a:ext cx="5545932" cy="1810097"/>
      </dsp:txXfrm>
    </dsp:sp>
    <dsp:sp modelId="{DD1782A5-2297-4B0B-A445-E56C05B27509}">
      <dsp:nvSpPr>
        <dsp:cNvPr id="0" name=""/>
        <dsp:cNvSpPr/>
      </dsp:nvSpPr>
      <dsp:spPr>
        <a:xfrm>
          <a:off x="0" y="1812751"/>
          <a:ext cx="5545932" cy="0"/>
        </a:xfrm>
        <a:prstGeom prst="line">
          <a:avLst/>
        </a:prstGeom>
        <a:gradFill rotWithShape="0">
          <a:gsLst>
            <a:gs pos="0">
              <a:schemeClr val="accent2">
                <a:hueOff val="689259"/>
                <a:satOff val="12903"/>
                <a:lumOff val="-784"/>
                <a:alphaOff val="0"/>
              </a:schemeClr>
            </a:gs>
            <a:gs pos="90000">
              <a:schemeClr val="accent2">
                <a:hueOff val="689259"/>
                <a:satOff val="12903"/>
                <a:lumOff val="-784"/>
                <a:alphaOff val="0"/>
                <a:shade val="100000"/>
                <a:satMod val="105000"/>
              </a:schemeClr>
            </a:gs>
            <a:gs pos="100000">
              <a:schemeClr val="accent2">
                <a:hueOff val="689259"/>
                <a:satOff val="12903"/>
                <a:lumOff val="-784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 w="10000" cap="flat" cmpd="sng" algn="ctr">
          <a:solidFill>
            <a:schemeClr val="accent2">
              <a:hueOff val="689259"/>
              <a:satOff val="12903"/>
              <a:lumOff val="-784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1117C2-2AE7-4697-BFE8-CC8D94D6DD2A}">
      <dsp:nvSpPr>
        <dsp:cNvPr id="0" name=""/>
        <dsp:cNvSpPr/>
      </dsp:nvSpPr>
      <dsp:spPr>
        <a:xfrm>
          <a:off x="0" y="1812751"/>
          <a:ext cx="5545932" cy="1810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Please take the exam, passing is </a:t>
          </a:r>
          <a:r>
            <a:rPr lang="en-US" sz="3600" u="none" kern="1200" dirty="0"/>
            <a:t>≥ 80%</a:t>
          </a:r>
        </a:p>
      </dsp:txBody>
      <dsp:txXfrm>
        <a:off x="0" y="1812751"/>
        <a:ext cx="5545932" cy="1810097"/>
      </dsp:txXfrm>
    </dsp:sp>
    <dsp:sp modelId="{F2CC80B0-986D-4488-AB3C-D706F99C6B31}">
      <dsp:nvSpPr>
        <dsp:cNvPr id="0" name=""/>
        <dsp:cNvSpPr/>
      </dsp:nvSpPr>
      <dsp:spPr>
        <a:xfrm>
          <a:off x="0" y="3622848"/>
          <a:ext cx="5545932" cy="0"/>
        </a:xfrm>
        <a:prstGeom prst="line">
          <a:avLst/>
        </a:prstGeom>
        <a:gradFill rotWithShape="0">
          <a:gsLst>
            <a:gs pos="0">
              <a:schemeClr val="accent2">
                <a:hueOff val="1378517"/>
                <a:satOff val="25807"/>
                <a:lumOff val="-1569"/>
                <a:alphaOff val="0"/>
              </a:schemeClr>
            </a:gs>
            <a:gs pos="90000">
              <a:schemeClr val="accent2">
                <a:hueOff val="1378517"/>
                <a:satOff val="25807"/>
                <a:lumOff val="-1569"/>
                <a:alphaOff val="0"/>
                <a:shade val="100000"/>
                <a:satMod val="105000"/>
              </a:schemeClr>
            </a:gs>
            <a:gs pos="100000">
              <a:schemeClr val="accent2">
                <a:hueOff val="1378517"/>
                <a:satOff val="25807"/>
                <a:lumOff val="-1569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 w="10000" cap="flat" cmpd="sng" algn="ctr">
          <a:solidFill>
            <a:schemeClr val="accent2">
              <a:hueOff val="1378517"/>
              <a:satOff val="25807"/>
              <a:lumOff val="-1569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8B7178-E60A-4AD0-B2E9-DAB391628D8B}">
      <dsp:nvSpPr>
        <dsp:cNvPr id="0" name=""/>
        <dsp:cNvSpPr/>
      </dsp:nvSpPr>
      <dsp:spPr>
        <a:xfrm>
          <a:off x="0" y="3622848"/>
          <a:ext cx="5545932" cy="1810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Complete your practical with Ana, Sarah, Kushal or Ancillary staff.</a:t>
          </a:r>
          <a:endParaRPr lang="en-US" sz="3600" u="sng" kern="1200" dirty="0"/>
        </a:p>
      </dsp:txBody>
      <dsp:txXfrm>
        <a:off x="0" y="3622848"/>
        <a:ext cx="5545932" cy="18100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46B880-D097-4677-B637-0ED1823B3796}">
      <dsp:nvSpPr>
        <dsp:cNvPr id="0" name=""/>
        <dsp:cNvSpPr/>
      </dsp:nvSpPr>
      <dsp:spPr>
        <a:xfrm>
          <a:off x="0" y="3198"/>
          <a:ext cx="7213600" cy="6811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154C94-D68E-4C3F-8972-A86F841B16EA}">
      <dsp:nvSpPr>
        <dsp:cNvPr id="0" name=""/>
        <dsp:cNvSpPr/>
      </dsp:nvSpPr>
      <dsp:spPr>
        <a:xfrm>
          <a:off x="206057" y="156463"/>
          <a:ext cx="374649" cy="3746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7D41EC-7ADD-4C01-85B7-0A413C204390}">
      <dsp:nvSpPr>
        <dsp:cNvPr id="0" name=""/>
        <dsp:cNvSpPr/>
      </dsp:nvSpPr>
      <dsp:spPr>
        <a:xfrm>
          <a:off x="786764" y="3198"/>
          <a:ext cx="6426835" cy="681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92" tIns="72092" rIns="72092" bIns="720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Sample is only acceptable for testing up to </a:t>
          </a:r>
          <a:r>
            <a:rPr lang="en-US" sz="1900" u="sng" kern="1200"/>
            <a:t>30 minutes</a:t>
          </a:r>
          <a:r>
            <a:rPr lang="en-US" sz="1900" kern="1200"/>
            <a:t> after collection</a:t>
          </a:r>
        </a:p>
      </dsp:txBody>
      <dsp:txXfrm>
        <a:off x="786764" y="3198"/>
        <a:ext cx="6426835" cy="681180"/>
      </dsp:txXfrm>
    </dsp:sp>
    <dsp:sp modelId="{29288A71-A5EA-4F4F-AA53-98C9E893ECA6}">
      <dsp:nvSpPr>
        <dsp:cNvPr id="0" name=""/>
        <dsp:cNvSpPr/>
      </dsp:nvSpPr>
      <dsp:spPr>
        <a:xfrm>
          <a:off x="0" y="854674"/>
          <a:ext cx="7213600" cy="6811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137C02-4FB4-4DD9-B609-50187879EB0B}">
      <dsp:nvSpPr>
        <dsp:cNvPr id="0" name=""/>
        <dsp:cNvSpPr/>
      </dsp:nvSpPr>
      <dsp:spPr>
        <a:xfrm>
          <a:off x="206057" y="1007939"/>
          <a:ext cx="374649" cy="3746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9364C0-14C5-48BE-97BF-D1DC1AA4A0D2}">
      <dsp:nvSpPr>
        <dsp:cNvPr id="0" name=""/>
        <dsp:cNvSpPr/>
      </dsp:nvSpPr>
      <dsp:spPr>
        <a:xfrm>
          <a:off x="786764" y="854674"/>
          <a:ext cx="6426835" cy="681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92" tIns="72092" rIns="72092" bIns="720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u="none" kern="1200" dirty="0"/>
            <a:t>Do not overfill or underfill the cartridge</a:t>
          </a:r>
        </a:p>
      </dsp:txBody>
      <dsp:txXfrm>
        <a:off x="786764" y="854674"/>
        <a:ext cx="6426835" cy="681180"/>
      </dsp:txXfrm>
    </dsp:sp>
    <dsp:sp modelId="{4B17E94A-B04F-4087-8869-18FF817F3C8D}">
      <dsp:nvSpPr>
        <dsp:cNvPr id="0" name=""/>
        <dsp:cNvSpPr/>
      </dsp:nvSpPr>
      <dsp:spPr>
        <a:xfrm>
          <a:off x="0" y="1706150"/>
          <a:ext cx="7213600" cy="68118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E976EF-3191-460B-8673-68FCF8834F80}">
      <dsp:nvSpPr>
        <dsp:cNvPr id="0" name=""/>
        <dsp:cNvSpPr/>
      </dsp:nvSpPr>
      <dsp:spPr>
        <a:xfrm>
          <a:off x="206057" y="1859416"/>
          <a:ext cx="374649" cy="374649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101B92-4DAC-4388-861F-B5638A07BF0F}">
      <dsp:nvSpPr>
        <dsp:cNvPr id="0" name=""/>
        <dsp:cNvSpPr/>
      </dsp:nvSpPr>
      <dsp:spPr>
        <a:xfrm>
          <a:off x="786764" y="1706150"/>
          <a:ext cx="6426835" cy="681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92" tIns="72092" rIns="72092" bIns="720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Avoid air bubbles when applying sample</a:t>
          </a:r>
        </a:p>
      </dsp:txBody>
      <dsp:txXfrm>
        <a:off x="786764" y="1706150"/>
        <a:ext cx="6426835" cy="681180"/>
      </dsp:txXfrm>
    </dsp:sp>
    <dsp:sp modelId="{D2ABC20C-CED0-43BC-A6E1-397BD1A36095}">
      <dsp:nvSpPr>
        <dsp:cNvPr id="0" name=""/>
        <dsp:cNvSpPr/>
      </dsp:nvSpPr>
      <dsp:spPr>
        <a:xfrm>
          <a:off x="0" y="2547259"/>
          <a:ext cx="7213600" cy="68118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B0350B-0BC4-4900-94C5-0EC43AE275C5}">
      <dsp:nvSpPr>
        <dsp:cNvPr id="0" name=""/>
        <dsp:cNvSpPr/>
      </dsp:nvSpPr>
      <dsp:spPr>
        <a:xfrm>
          <a:off x="206057" y="2710892"/>
          <a:ext cx="374649" cy="374649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B7CFA0-85CE-4D2C-BAB3-8562F4A17C3D}">
      <dsp:nvSpPr>
        <dsp:cNvPr id="0" name=""/>
        <dsp:cNvSpPr/>
      </dsp:nvSpPr>
      <dsp:spPr>
        <a:xfrm>
          <a:off x="786764" y="2557626"/>
          <a:ext cx="6426835" cy="681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92" tIns="72092" rIns="72092" bIns="720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Do not place i-STAT on the docking station while test in progress</a:t>
          </a:r>
        </a:p>
      </dsp:txBody>
      <dsp:txXfrm>
        <a:off x="786764" y="2557626"/>
        <a:ext cx="6426835" cy="681180"/>
      </dsp:txXfrm>
    </dsp:sp>
    <dsp:sp modelId="{787FEAB3-08DE-48A4-9FB9-27F7A4D6D225}">
      <dsp:nvSpPr>
        <dsp:cNvPr id="0" name=""/>
        <dsp:cNvSpPr/>
      </dsp:nvSpPr>
      <dsp:spPr>
        <a:xfrm>
          <a:off x="0" y="3409102"/>
          <a:ext cx="7213600" cy="68118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FF3478-51A7-4031-BD9D-6C821DF56FB3}">
      <dsp:nvSpPr>
        <dsp:cNvPr id="0" name=""/>
        <dsp:cNvSpPr/>
      </dsp:nvSpPr>
      <dsp:spPr>
        <a:xfrm>
          <a:off x="206057" y="3562368"/>
          <a:ext cx="374649" cy="374649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528EC3-EA99-4346-88E4-678EF61671C1}">
      <dsp:nvSpPr>
        <dsp:cNvPr id="0" name=""/>
        <dsp:cNvSpPr/>
      </dsp:nvSpPr>
      <dsp:spPr>
        <a:xfrm>
          <a:off x="786764" y="3409102"/>
          <a:ext cx="6426835" cy="681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92" tIns="72092" rIns="72092" bIns="720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Do not move the i-stat once cartridge is loaded</a:t>
          </a:r>
        </a:p>
      </dsp:txBody>
      <dsp:txXfrm>
        <a:off x="786764" y="3409102"/>
        <a:ext cx="6426835" cy="6811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32069F-6AFD-4D6D-936F-27944BF04C34}">
      <dsp:nvSpPr>
        <dsp:cNvPr id="0" name=""/>
        <dsp:cNvSpPr/>
      </dsp:nvSpPr>
      <dsp:spPr>
        <a:xfrm>
          <a:off x="56241" y="188455"/>
          <a:ext cx="1094782" cy="109478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E33D2A-9091-4D45-B8B4-C196DB3A2D6A}">
      <dsp:nvSpPr>
        <dsp:cNvPr id="0" name=""/>
        <dsp:cNvSpPr/>
      </dsp:nvSpPr>
      <dsp:spPr>
        <a:xfrm>
          <a:off x="286145" y="418359"/>
          <a:ext cx="634973" cy="63497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38D459-4875-44A5-9020-C773E80FAAA9}">
      <dsp:nvSpPr>
        <dsp:cNvPr id="0" name=""/>
        <dsp:cNvSpPr/>
      </dsp:nvSpPr>
      <dsp:spPr>
        <a:xfrm>
          <a:off x="1385619" y="188455"/>
          <a:ext cx="2580558" cy="10947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Cut-off is 0.1 ng/mL</a:t>
          </a:r>
        </a:p>
      </dsp:txBody>
      <dsp:txXfrm>
        <a:off x="1385619" y="188455"/>
        <a:ext cx="2580558" cy="1094782"/>
      </dsp:txXfrm>
    </dsp:sp>
    <dsp:sp modelId="{255AAD4A-F00A-44CE-8CC3-951E593F458C}">
      <dsp:nvSpPr>
        <dsp:cNvPr id="0" name=""/>
        <dsp:cNvSpPr/>
      </dsp:nvSpPr>
      <dsp:spPr>
        <a:xfrm>
          <a:off x="4415821" y="188455"/>
          <a:ext cx="1094782" cy="109478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D80C00-0948-47CE-973F-4EF3C0AF2CC8}">
      <dsp:nvSpPr>
        <dsp:cNvPr id="0" name=""/>
        <dsp:cNvSpPr/>
      </dsp:nvSpPr>
      <dsp:spPr>
        <a:xfrm>
          <a:off x="4707394" y="469646"/>
          <a:ext cx="634973" cy="63497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C57437-A10B-4675-9797-00F362E6584E}">
      <dsp:nvSpPr>
        <dsp:cNvPr id="0" name=""/>
        <dsp:cNvSpPr/>
      </dsp:nvSpPr>
      <dsp:spPr>
        <a:xfrm>
          <a:off x="5745200" y="188455"/>
          <a:ext cx="2580558" cy="10947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Values &gt; 0.1ng/mL are considered abnormally elevated for Troponin on the   i-STAT</a:t>
          </a:r>
        </a:p>
      </dsp:txBody>
      <dsp:txXfrm>
        <a:off x="5745200" y="188455"/>
        <a:ext cx="2580558" cy="1094782"/>
      </dsp:txXfrm>
    </dsp:sp>
    <dsp:sp modelId="{0A8D3E28-6E58-40B2-B756-C84D85438428}">
      <dsp:nvSpPr>
        <dsp:cNvPr id="0" name=""/>
        <dsp:cNvSpPr/>
      </dsp:nvSpPr>
      <dsp:spPr>
        <a:xfrm>
          <a:off x="56241" y="2226288"/>
          <a:ext cx="1094782" cy="109478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5E9AF2-D186-4D7F-9B92-6BA00951961E}">
      <dsp:nvSpPr>
        <dsp:cNvPr id="0" name=""/>
        <dsp:cNvSpPr/>
      </dsp:nvSpPr>
      <dsp:spPr>
        <a:xfrm>
          <a:off x="286145" y="2456193"/>
          <a:ext cx="634973" cy="63497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0BBBDC-A991-4F8E-A824-CC0AA5336488}">
      <dsp:nvSpPr>
        <dsp:cNvPr id="0" name=""/>
        <dsp:cNvSpPr/>
      </dsp:nvSpPr>
      <dsp:spPr>
        <a:xfrm>
          <a:off x="1385619" y="2226288"/>
          <a:ext cx="2580558" cy="10947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Please note that values above the cut-off are considered abnormal but may </a:t>
          </a:r>
          <a:r>
            <a:rPr lang="en-US" sz="1600" b="1" kern="1200" dirty="0"/>
            <a:t>NOT</a:t>
          </a:r>
          <a:r>
            <a:rPr lang="en-US" sz="1600" kern="1200" dirty="0"/>
            <a:t> be consistent with an ischemic event. </a:t>
          </a:r>
        </a:p>
      </dsp:txBody>
      <dsp:txXfrm>
        <a:off x="1385619" y="2226288"/>
        <a:ext cx="2580558" cy="1094782"/>
      </dsp:txXfrm>
    </dsp:sp>
    <dsp:sp modelId="{368E2C81-048D-4E9A-A060-C5F339F2E343}">
      <dsp:nvSpPr>
        <dsp:cNvPr id="0" name=""/>
        <dsp:cNvSpPr/>
      </dsp:nvSpPr>
      <dsp:spPr>
        <a:xfrm>
          <a:off x="4415821" y="2226288"/>
          <a:ext cx="1094782" cy="109478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9ED5F3-1470-4902-85D7-56537DB41A1F}">
      <dsp:nvSpPr>
        <dsp:cNvPr id="0" name=""/>
        <dsp:cNvSpPr/>
      </dsp:nvSpPr>
      <dsp:spPr>
        <a:xfrm>
          <a:off x="4645725" y="2456193"/>
          <a:ext cx="634973" cy="63497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577F90-981B-4DD5-91DB-BE37FD429379}">
      <dsp:nvSpPr>
        <dsp:cNvPr id="0" name=""/>
        <dsp:cNvSpPr/>
      </dsp:nvSpPr>
      <dsp:spPr>
        <a:xfrm>
          <a:off x="5745200" y="2226288"/>
          <a:ext cx="2580558" cy="10947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ONE elevated troponin result does not mean NSTEMI or an acute event. </a:t>
          </a:r>
        </a:p>
      </dsp:txBody>
      <dsp:txXfrm>
        <a:off x="5745200" y="2226288"/>
        <a:ext cx="2580558" cy="1094782"/>
      </dsp:txXfrm>
    </dsp:sp>
    <dsp:sp modelId="{3AE9D8EF-A514-4BE2-B955-6F38BB36A68A}">
      <dsp:nvSpPr>
        <dsp:cNvPr id="0" name=""/>
        <dsp:cNvSpPr/>
      </dsp:nvSpPr>
      <dsp:spPr>
        <a:xfrm>
          <a:off x="56241" y="4264122"/>
          <a:ext cx="1094782" cy="109478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2C330A-49AB-4913-B5C8-343FF46579AA}">
      <dsp:nvSpPr>
        <dsp:cNvPr id="0" name=""/>
        <dsp:cNvSpPr/>
      </dsp:nvSpPr>
      <dsp:spPr>
        <a:xfrm>
          <a:off x="286145" y="4494026"/>
          <a:ext cx="634973" cy="63497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60F26E-683E-445C-B320-B312D169CA71}">
      <dsp:nvSpPr>
        <dsp:cNvPr id="0" name=""/>
        <dsp:cNvSpPr/>
      </dsp:nvSpPr>
      <dsp:spPr>
        <a:xfrm>
          <a:off x="1385619" y="4264122"/>
          <a:ext cx="2580558" cy="10947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Serial troponin testing is </a:t>
          </a:r>
          <a:r>
            <a:rPr lang="en-US" sz="1600" b="1" kern="1200"/>
            <a:t>REQUIRED</a:t>
          </a:r>
          <a:r>
            <a:rPr lang="en-US" sz="1600" kern="1200"/>
            <a:t> to determine if patient troponin levels are rising/falling/stable.</a:t>
          </a:r>
        </a:p>
      </dsp:txBody>
      <dsp:txXfrm>
        <a:off x="1385619" y="4264122"/>
        <a:ext cx="2580558" cy="1094782"/>
      </dsp:txXfrm>
    </dsp:sp>
    <dsp:sp modelId="{A9E4EAED-70A4-4976-ABCB-60FE15934716}">
      <dsp:nvSpPr>
        <dsp:cNvPr id="0" name=""/>
        <dsp:cNvSpPr/>
      </dsp:nvSpPr>
      <dsp:spPr>
        <a:xfrm>
          <a:off x="4415821" y="4264122"/>
          <a:ext cx="1094782" cy="109478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88C97D-CC9B-47B0-88B4-4626A70ED3F2}">
      <dsp:nvSpPr>
        <dsp:cNvPr id="0" name=""/>
        <dsp:cNvSpPr/>
      </dsp:nvSpPr>
      <dsp:spPr>
        <a:xfrm>
          <a:off x="4645725" y="4494026"/>
          <a:ext cx="634973" cy="634973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14014E-81BF-4D28-BA49-0DCAAB3F1A87}">
      <dsp:nvSpPr>
        <dsp:cNvPr id="0" name=""/>
        <dsp:cNvSpPr/>
      </dsp:nvSpPr>
      <dsp:spPr>
        <a:xfrm>
          <a:off x="5745200" y="4264122"/>
          <a:ext cx="2580558" cy="10947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Current guidelines support 3-hour serial testing protocols for i-stat </a:t>
          </a:r>
          <a:r>
            <a:rPr lang="en-US" sz="1600" kern="1200" dirty="0" err="1"/>
            <a:t>cTnI</a:t>
          </a:r>
          <a:endParaRPr lang="en-US" sz="1600" kern="1200" dirty="0"/>
        </a:p>
      </dsp:txBody>
      <dsp:txXfrm>
        <a:off x="5745200" y="4264122"/>
        <a:ext cx="2580558" cy="10947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8B57BE-1AEF-4995-B9F2-A3DEE9F45DF0}">
      <dsp:nvSpPr>
        <dsp:cNvPr id="0" name=""/>
        <dsp:cNvSpPr/>
      </dsp:nvSpPr>
      <dsp:spPr>
        <a:xfrm>
          <a:off x="0" y="75790"/>
          <a:ext cx="6096000" cy="189079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Negative: &lt;5.0 IU/L  </a:t>
          </a:r>
          <a:r>
            <a:rPr lang="en-US" sz="3400" kern="1200" dirty="0" err="1"/>
            <a:t>hCG</a:t>
          </a:r>
          <a:r>
            <a:rPr lang="en-US" sz="3400" kern="1200" dirty="0"/>
            <a:t> </a:t>
          </a:r>
        </a:p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QUAL ( - )</a:t>
          </a:r>
        </a:p>
      </dsp:txBody>
      <dsp:txXfrm>
        <a:off x="92301" y="168091"/>
        <a:ext cx="5911398" cy="1706191"/>
      </dsp:txXfrm>
    </dsp:sp>
    <dsp:sp modelId="{7771A7E7-F4A3-481D-B40C-E1A3866B3A25}">
      <dsp:nvSpPr>
        <dsp:cNvPr id="0" name=""/>
        <dsp:cNvSpPr/>
      </dsp:nvSpPr>
      <dsp:spPr>
        <a:xfrm>
          <a:off x="0" y="2064503"/>
          <a:ext cx="6096000" cy="1890793"/>
        </a:xfrm>
        <a:prstGeom prst="roundRect">
          <a:avLst/>
        </a:prstGeom>
        <a:gradFill rotWithShape="0">
          <a:gsLst>
            <a:gs pos="0">
              <a:schemeClr val="accent2">
                <a:hueOff val="689259"/>
                <a:satOff val="12903"/>
                <a:lumOff val="-784"/>
                <a:alphaOff val="0"/>
              </a:schemeClr>
            </a:gs>
            <a:gs pos="90000">
              <a:schemeClr val="accent2">
                <a:hueOff val="689259"/>
                <a:satOff val="12903"/>
                <a:lumOff val="-784"/>
                <a:alphaOff val="0"/>
                <a:shade val="100000"/>
                <a:satMod val="105000"/>
              </a:schemeClr>
            </a:gs>
            <a:gs pos="100000">
              <a:schemeClr val="accent2">
                <a:hueOff val="689259"/>
                <a:satOff val="12903"/>
                <a:lumOff val="-784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Indeterminate: 5.0 – 25.00 IU/L </a:t>
          </a:r>
          <a:r>
            <a:rPr lang="en-US" sz="3400" kern="1200" dirty="0" err="1"/>
            <a:t>hCG</a:t>
          </a:r>
          <a:r>
            <a:rPr lang="en-US" sz="3400" kern="1200" dirty="0"/>
            <a:t> QUAL (  ) </a:t>
          </a:r>
          <a:r>
            <a:rPr lang="en-US" sz="3400" kern="1200" dirty="0">
              <a:sym typeface="Wingdings" panose="05000000000000000000" pitchFamily="2" charset="2"/>
            </a:rPr>
            <a:t></a:t>
          </a:r>
          <a:r>
            <a:rPr lang="en-US" sz="3400" kern="1200" dirty="0"/>
            <a:t> </a:t>
          </a:r>
          <a:r>
            <a:rPr lang="en-US" sz="3400" i="1" kern="1200" dirty="0"/>
            <a:t>consult with provider</a:t>
          </a:r>
          <a:endParaRPr lang="en-US" sz="3400" kern="1200" dirty="0"/>
        </a:p>
      </dsp:txBody>
      <dsp:txXfrm>
        <a:off x="92301" y="2156804"/>
        <a:ext cx="5911398" cy="1706191"/>
      </dsp:txXfrm>
    </dsp:sp>
    <dsp:sp modelId="{0B3D61FB-BFC2-4B64-A600-55720369FA77}">
      <dsp:nvSpPr>
        <dsp:cNvPr id="0" name=""/>
        <dsp:cNvSpPr/>
      </dsp:nvSpPr>
      <dsp:spPr>
        <a:xfrm>
          <a:off x="0" y="4080240"/>
          <a:ext cx="6096000" cy="1890793"/>
        </a:xfrm>
        <a:prstGeom prst="roundRect">
          <a:avLst/>
        </a:prstGeom>
        <a:gradFill rotWithShape="0">
          <a:gsLst>
            <a:gs pos="0">
              <a:schemeClr val="accent2">
                <a:hueOff val="1378517"/>
                <a:satOff val="25807"/>
                <a:lumOff val="-1569"/>
                <a:alphaOff val="0"/>
              </a:schemeClr>
            </a:gs>
            <a:gs pos="90000">
              <a:schemeClr val="accent2">
                <a:hueOff val="1378517"/>
                <a:satOff val="25807"/>
                <a:lumOff val="-1569"/>
                <a:alphaOff val="0"/>
                <a:shade val="100000"/>
                <a:satMod val="105000"/>
              </a:schemeClr>
            </a:gs>
            <a:gs pos="100000">
              <a:schemeClr val="accent2">
                <a:hueOff val="1378517"/>
                <a:satOff val="25807"/>
                <a:lumOff val="-1569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Positive: &gt;25.00 IU/L  </a:t>
          </a:r>
          <a:r>
            <a:rPr lang="en-US" sz="3400" kern="1200" dirty="0" err="1"/>
            <a:t>hCG</a:t>
          </a:r>
          <a:r>
            <a:rPr lang="en-US" sz="3400" kern="1200" dirty="0"/>
            <a:t> QUAL ( + )</a:t>
          </a:r>
        </a:p>
      </dsp:txBody>
      <dsp:txXfrm>
        <a:off x="92301" y="4172541"/>
        <a:ext cx="5911398" cy="17061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610B4-5D34-4860-BB1E-67451A0FC11D}">
      <dsp:nvSpPr>
        <dsp:cNvPr id="0" name=""/>
        <dsp:cNvSpPr/>
      </dsp:nvSpPr>
      <dsp:spPr>
        <a:xfrm>
          <a:off x="590099" y="300721"/>
          <a:ext cx="1578375" cy="157837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2D91D7-3491-4087-93A7-537D26C431A6}">
      <dsp:nvSpPr>
        <dsp:cNvPr id="0" name=""/>
        <dsp:cNvSpPr/>
      </dsp:nvSpPr>
      <dsp:spPr>
        <a:xfrm>
          <a:off x="926475" y="637096"/>
          <a:ext cx="905625" cy="9056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CC2925-72D1-4347-B108-6B8E36343A12}">
      <dsp:nvSpPr>
        <dsp:cNvPr id="0" name=""/>
        <dsp:cNvSpPr/>
      </dsp:nvSpPr>
      <dsp:spPr>
        <a:xfrm>
          <a:off x="85537" y="2370721"/>
          <a:ext cx="2587500" cy="25101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/>
            <a:t>Results are displayed with their units and depicted as bar graphs with reference ranges marked under graphs.</a:t>
          </a:r>
        </a:p>
      </dsp:txBody>
      <dsp:txXfrm>
        <a:off x="85537" y="2370721"/>
        <a:ext cx="2587500" cy="2510156"/>
      </dsp:txXfrm>
    </dsp:sp>
    <dsp:sp modelId="{3D95795E-A4FB-44DA-946E-78ABB8FC3E60}">
      <dsp:nvSpPr>
        <dsp:cNvPr id="0" name=""/>
        <dsp:cNvSpPr/>
      </dsp:nvSpPr>
      <dsp:spPr>
        <a:xfrm>
          <a:off x="3630412" y="300721"/>
          <a:ext cx="1578375" cy="157837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2B0EFB-A4C9-4B0F-8305-0AB01B4B2964}">
      <dsp:nvSpPr>
        <dsp:cNvPr id="0" name=""/>
        <dsp:cNvSpPr/>
      </dsp:nvSpPr>
      <dsp:spPr>
        <a:xfrm>
          <a:off x="3966787" y="637096"/>
          <a:ext cx="905625" cy="9056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621516-277C-45FD-93BB-07F34C30145A}">
      <dsp:nvSpPr>
        <dsp:cNvPr id="0" name=""/>
        <dsp:cNvSpPr/>
      </dsp:nvSpPr>
      <dsp:spPr>
        <a:xfrm>
          <a:off x="3125850" y="2370721"/>
          <a:ext cx="2587500" cy="25101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b="1" i="1" kern="1200"/>
            <a:t>EXPECTED VALUE</a:t>
          </a:r>
          <a:r>
            <a:rPr lang="en-US" sz="2000" i="1" kern="1200"/>
            <a:t>:        0.6 - 1.3 mg/dL</a:t>
          </a:r>
          <a:endParaRPr lang="en-US" sz="2000" kern="1200"/>
        </a:p>
      </dsp:txBody>
      <dsp:txXfrm>
        <a:off x="3125850" y="2370721"/>
        <a:ext cx="2587500" cy="2510156"/>
      </dsp:txXfrm>
    </dsp:sp>
    <dsp:sp modelId="{DF76CE1C-177A-4279-BDC9-662EC8274467}">
      <dsp:nvSpPr>
        <dsp:cNvPr id="0" name=""/>
        <dsp:cNvSpPr/>
      </dsp:nvSpPr>
      <dsp:spPr>
        <a:xfrm>
          <a:off x="6670724" y="300721"/>
          <a:ext cx="1578375" cy="157837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FD94BF-B63B-43C6-94D6-3A35E1F9196A}">
      <dsp:nvSpPr>
        <dsp:cNvPr id="0" name=""/>
        <dsp:cNvSpPr/>
      </dsp:nvSpPr>
      <dsp:spPr>
        <a:xfrm>
          <a:off x="7007100" y="637096"/>
          <a:ext cx="905625" cy="90562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FAD91C-A57B-4618-81C0-A2D9126A6C7C}">
      <dsp:nvSpPr>
        <dsp:cNvPr id="0" name=""/>
        <dsp:cNvSpPr/>
      </dsp:nvSpPr>
      <dsp:spPr>
        <a:xfrm>
          <a:off x="6166162" y="2370721"/>
          <a:ext cx="2587500" cy="25101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b="1" i="1" kern="1200"/>
            <a:t>REPORTABLE RANGE</a:t>
          </a:r>
          <a:r>
            <a:rPr lang="en-US" sz="2000" i="1" kern="1200"/>
            <a:t>:  0.2 – 20.0 mg/dL</a:t>
          </a:r>
          <a:endParaRPr lang="en-US" sz="2000" kern="1200"/>
        </a:p>
      </dsp:txBody>
      <dsp:txXfrm>
        <a:off x="6166162" y="2370721"/>
        <a:ext cx="2587500" cy="25101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9983DD-4369-490A-A407-68503EB62F46}">
      <dsp:nvSpPr>
        <dsp:cNvPr id="0" name=""/>
        <dsp:cNvSpPr/>
      </dsp:nvSpPr>
      <dsp:spPr>
        <a:xfrm>
          <a:off x="0" y="3900463"/>
          <a:ext cx="8534400" cy="12802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Ancillary Testing should be notified at x5885, x3305, x8036 when any of these are observed.</a:t>
          </a:r>
        </a:p>
      </dsp:txBody>
      <dsp:txXfrm>
        <a:off x="0" y="3900463"/>
        <a:ext cx="8534400" cy="1280219"/>
      </dsp:txXfrm>
    </dsp:sp>
    <dsp:sp modelId="{8C4AA3C9-560B-43A9-B08F-4090110CBFC3}">
      <dsp:nvSpPr>
        <dsp:cNvPr id="0" name=""/>
        <dsp:cNvSpPr/>
      </dsp:nvSpPr>
      <dsp:spPr>
        <a:xfrm rot="10800000">
          <a:off x="0" y="1950689"/>
          <a:ext cx="8534400" cy="1968977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You may see the following: ***, “Failed Internal QC Check”, &lt; &gt; (result outside of reportable range).  </a:t>
          </a:r>
        </a:p>
      </dsp:txBody>
      <dsp:txXfrm rot="10800000">
        <a:off x="0" y="1950689"/>
        <a:ext cx="8534400" cy="1279382"/>
      </dsp:txXfrm>
    </dsp:sp>
    <dsp:sp modelId="{09D391B9-A663-4BFB-908F-C1408B506C29}">
      <dsp:nvSpPr>
        <dsp:cNvPr id="0" name=""/>
        <dsp:cNvSpPr/>
      </dsp:nvSpPr>
      <dsp:spPr>
        <a:xfrm rot="10800000">
          <a:off x="0" y="915"/>
          <a:ext cx="8534400" cy="1968977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Repeat any questionable result or if there is an instrument error.  </a:t>
          </a:r>
        </a:p>
      </dsp:txBody>
      <dsp:txXfrm rot="10800000">
        <a:off x="0" y="915"/>
        <a:ext cx="8534400" cy="127938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DBC038-2821-4FF7-96E1-D58D7625C30E}">
      <dsp:nvSpPr>
        <dsp:cNvPr id="0" name=""/>
        <dsp:cNvSpPr/>
      </dsp:nvSpPr>
      <dsp:spPr>
        <a:xfrm>
          <a:off x="638674" y="2236"/>
          <a:ext cx="2917689" cy="17506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Partially clotted samples can result in  elevated readings of troponin as well as error codes.</a:t>
          </a:r>
        </a:p>
      </dsp:txBody>
      <dsp:txXfrm>
        <a:off x="638674" y="2236"/>
        <a:ext cx="2917689" cy="1750613"/>
      </dsp:txXfrm>
    </dsp:sp>
    <dsp:sp modelId="{52C9BDA1-4B82-4524-BE65-229D48C372A8}">
      <dsp:nvSpPr>
        <dsp:cNvPr id="0" name=""/>
        <dsp:cNvSpPr/>
      </dsp:nvSpPr>
      <dsp:spPr>
        <a:xfrm>
          <a:off x="3848132" y="2236"/>
          <a:ext cx="2917689" cy="1750613"/>
        </a:xfrm>
        <a:prstGeom prst="rect">
          <a:avLst/>
        </a:prstGeom>
        <a:solidFill>
          <a:schemeClr val="accent2">
            <a:hueOff val="459506"/>
            <a:satOff val="8602"/>
            <a:lumOff val="-52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Grossly hemolyzed samples can cause decreased detection of troponin.</a:t>
          </a:r>
        </a:p>
      </dsp:txBody>
      <dsp:txXfrm>
        <a:off x="3848132" y="2236"/>
        <a:ext cx="2917689" cy="1750613"/>
      </dsp:txXfrm>
    </dsp:sp>
    <dsp:sp modelId="{F708A321-2652-4D7D-AB82-E3F71E960E3C}">
      <dsp:nvSpPr>
        <dsp:cNvPr id="0" name=""/>
        <dsp:cNvSpPr/>
      </dsp:nvSpPr>
      <dsp:spPr>
        <a:xfrm>
          <a:off x="638674" y="2044619"/>
          <a:ext cx="2917689" cy="1750613"/>
        </a:xfrm>
        <a:prstGeom prst="rect">
          <a:avLst/>
        </a:prstGeom>
        <a:solidFill>
          <a:schemeClr val="accent2">
            <a:hueOff val="919011"/>
            <a:satOff val="17205"/>
            <a:lumOff val="-104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Motion of the analyzer during the testing process can cause suppressed results or quality checks.</a:t>
          </a:r>
        </a:p>
      </dsp:txBody>
      <dsp:txXfrm>
        <a:off x="638674" y="2044619"/>
        <a:ext cx="2917689" cy="1750613"/>
      </dsp:txXfrm>
    </dsp:sp>
    <dsp:sp modelId="{3A62817F-2CA3-4D34-95BA-9A578C0B8C1B}">
      <dsp:nvSpPr>
        <dsp:cNvPr id="0" name=""/>
        <dsp:cNvSpPr/>
      </dsp:nvSpPr>
      <dsp:spPr>
        <a:xfrm>
          <a:off x="3848132" y="2044619"/>
          <a:ext cx="2917689" cy="1750613"/>
        </a:xfrm>
        <a:prstGeom prst="rect">
          <a:avLst/>
        </a:prstGeom>
        <a:solidFill>
          <a:schemeClr val="accent2">
            <a:hueOff val="1378517"/>
            <a:satOff val="25807"/>
            <a:lumOff val="-156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For Troponin, samples with hematocrit results above 65 can cause test imprecision and quality check codes.</a:t>
          </a:r>
        </a:p>
      </dsp:txBody>
      <dsp:txXfrm>
        <a:off x="3848132" y="2044619"/>
        <a:ext cx="2917689" cy="175061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5C9730-A763-40A1-8E5D-20A886C55C75}">
      <dsp:nvSpPr>
        <dsp:cNvPr id="0" name=""/>
        <dsp:cNvSpPr/>
      </dsp:nvSpPr>
      <dsp:spPr>
        <a:xfrm>
          <a:off x="0" y="531760"/>
          <a:ext cx="5545932" cy="23376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Interfering substances may falsely depress or elevate results. Results should be confirmed by an alternate </a:t>
          </a:r>
          <a:r>
            <a:rPr lang="en-US" sz="2700" kern="1200" dirty="0" err="1"/>
            <a:t>hCG</a:t>
          </a:r>
          <a:r>
            <a:rPr lang="en-US" sz="2700" kern="1200" dirty="0"/>
            <a:t> method if inconsistent with clinical information.</a:t>
          </a:r>
        </a:p>
      </dsp:txBody>
      <dsp:txXfrm>
        <a:off x="114115" y="645875"/>
        <a:ext cx="5317702" cy="2109430"/>
      </dsp:txXfrm>
    </dsp:sp>
    <dsp:sp modelId="{063E74DD-C660-4188-B34A-F92AB2062A78}">
      <dsp:nvSpPr>
        <dsp:cNvPr id="0" name=""/>
        <dsp:cNvSpPr/>
      </dsp:nvSpPr>
      <dsp:spPr>
        <a:xfrm>
          <a:off x="0" y="2947180"/>
          <a:ext cx="5545932" cy="2337660"/>
        </a:xfrm>
        <a:prstGeom prst="roundRect">
          <a:avLst/>
        </a:prstGeom>
        <a:gradFill rotWithShape="0">
          <a:gsLst>
            <a:gs pos="0">
              <a:schemeClr val="accent2">
                <a:hueOff val="1378517"/>
                <a:satOff val="25807"/>
                <a:lumOff val="-1569"/>
                <a:alphaOff val="0"/>
              </a:schemeClr>
            </a:gs>
            <a:gs pos="90000">
              <a:schemeClr val="accent2">
                <a:hueOff val="1378517"/>
                <a:satOff val="25807"/>
                <a:lumOff val="-1569"/>
                <a:alphaOff val="0"/>
                <a:shade val="100000"/>
                <a:satMod val="105000"/>
              </a:schemeClr>
            </a:gs>
            <a:gs pos="100000">
              <a:schemeClr val="accent2">
                <a:hueOff val="1378517"/>
                <a:satOff val="25807"/>
                <a:lumOff val="-1569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The i-STAT β-</a:t>
          </a:r>
          <a:r>
            <a:rPr lang="en-US" sz="2700" kern="1200" dirty="0" err="1"/>
            <a:t>hCG</a:t>
          </a:r>
          <a:r>
            <a:rPr lang="en-US" sz="2700" kern="1200" dirty="0"/>
            <a:t> test results should always be used and interpreted only in the context of the overall clinical picture.</a:t>
          </a:r>
        </a:p>
      </dsp:txBody>
      <dsp:txXfrm>
        <a:off x="114115" y="3061295"/>
        <a:ext cx="5317702" cy="210943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1F843F-523F-4D61-B5BE-D6115BF6FFCE}">
      <dsp:nvSpPr>
        <dsp:cNvPr id="0" name=""/>
        <dsp:cNvSpPr/>
      </dsp:nvSpPr>
      <dsp:spPr>
        <a:xfrm>
          <a:off x="0" y="62687"/>
          <a:ext cx="4838958" cy="71505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External controls are performed every 30 days: </a:t>
          </a:r>
        </a:p>
      </dsp:txBody>
      <dsp:txXfrm>
        <a:off x="34906" y="97593"/>
        <a:ext cx="4769146" cy="645240"/>
      </dsp:txXfrm>
    </dsp:sp>
    <dsp:sp modelId="{A4DF2B10-5174-40B0-A3CA-A6EFE72D8707}">
      <dsp:nvSpPr>
        <dsp:cNvPr id="0" name=""/>
        <dsp:cNvSpPr/>
      </dsp:nvSpPr>
      <dsp:spPr>
        <a:xfrm>
          <a:off x="0" y="777740"/>
          <a:ext cx="4838958" cy="1378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637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kern="1200"/>
            <a:t>Levels 1 and 3 on all meters for Crea, cTnI and </a:t>
          </a:r>
          <a:r>
            <a:rPr lang="el-GR" sz="1400" kern="1200"/>
            <a:t>β</a:t>
          </a:r>
          <a:r>
            <a:rPr lang="en-US" sz="1400" kern="1200"/>
            <a:t>-hCG (total of 6 on each meter)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kern="1200" dirty="0"/>
            <a:t>QC material is stored in refrigerator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kern="1200" dirty="0"/>
            <a:t>Check expiration dates – Trop and </a:t>
          </a:r>
          <a:r>
            <a:rPr lang="en-US" sz="1400" kern="1200" dirty="0" err="1"/>
            <a:t>BhCG</a:t>
          </a:r>
          <a:r>
            <a:rPr lang="en-US" sz="1400" kern="1200" dirty="0"/>
            <a:t> controls are good for 30 days after opening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i="1" u="sng" kern="1200"/>
            <a:t>Mix well (if not mixed, QC will fail and must repeat)</a:t>
          </a:r>
          <a:endParaRPr lang="en-US" sz="1400" kern="1200"/>
        </a:p>
      </dsp:txBody>
      <dsp:txXfrm>
        <a:off x="0" y="777740"/>
        <a:ext cx="4838958" cy="1378620"/>
      </dsp:txXfrm>
    </dsp:sp>
    <dsp:sp modelId="{657988EE-0159-4046-A89D-0E92DFFAA70E}">
      <dsp:nvSpPr>
        <dsp:cNvPr id="0" name=""/>
        <dsp:cNvSpPr/>
      </dsp:nvSpPr>
      <dsp:spPr>
        <a:xfrm>
          <a:off x="0" y="2156360"/>
          <a:ext cx="4838958" cy="715052"/>
        </a:xfrm>
        <a:prstGeom prst="roundRect">
          <a:avLst/>
        </a:prstGeom>
        <a:solidFill>
          <a:schemeClr val="accent2">
            <a:hueOff val="459506"/>
            <a:satOff val="8602"/>
            <a:lumOff val="-52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Staff should rotate performing QC; all operators are required to complete QC testing</a:t>
          </a:r>
        </a:p>
      </dsp:txBody>
      <dsp:txXfrm>
        <a:off x="34906" y="2191266"/>
        <a:ext cx="4769146" cy="645240"/>
      </dsp:txXfrm>
    </dsp:sp>
    <dsp:sp modelId="{34BCEA38-46CB-4D5E-BCEE-89807A88FA76}">
      <dsp:nvSpPr>
        <dsp:cNvPr id="0" name=""/>
        <dsp:cNvSpPr/>
      </dsp:nvSpPr>
      <dsp:spPr>
        <a:xfrm>
          <a:off x="0" y="2923253"/>
          <a:ext cx="4838958" cy="715052"/>
        </a:xfrm>
        <a:prstGeom prst="roundRect">
          <a:avLst/>
        </a:prstGeom>
        <a:solidFill>
          <a:schemeClr val="accent2">
            <a:hueOff val="919011"/>
            <a:satOff val="17205"/>
            <a:lumOff val="-104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i-STAT screen will alert you when QC is due</a:t>
          </a:r>
        </a:p>
      </dsp:txBody>
      <dsp:txXfrm>
        <a:off x="34906" y="2958159"/>
        <a:ext cx="4769146" cy="645240"/>
      </dsp:txXfrm>
    </dsp:sp>
    <dsp:sp modelId="{90B9D477-F600-4933-90DB-E43A0499D90C}">
      <dsp:nvSpPr>
        <dsp:cNvPr id="0" name=""/>
        <dsp:cNvSpPr/>
      </dsp:nvSpPr>
      <dsp:spPr>
        <a:xfrm>
          <a:off x="0" y="3690146"/>
          <a:ext cx="4838958" cy="715052"/>
        </a:xfrm>
        <a:prstGeom prst="roundRect">
          <a:avLst/>
        </a:prstGeom>
        <a:solidFill>
          <a:schemeClr val="accent2">
            <a:hueOff val="1378517"/>
            <a:satOff val="25807"/>
            <a:lumOff val="-156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Should be performed the first Tuesday or Wednesday of each month</a:t>
          </a:r>
        </a:p>
      </dsp:txBody>
      <dsp:txXfrm>
        <a:off x="34906" y="3725052"/>
        <a:ext cx="4769146" cy="645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7F447-AF12-422E-BA44-A76A9F87B3E5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46946-4DBA-458D-AD45-28FE54BB5F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388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5DFFB6-47B1-40F5-B9DB-D3357F760720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8BB87E-4261-4070-9CD4-0C44766BB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34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8BB87E-4261-4070-9CD4-0C44766BB8F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513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8BB87E-4261-4070-9CD4-0C44766BB8F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451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890E392-9A73-4F0F-B621-DECF29981A66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3928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393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53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114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7525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11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485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433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905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170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793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3890E392-9A73-4F0F-B621-DECF29981A66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879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\\v06.med.va.gov\ric\service\LaboratoryAdministrativeManua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0F30BB5-7BA0-4D79-B51D-809B0D796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7465" y="821636"/>
            <a:ext cx="5068843" cy="5197425"/>
          </a:xfrm>
        </p:spPr>
        <p:txBody>
          <a:bodyPr anchor="ctr">
            <a:normAutofit/>
          </a:bodyPr>
          <a:lstStyle/>
          <a:p>
            <a:pPr algn="l"/>
            <a:r>
              <a:rPr lang="en-US" sz="4300" dirty="0">
                <a:solidFill>
                  <a:schemeClr val="tx1"/>
                </a:solidFill>
              </a:rPr>
              <a:t>2023 i-STAT Competency for </a:t>
            </a:r>
            <a:br>
              <a:rPr lang="en-US" sz="4300" dirty="0">
                <a:solidFill>
                  <a:schemeClr val="tx1"/>
                </a:solidFill>
              </a:rPr>
            </a:br>
            <a:r>
              <a:rPr lang="en-US" sz="4300" dirty="0">
                <a:solidFill>
                  <a:schemeClr val="tx1"/>
                </a:solidFill>
              </a:rPr>
              <a:t>Emergency Medicine</a:t>
            </a:r>
            <a:br>
              <a:rPr lang="en-US" sz="4300" dirty="0">
                <a:solidFill>
                  <a:schemeClr val="tx1"/>
                </a:solidFill>
              </a:rPr>
            </a:br>
            <a:r>
              <a:rPr lang="en-US" sz="4300" b="1" dirty="0">
                <a:solidFill>
                  <a:schemeClr val="tx1"/>
                </a:solidFill>
              </a:rPr>
              <a:t>(Creatinine, Troponin and </a:t>
            </a:r>
            <a:br>
              <a:rPr lang="en-US" sz="4300" b="1" dirty="0">
                <a:solidFill>
                  <a:schemeClr val="tx1"/>
                </a:solidFill>
              </a:rPr>
            </a:br>
            <a:r>
              <a:rPr lang="en-US" sz="4300" b="1" dirty="0">
                <a:solidFill>
                  <a:schemeClr val="tx1"/>
                </a:solidFill>
              </a:rPr>
              <a:t>B-</a:t>
            </a:r>
            <a:r>
              <a:rPr lang="en-US" sz="4300" b="1" dirty="0" err="1">
                <a:solidFill>
                  <a:schemeClr val="tx1"/>
                </a:solidFill>
              </a:rPr>
              <a:t>hcg</a:t>
            </a:r>
            <a:r>
              <a:rPr lang="en-US" sz="4300" b="1" dirty="0">
                <a:solidFill>
                  <a:schemeClr val="tx1"/>
                </a:solidFill>
              </a:rPr>
              <a:t>)</a:t>
            </a:r>
            <a:br>
              <a:rPr lang="en-US" sz="4300" b="1" dirty="0">
                <a:solidFill>
                  <a:schemeClr val="tx1"/>
                </a:solidFill>
              </a:rPr>
            </a:br>
            <a:endParaRPr lang="en-US" sz="4300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F561C9-F335-45B4-A0DC-68F946099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04866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2599" y="821635"/>
            <a:ext cx="2238238" cy="5197425"/>
          </a:xfrm>
        </p:spPr>
        <p:txBody>
          <a:bodyPr anchor="ctr">
            <a:normAutofit/>
          </a:bodyPr>
          <a:lstStyle/>
          <a:p>
            <a:pPr algn="l"/>
            <a:r>
              <a:rPr lang="en-US"/>
              <a:t>Ancillary Testing</a:t>
            </a:r>
          </a:p>
          <a:p>
            <a:pPr algn="l"/>
            <a:r>
              <a:rPr lang="en-US"/>
              <a:t>October 2023</a:t>
            </a:r>
          </a:p>
          <a:p>
            <a:pPr algn="l"/>
            <a:r>
              <a:rPr lang="en-US"/>
              <a:t>Central Virginia Health System</a:t>
            </a:r>
          </a:p>
        </p:txBody>
      </p:sp>
    </p:spTree>
    <p:extLst>
      <p:ext uri="{BB962C8B-B14F-4D97-AF65-F5344CB8AC3E}">
        <p14:creationId xmlns:p14="http://schemas.microsoft.com/office/powerpoint/2010/main" val="18503313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38128-1F62-489D-AF62-6B6B74B87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0"/>
            <a:ext cx="7773338" cy="1596177"/>
          </a:xfrm>
        </p:spPr>
        <p:txBody>
          <a:bodyPr>
            <a:normAutofit/>
          </a:bodyPr>
          <a:lstStyle/>
          <a:p>
            <a:r>
              <a:rPr lang="en-US" dirty="0"/>
              <a:t>Result troubleshooting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8D0B18A-06B5-4829-B290-8CF565D271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5658616"/>
              </p:ext>
            </p:extLst>
          </p:nvPr>
        </p:nvGraphicFramePr>
        <p:xfrm>
          <a:off x="533400" y="1676400"/>
          <a:ext cx="8534400" cy="5181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5278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r>
              <a:rPr lang="en-US" err="1"/>
              <a:t>cTnI</a:t>
            </a:r>
            <a:r>
              <a:rPr lang="en-US"/>
              <a:t> Limitations</a:t>
            </a:r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1CE0B6FE-9323-4CB5-A05E-4A53BF5C8D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6947147"/>
              </p:ext>
            </p:extLst>
          </p:nvPr>
        </p:nvGraphicFramePr>
        <p:xfrm>
          <a:off x="857250" y="2298530"/>
          <a:ext cx="7404497" cy="3797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6944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0805" y="1314450"/>
            <a:ext cx="2133002" cy="3680244"/>
          </a:xfrm>
        </p:spPr>
        <p:txBody>
          <a:bodyPr>
            <a:normAutofit/>
          </a:bodyPr>
          <a:lstStyle/>
          <a:p>
            <a:r>
              <a:rPr lang="el-GR" sz="2800" dirty="0"/>
              <a:t>β</a:t>
            </a:r>
            <a:r>
              <a:rPr lang="en-US" sz="2800" dirty="0"/>
              <a:t>-</a:t>
            </a:r>
            <a:r>
              <a:rPr lang="en-US" sz="2900" dirty="0" err="1"/>
              <a:t>hCG</a:t>
            </a:r>
            <a:r>
              <a:rPr lang="en-US" sz="2900" dirty="0"/>
              <a:t> Limitations</a:t>
            </a:r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8EB3355A-B58F-4008-8037-24EB1233D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4461087"/>
              </p:ext>
            </p:extLst>
          </p:nvPr>
        </p:nvGraphicFramePr>
        <p:xfrm>
          <a:off x="3445668" y="889000"/>
          <a:ext cx="5545932" cy="581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32377852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16294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30756" y="873457"/>
            <a:ext cx="2454782" cy="5222543"/>
          </a:xfrm>
        </p:spPr>
        <p:txBody>
          <a:bodyPr>
            <a:normAutofit/>
          </a:bodyPr>
          <a:lstStyle/>
          <a:p>
            <a:r>
              <a:rPr lang="en-US" sz="2400">
                <a:solidFill>
                  <a:srgbClr val="FFFFFF"/>
                </a:solidFill>
              </a:rPr>
              <a:t>BhCG Limitations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46310" y="873457"/>
            <a:ext cx="4515593" cy="5222543"/>
          </a:xfrm>
        </p:spPr>
        <p:txBody>
          <a:bodyPr anchor="ctr">
            <a:normAutofit/>
          </a:bodyPr>
          <a:lstStyle/>
          <a:p>
            <a:pPr lvl="0"/>
            <a:r>
              <a:rPr lang="en-US" sz="1700">
                <a:solidFill>
                  <a:schemeClr val="tx1"/>
                </a:solidFill>
              </a:rPr>
              <a:t>Grossly hemolyzed samples can decrease detection of hCG or create quality check codes.</a:t>
            </a:r>
          </a:p>
          <a:p>
            <a:pPr marL="0" lvl="0" indent="0">
              <a:buNone/>
            </a:pPr>
            <a:endParaRPr lang="en-US" sz="1700">
              <a:solidFill>
                <a:schemeClr val="tx1"/>
              </a:solidFill>
            </a:endParaRPr>
          </a:p>
          <a:p>
            <a:pPr lvl="0"/>
            <a:r>
              <a:rPr lang="en-US" sz="1700">
                <a:solidFill>
                  <a:schemeClr val="tx1"/>
                </a:solidFill>
              </a:rPr>
              <a:t>Specimens from peri- or post-menopausal women may elicit weak positive results due to low β-hCG levels unrelated to pregnancy. It is good laboratory practice to resample and retest after 48 hours.</a:t>
            </a:r>
          </a:p>
          <a:p>
            <a:endParaRPr lang="en-US" sz="17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263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extLst>
              <a:ext uri="{FF2B5EF4-FFF2-40B4-BE49-F238E27FC236}">
                <a16:creationId xmlns:a16="http://schemas.microsoft.com/office/drawing/2014/main" id="{F28D9B36-75B9-4435-83E6-0A9C81A12E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3355" y="243840"/>
            <a:ext cx="879348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8AE672-83DE-4B83-AB48-37BB04E6F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/>
            <a:r>
              <a:rPr lang="en-US" altLang="en-US" b="1" cap="all"/>
              <a:t>Interfering Factors for Creatinine</a:t>
            </a:r>
            <a:endParaRPr lang="en-US" b="1" cap="all"/>
          </a:p>
        </p:txBody>
      </p:sp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CCE49BEF-CE90-3718-DEC9-1ED6942EF9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4567" y="2057400"/>
            <a:ext cx="7009466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897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9858" y="609599"/>
            <a:ext cx="2523284" cy="5606143"/>
          </a:xfrm>
        </p:spPr>
        <p:txBody>
          <a:bodyPr>
            <a:normAutofit/>
          </a:bodyPr>
          <a:lstStyle/>
          <a:p>
            <a:r>
              <a:rPr lang="en-US" sz="4200"/>
              <a:t>Quality Control</a:t>
            </a:r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98B57221-C51C-3066-4BA7-5E47365325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2640368"/>
              </p:ext>
            </p:extLst>
          </p:nvPr>
        </p:nvGraphicFramePr>
        <p:xfrm>
          <a:off x="3408759" y="1199858"/>
          <a:ext cx="4838958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64831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1757" y="899848"/>
            <a:ext cx="2660686" cy="5380037"/>
          </a:xfrm>
        </p:spPr>
        <p:txBody>
          <a:bodyPr anchor="ctr">
            <a:normAutofit/>
          </a:bodyPr>
          <a:lstStyle/>
          <a:p>
            <a:r>
              <a:rPr lang="en-US" sz="3800" dirty="0"/>
              <a:t>Quality Control</a:t>
            </a:r>
          </a:p>
        </p:txBody>
      </p:sp>
      <p:graphicFrame>
        <p:nvGraphicFramePr>
          <p:cNvPr id="27" name="Content Placeholder 1">
            <a:extLst>
              <a:ext uri="{FF2B5EF4-FFF2-40B4-BE49-F238E27FC236}">
                <a16:creationId xmlns:a16="http://schemas.microsoft.com/office/drawing/2014/main" id="{D0A79291-EAED-45F5-AE76-03274ADD6C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0653082"/>
              </p:ext>
            </p:extLst>
          </p:nvPr>
        </p:nvGraphicFramePr>
        <p:xfrm>
          <a:off x="3687414" y="944563"/>
          <a:ext cx="4971603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2558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8">
            <a:extLst>
              <a:ext uri="{FF2B5EF4-FFF2-40B4-BE49-F238E27FC236}">
                <a16:creationId xmlns:a16="http://schemas.microsoft.com/office/drawing/2014/main" id="{7EB3C453-B485-4F07-841B-918D40331D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3355" y="243840"/>
            <a:ext cx="879348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89858" y="609599"/>
            <a:ext cx="2523284" cy="56061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4200"/>
              <a:t>Cleaning</a:t>
            </a:r>
          </a:p>
        </p:txBody>
      </p:sp>
      <p:graphicFrame>
        <p:nvGraphicFramePr>
          <p:cNvPr id="20" name="Content Placeholder 1">
            <a:extLst>
              <a:ext uri="{FF2B5EF4-FFF2-40B4-BE49-F238E27FC236}">
                <a16:creationId xmlns:a16="http://schemas.microsoft.com/office/drawing/2014/main" id="{1881B635-BC5D-79CE-78F5-6466521A478F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96554850"/>
              </p:ext>
            </p:extLst>
          </p:nvPr>
        </p:nvGraphicFramePr>
        <p:xfrm>
          <a:off x="3408759" y="1199858"/>
          <a:ext cx="4838958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12409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76200"/>
            <a:ext cx="7648121" cy="1099457"/>
          </a:xfrm>
        </p:spPr>
        <p:txBody>
          <a:bodyPr>
            <a:normAutofit/>
          </a:bodyPr>
          <a:lstStyle/>
          <a:p>
            <a:r>
              <a:rPr lang="en-US"/>
              <a:t>Docking/Transmission</a:t>
            </a:r>
            <a:endParaRPr lang="en-US" dirty="0"/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83CAA296-E3DB-4D92-85F5-D9B155F12E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8480549"/>
              </p:ext>
            </p:extLst>
          </p:nvPr>
        </p:nvGraphicFramePr>
        <p:xfrm>
          <a:off x="0" y="1447800"/>
          <a:ext cx="9143999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7487418"/>
      </p:ext>
    </p:extLst>
  </p:cSld>
  <p:clrMapOvr>
    <a:masterClrMapping/>
  </p:clrMapOvr>
  <p:transition spd="med">
    <p:pul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DBE355-F758-4E41-BF01-97EBE6293B85}"/>
              </a:ext>
            </a:extLst>
          </p:cNvPr>
          <p:cNvSpPr txBox="1"/>
          <p:nvPr/>
        </p:nvSpPr>
        <p:spPr>
          <a:xfrm>
            <a:off x="480805" y="1314450"/>
            <a:ext cx="2133002" cy="36802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800" cap="all">
                <a:latin typeface="+mj-lt"/>
                <a:ea typeface="+mj-ea"/>
                <a:cs typeface="+mj-cs"/>
              </a:rPr>
              <a:t>Thank you!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B73491A-023A-48D8-8C28-360537993C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180092"/>
              </p:ext>
            </p:extLst>
          </p:nvPr>
        </p:nvGraphicFramePr>
        <p:xfrm>
          <a:off x="3445668" y="889000"/>
          <a:ext cx="5545932" cy="543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5854104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28600"/>
            <a:ext cx="8686800" cy="655319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300" dirty="0"/>
              <a:t>Ancillary Testing </a:t>
            </a:r>
            <a:br>
              <a:rPr lang="en-US" sz="3300" dirty="0"/>
            </a:br>
            <a:r>
              <a:rPr lang="en-US" sz="3300" dirty="0"/>
              <a:t>Policies and Procedures ARE FOUND IN SOFTWARE CALLED “MEDIALAB FEDERAL”</a:t>
            </a:r>
            <a:br>
              <a:rPr lang="en-US" sz="3300" dirty="0"/>
            </a:br>
            <a:r>
              <a:rPr lang="en-US" sz="3300" dirty="0"/>
              <a:t>Use the link below to access the SOP.</a:t>
            </a:r>
            <a:br>
              <a:rPr lang="en-US" sz="3300" dirty="0"/>
            </a:br>
            <a:r>
              <a:rPr lang="en-US" sz="3300" dirty="0"/>
              <a:t> </a:t>
            </a:r>
            <a:r>
              <a:rPr lang="en-US" sz="3300" u="sng" dirty="0">
                <a:highlight>
                  <a:srgbClr val="FFFF00"/>
                </a:highlight>
                <a:hlinkClick r:id="rId2" action="ppaction://hlinkfile"/>
              </a:rPr>
              <a:t>\\v06.med.va.gov\ric\service\LaboratoryAdministrativeManual</a:t>
            </a:r>
            <a:br>
              <a:rPr lang="en-US" sz="3300" u="sng" dirty="0"/>
            </a:br>
            <a:br>
              <a:rPr lang="en-US" sz="3300" u="sng" dirty="0"/>
            </a:br>
            <a:r>
              <a:rPr lang="en-US" sz="3300" dirty="0"/>
              <a:t>1. Open the POC Ancillary folder</a:t>
            </a:r>
            <a:br>
              <a:rPr lang="en-US" sz="3300" dirty="0"/>
            </a:br>
            <a:r>
              <a:rPr lang="en-US" sz="3300" dirty="0"/>
              <a:t>2. Open  “I-stat”</a:t>
            </a:r>
            <a:br>
              <a:rPr lang="en-US" sz="3300" dirty="0"/>
            </a:br>
            <a:r>
              <a:rPr lang="en-US" sz="3300" dirty="0"/>
              <a:t>3. there is document for each test</a:t>
            </a:r>
            <a:br>
              <a:rPr lang="en-US" sz="3300" dirty="0"/>
            </a:br>
            <a:br>
              <a:rPr lang="en-US" sz="3300" u="sng" dirty="0"/>
            </a:b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220779296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r>
              <a:rPr lang="en-US" dirty="0"/>
              <a:t>Cartridges	</a:t>
            </a:r>
          </a:p>
        </p:txBody>
      </p:sp>
      <p:graphicFrame>
        <p:nvGraphicFramePr>
          <p:cNvPr id="25" name="Content Placeholder 1">
            <a:extLst>
              <a:ext uri="{FF2B5EF4-FFF2-40B4-BE49-F238E27FC236}">
                <a16:creationId xmlns:a16="http://schemas.microsoft.com/office/drawing/2014/main" id="{5F52B604-B7F0-4351-A24E-389F9389C9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6318602"/>
              </p:ext>
            </p:extLst>
          </p:nvPr>
        </p:nvGraphicFramePr>
        <p:xfrm>
          <a:off x="857250" y="2298530"/>
          <a:ext cx="7404497" cy="3797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1875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51889" y="56444"/>
            <a:ext cx="7055380" cy="2362200"/>
          </a:xfrm>
        </p:spPr>
        <p:txBody>
          <a:bodyPr/>
          <a:lstStyle/>
          <a:p>
            <a:r>
              <a:rPr lang="en-US" sz="3600" dirty="0"/>
              <a:t>Sample Fill Mark                  </a:t>
            </a:r>
            <a:br>
              <a:rPr lang="en-US" sz="3600" dirty="0"/>
            </a:br>
            <a:r>
              <a:rPr lang="en-US" sz="3600" dirty="0"/>
              <a:t>  </a:t>
            </a:r>
            <a:r>
              <a:rPr lang="en-US" sz="2000" b="1" dirty="0"/>
              <a:t>(</a:t>
            </a:r>
            <a:r>
              <a:rPr lang="en-US" sz="2000" b="1" dirty="0" err="1"/>
              <a:t>cTnI</a:t>
            </a:r>
            <a:r>
              <a:rPr lang="en-US" sz="2000" b="1" dirty="0"/>
              <a:t> cartridge pictured, but sample is applied the same way for all 3 tests)</a:t>
            </a:r>
          </a:p>
        </p:txBody>
      </p:sp>
      <p:pic>
        <p:nvPicPr>
          <p:cNvPr id="28" name="Content Placeholder 27">
            <a:extLst>
              <a:ext uri="{FF2B5EF4-FFF2-40B4-BE49-F238E27FC236}">
                <a16:creationId xmlns:a16="http://schemas.microsoft.com/office/drawing/2014/main" id="{758A63C6-3758-47D6-84AE-1303461F35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2057400"/>
            <a:ext cx="3698312" cy="419100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9AEDEEFF-D4B7-4A15-AAF6-FCBCF84D73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8812" y="2057400"/>
            <a:ext cx="3375515" cy="4484511"/>
          </a:xfrm>
          <a:prstGeom prst="rect">
            <a:avLst/>
          </a:prstGeom>
        </p:spPr>
      </p:pic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32486A9-9E58-4052-9E51-B4B47F733B71}"/>
              </a:ext>
            </a:extLst>
          </p:cNvPr>
          <p:cNvCxnSpPr>
            <a:cxnSpLocks/>
          </p:cNvCxnSpPr>
          <p:nvPr/>
        </p:nvCxnSpPr>
        <p:spPr>
          <a:xfrm flipV="1">
            <a:off x="263942" y="3395133"/>
            <a:ext cx="1275611" cy="1557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755F435-450F-4DA7-88DB-0B099ADFAE5E}"/>
              </a:ext>
            </a:extLst>
          </p:cNvPr>
          <p:cNvCxnSpPr>
            <a:cxnSpLocks/>
          </p:cNvCxnSpPr>
          <p:nvPr/>
        </p:nvCxnSpPr>
        <p:spPr>
          <a:xfrm flipV="1">
            <a:off x="5398763" y="4292599"/>
            <a:ext cx="1275611" cy="1557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422002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>
            <a:extLst>
              <a:ext uri="{FF2B5EF4-FFF2-40B4-BE49-F238E27FC236}">
                <a16:creationId xmlns:a16="http://schemas.microsoft.com/office/drawing/2014/main" id="{00C4F1C3-3ADD-491F-8C66-57912A2421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3355" y="243840"/>
            <a:ext cx="879348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857250" y="609600"/>
            <a:ext cx="7406640" cy="1356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4400" dirty="0">
                <a:solidFill>
                  <a:srgbClr val="FFFFFF"/>
                </a:solidFill>
              </a:rPr>
              <a:t>Specimen Collection</a:t>
            </a:r>
          </a:p>
        </p:txBody>
      </p:sp>
      <p:sp useBgFill="1">
        <p:nvSpPr>
          <p:cNvPr id="19" name="Rectangle 13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857250" y="2852530"/>
            <a:ext cx="7404653" cy="3243469"/>
          </a:xfrm>
        </p:spPr>
        <p:txBody>
          <a:bodyPr vert="horz" lIns="91440" tIns="45720" rIns="91440" bIns="45720" rtlCol="0">
            <a:normAutofit/>
          </a:bodyPr>
          <a:lstStyle/>
          <a:p>
            <a:pPr indent="-182880" defTabSz="914400"/>
            <a:r>
              <a:rPr lang="en-US" dirty="0">
                <a:solidFill>
                  <a:schemeClr val="tx1"/>
                </a:solidFill>
              </a:rPr>
              <a:t>Green top tube must be full and mixed well</a:t>
            </a:r>
          </a:p>
          <a:p>
            <a:pPr indent="-182880" defTabSz="914400"/>
            <a:r>
              <a:rPr lang="en-US" dirty="0">
                <a:solidFill>
                  <a:schemeClr val="tx1"/>
                </a:solidFill>
              </a:rPr>
              <a:t>Under-filled tubes can cause inaccurate results</a:t>
            </a:r>
          </a:p>
          <a:p>
            <a:pPr indent="-182880" defTabSz="914400"/>
            <a:r>
              <a:rPr lang="en-US" dirty="0">
                <a:solidFill>
                  <a:schemeClr val="tx1"/>
                </a:solidFill>
              </a:rPr>
              <a:t>Good blood collection technique is CRITICAL!</a:t>
            </a:r>
          </a:p>
          <a:p>
            <a:pPr indent="-182880" defTabSz="914400"/>
            <a:r>
              <a:rPr lang="en-US" dirty="0">
                <a:solidFill>
                  <a:schemeClr val="tx1"/>
                </a:solidFill>
              </a:rPr>
              <a:t>Label all specimens with patient label (must have a minimum of 2 patient identifiers: full name, full social, and/or date of birth)</a:t>
            </a:r>
          </a:p>
        </p:txBody>
      </p:sp>
    </p:spTree>
    <p:extLst>
      <p:ext uri="{BB962C8B-B14F-4D97-AF65-F5344CB8AC3E}">
        <p14:creationId xmlns:p14="http://schemas.microsoft.com/office/powerpoint/2010/main" val="91234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65199" y="609600"/>
            <a:ext cx="7648121" cy="1099457"/>
          </a:xfrm>
        </p:spPr>
        <p:txBody>
          <a:bodyPr>
            <a:normAutofit/>
          </a:bodyPr>
          <a:lstStyle/>
          <a:p>
            <a:r>
              <a:rPr lang="en-US" dirty="0"/>
              <a:t>Patient Testing</a:t>
            </a:r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5FC33214-7677-4BEE-BD48-DF391DB474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4505636"/>
              </p:ext>
            </p:extLst>
          </p:nvPr>
        </p:nvGraphicFramePr>
        <p:xfrm>
          <a:off x="965199" y="1948543"/>
          <a:ext cx="7213600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5105888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46640" y="167640"/>
            <a:ext cx="7406640" cy="1356360"/>
          </a:xfrm>
        </p:spPr>
        <p:txBody>
          <a:bodyPr>
            <a:normAutofit/>
          </a:bodyPr>
          <a:lstStyle/>
          <a:p>
            <a:r>
              <a:rPr lang="en-US"/>
              <a:t>Interpretation of </a:t>
            </a:r>
            <a:r>
              <a:rPr lang="en-US" b="1" u="sng"/>
              <a:t>Troponin</a:t>
            </a:r>
            <a:r>
              <a:rPr lang="en-US"/>
              <a:t> results</a:t>
            </a:r>
          </a:p>
        </p:txBody>
      </p:sp>
      <p:graphicFrame>
        <p:nvGraphicFramePr>
          <p:cNvPr id="7" name="Content Placeholder 1">
            <a:extLst>
              <a:ext uri="{FF2B5EF4-FFF2-40B4-BE49-F238E27FC236}">
                <a16:creationId xmlns:a16="http://schemas.microsoft.com/office/drawing/2014/main" id="{E600523A-A0F1-815F-B5DF-BA24A061E7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385687"/>
              </p:ext>
            </p:extLst>
          </p:nvPr>
        </p:nvGraphicFramePr>
        <p:xfrm>
          <a:off x="457200" y="1143000"/>
          <a:ext cx="8382000" cy="5547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1780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45424-6602-4B9E-B34F-2F4FF00B1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9600"/>
            <a:ext cx="3044951" cy="60198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dirty="0"/>
              <a:t>Interpretation of </a:t>
            </a:r>
            <a:br>
              <a:rPr lang="en-US" sz="2800" dirty="0"/>
            </a:br>
            <a:r>
              <a:rPr lang="en-US" sz="3200" dirty="0"/>
              <a:t>β</a:t>
            </a:r>
            <a:r>
              <a:rPr lang="en-US" sz="2800" b="1" u="sng" dirty="0"/>
              <a:t>-</a:t>
            </a:r>
            <a:r>
              <a:rPr lang="en-US" sz="2800" b="1" u="sng" dirty="0" err="1"/>
              <a:t>hCG</a:t>
            </a:r>
            <a:r>
              <a:rPr lang="en-US" sz="2800" dirty="0"/>
              <a:t> Results</a:t>
            </a:r>
          </a:p>
        </p:txBody>
      </p:sp>
      <p:graphicFrame>
        <p:nvGraphicFramePr>
          <p:cNvPr id="7" name="Content Placeholder 1">
            <a:extLst>
              <a:ext uri="{FF2B5EF4-FFF2-40B4-BE49-F238E27FC236}">
                <a16:creationId xmlns:a16="http://schemas.microsoft.com/office/drawing/2014/main" id="{CB49480F-DDBB-4165-9113-97B44B8002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8757568"/>
              </p:ext>
            </p:extLst>
          </p:nvPr>
        </p:nvGraphicFramePr>
        <p:xfrm>
          <a:off x="2819400" y="533400"/>
          <a:ext cx="60960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93457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45424-6602-4B9E-B34F-2F4FF00B1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304800"/>
            <a:ext cx="7406640" cy="1356360"/>
          </a:xfrm>
        </p:spPr>
        <p:txBody>
          <a:bodyPr>
            <a:normAutofit/>
          </a:bodyPr>
          <a:lstStyle/>
          <a:p>
            <a:r>
              <a:rPr lang="en-US" dirty="0"/>
              <a:t>Interpretation of </a:t>
            </a:r>
            <a:r>
              <a:rPr lang="en-US" b="1" u="sng" dirty="0"/>
              <a:t>Creatinine</a:t>
            </a:r>
            <a:r>
              <a:rPr lang="en-US" dirty="0"/>
              <a:t>	Result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F106DC6-47E1-B6BB-32B3-FDF1231BD5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5784023"/>
              </p:ext>
            </p:extLst>
          </p:nvPr>
        </p:nvGraphicFramePr>
        <p:xfrm>
          <a:off x="304800" y="1524000"/>
          <a:ext cx="88392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75273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248</TotalTime>
  <Words>1051</Words>
  <Application>Microsoft Office PowerPoint</Application>
  <PresentationFormat>On-screen Show (4:3)</PresentationFormat>
  <Paragraphs>91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Calibri</vt:lpstr>
      <vt:lpstr>Corbel</vt:lpstr>
      <vt:lpstr>Wingdings</vt:lpstr>
      <vt:lpstr>Basis</vt:lpstr>
      <vt:lpstr>2023 i-STAT Competency for  Emergency Medicine (Creatinine, Troponin and  B-hcg) </vt:lpstr>
      <vt:lpstr>Ancillary Testing  Policies and Procedures ARE FOUND IN SOFTWARE CALLED “MEDIALAB FEDERAL” Use the link below to access the SOP.  \\v06.med.va.gov\ric\service\LaboratoryAdministrativeManual  1. Open the POC Ancillary folder 2. Open  “I-stat” 3. there is document for each test  </vt:lpstr>
      <vt:lpstr>Cartridges </vt:lpstr>
      <vt:lpstr>Sample Fill Mark                     (cTnI cartridge pictured, but sample is applied the same way for all 3 tests)</vt:lpstr>
      <vt:lpstr>Specimen Collection</vt:lpstr>
      <vt:lpstr>Patient Testing</vt:lpstr>
      <vt:lpstr>Interpretation of Troponin results</vt:lpstr>
      <vt:lpstr>Interpretation of  β-hCG Results</vt:lpstr>
      <vt:lpstr>Interpretation of Creatinine Result</vt:lpstr>
      <vt:lpstr>Result troubleshooting</vt:lpstr>
      <vt:lpstr>cTnI Limitations</vt:lpstr>
      <vt:lpstr>β-hCG Limitations</vt:lpstr>
      <vt:lpstr>BhCG Limitations</vt:lpstr>
      <vt:lpstr>Interfering Factors for Creatinine</vt:lpstr>
      <vt:lpstr>Quality Control</vt:lpstr>
      <vt:lpstr>Quality Control</vt:lpstr>
      <vt:lpstr>Cleaning</vt:lpstr>
      <vt:lpstr>Docking/Transmission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i-STAT Competency for Emergency Medicine (Creatinine, Troponin and B-hcg)</dc:title>
  <dc:creator>Tegegne, Mulu  RICVAMC</dc:creator>
  <cp:lastModifiedBy>Priestley, Heather N. (she/her/hers)</cp:lastModifiedBy>
  <cp:revision>57</cp:revision>
  <dcterms:created xsi:type="dcterms:W3CDTF">2020-10-01T14:02:10Z</dcterms:created>
  <dcterms:modified xsi:type="dcterms:W3CDTF">2023-10-06T15:15:38Z</dcterms:modified>
</cp:coreProperties>
</file>