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2" r:id="rId1"/>
  </p:sldMasterIdLst>
  <p:notesMasterIdLst>
    <p:notesMasterId r:id="rId15"/>
  </p:notesMasterIdLst>
  <p:sldIdLst>
    <p:sldId id="256" r:id="rId2"/>
    <p:sldId id="257" r:id="rId3"/>
    <p:sldId id="258" r:id="rId4"/>
    <p:sldId id="273" r:id="rId5"/>
    <p:sldId id="278" r:id="rId6"/>
    <p:sldId id="277" r:id="rId7"/>
    <p:sldId id="259" r:id="rId8"/>
    <p:sldId id="261" r:id="rId9"/>
    <p:sldId id="275" r:id="rId10"/>
    <p:sldId id="274" r:id="rId11"/>
    <p:sldId id="262" r:id="rId12"/>
    <p:sldId id="276" r:id="rId13"/>
    <p:sldId id="27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532" autoAdjust="0"/>
  </p:normalViewPr>
  <p:slideViewPr>
    <p:cSldViewPr>
      <p:cViewPr varScale="1">
        <p:scale>
          <a:sx n="85" d="100"/>
          <a:sy n="85" d="100"/>
        </p:scale>
        <p:origin x="11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2028" y="8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BC7C8-A5FA-4BCE-B4B4-D746A7CA692F}"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en-US"/>
        </a:p>
      </dgm:t>
    </dgm:pt>
    <dgm:pt modelId="{8C153117-CE1A-4C2E-A187-71C21458D733}">
      <dgm:prSet custT="1"/>
      <dgm:spPr/>
      <dgm:t>
        <a:bodyPr/>
        <a:lstStyle/>
        <a:p>
          <a:pPr>
            <a:lnSpc>
              <a:spcPct val="100000"/>
            </a:lnSpc>
          </a:pPr>
          <a:r>
            <a:rPr lang="en-US" sz="2800" dirty="0"/>
            <a:t>Quality Control for the </a:t>
          </a:r>
          <a:r>
            <a:rPr lang="en-US" sz="2800" dirty="0" err="1"/>
            <a:t>Avoximeter</a:t>
          </a:r>
          <a:r>
            <a:rPr lang="en-US" sz="2800" dirty="0"/>
            <a:t> is composed of 3 processes:</a:t>
          </a:r>
        </a:p>
      </dgm:t>
    </dgm:pt>
    <dgm:pt modelId="{2641D89B-7131-40BC-8B86-0AA990F85869}" type="parTrans" cxnId="{7C6325FB-3A0C-403E-972F-A3C1F394F545}">
      <dgm:prSet/>
      <dgm:spPr/>
      <dgm:t>
        <a:bodyPr/>
        <a:lstStyle/>
        <a:p>
          <a:endParaRPr lang="en-US"/>
        </a:p>
      </dgm:t>
    </dgm:pt>
    <dgm:pt modelId="{7D9135B9-C416-4095-B977-FF1A351EC1E5}" type="sibTrans" cxnId="{7C6325FB-3A0C-403E-972F-A3C1F394F545}">
      <dgm:prSet/>
      <dgm:spPr/>
      <dgm:t>
        <a:bodyPr/>
        <a:lstStyle/>
        <a:p>
          <a:endParaRPr lang="en-US"/>
        </a:p>
      </dgm:t>
    </dgm:pt>
    <dgm:pt modelId="{51FE450E-B74E-4BCB-BDF4-8318D9073D03}">
      <dgm:prSet/>
      <dgm:spPr/>
      <dgm:t>
        <a:bodyPr/>
        <a:lstStyle/>
        <a:p>
          <a:pPr>
            <a:lnSpc>
              <a:spcPct val="100000"/>
            </a:lnSpc>
          </a:pPr>
          <a:r>
            <a:rPr lang="en-US" dirty="0"/>
            <a:t>Setting the path length of test cuvettes</a:t>
          </a:r>
        </a:p>
      </dgm:t>
    </dgm:pt>
    <dgm:pt modelId="{8AF72405-E471-4D77-BF83-E28830058168}" type="parTrans" cxnId="{D36DDD98-5A81-4115-8E0E-7A17C1E9741A}">
      <dgm:prSet/>
      <dgm:spPr/>
      <dgm:t>
        <a:bodyPr/>
        <a:lstStyle/>
        <a:p>
          <a:endParaRPr lang="en-US"/>
        </a:p>
      </dgm:t>
    </dgm:pt>
    <dgm:pt modelId="{DAC65CEE-FC0B-40DA-967E-BD4BA15ADF09}" type="sibTrans" cxnId="{D36DDD98-5A81-4115-8E0E-7A17C1E9741A}">
      <dgm:prSet/>
      <dgm:spPr/>
      <dgm:t>
        <a:bodyPr/>
        <a:lstStyle/>
        <a:p>
          <a:endParaRPr lang="en-US"/>
        </a:p>
      </dgm:t>
    </dgm:pt>
    <dgm:pt modelId="{623AB5A0-129C-4E51-B883-2301F43A01D5}">
      <dgm:prSet/>
      <dgm:spPr/>
      <dgm:t>
        <a:bodyPr/>
        <a:lstStyle/>
        <a:p>
          <a:pPr>
            <a:lnSpc>
              <a:spcPct val="100000"/>
            </a:lnSpc>
          </a:pPr>
          <a:r>
            <a:rPr lang="en-US" dirty="0"/>
            <a:t>Optical Filters</a:t>
          </a:r>
        </a:p>
      </dgm:t>
    </dgm:pt>
    <dgm:pt modelId="{A3959FA5-64AD-4C7F-B79D-37726F3B250E}" type="parTrans" cxnId="{46A2D2E5-64F2-45EB-966B-ABC3CB3BC8FF}">
      <dgm:prSet/>
      <dgm:spPr/>
      <dgm:t>
        <a:bodyPr/>
        <a:lstStyle/>
        <a:p>
          <a:endParaRPr lang="en-US"/>
        </a:p>
      </dgm:t>
    </dgm:pt>
    <dgm:pt modelId="{37A1DFB9-144C-4A17-B57A-0F391E60B702}" type="sibTrans" cxnId="{46A2D2E5-64F2-45EB-966B-ABC3CB3BC8FF}">
      <dgm:prSet/>
      <dgm:spPr/>
      <dgm:t>
        <a:bodyPr/>
        <a:lstStyle/>
        <a:p>
          <a:endParaRPr lang="en-US"/>
        </a:p>
      </dgm:t>
    </dgm:pt>
    <dgm:pt modelId="{A4BFCE46-9177-4961-803A-9CF47FD33285}">
      <dgm:prSet/>
      <dgm:spPr/>
      <dgm:t>
        <a:bodyPr/>
        <a:lstStyle/>
        <a:p>
          <a:pPr>
            <a:lnSpc>
              <a:spcPct val="100000"/>
            </a:lnSpc>
          </a:pPr>
          <a:r>
            <a:rPr lang="en-US"/>
            <a:t>Aqueous Control Materials</a:t>
          </a:r>
        </a:p>
      </dgm:t>
    </dgm:pt>
    <dgm:pt modelId="{83548DFB-E5AF-451D-A962-FE717C6F6A31}" type="parTrans" cxnId="{F9D9D232-670F-4084-9216-07A5BBF74232}">
      <dgm:prSet/>
      <dgm:spPr/>
      <dgm:t>
        <a:bodyPr/>
        <a:lstStyle/>
        <a:p>
          <a:endParaRPr lang="en-US"/>
        </a:p>
      </dgm:t>
    </dgm:pt>
    <dgm:pt modelId="{04416907-5141-47FB-9B57-921FABEB73BC}" type="sibTrans" cxnId="{F9D9D232-670F-4084-9216-07A5BBF74232}">
      <dgm:prSet/>
      <dgm:spPr/>
      <dgm:t>
        <a:bodyPr/>
        <a:lstStyle/>
        <a:p>
          <a:endParaRPr lang="en-US"/>
        </a:p>
      </dgm:t>
    </dgm:pt>
    <dgm:pt modelId="{DF50D14F-33BF-4563-833B-113C8FDEC2E0}">
      <dgm:prSet custT="1"/>
      <dgm:spPr/>
      <dgm:t>
        <a:bodyPr/>
        <a:lstStyle/>
        <a:p>
          <a:pPr>
            <a:lnSpc>
              <a:spcPct val="100000"/>
            </a:lnSpc>
          </a:pPr>
          <a:r>
            <a:rPr lang="en-US" sz="2400" dirty="0"/>
            <a:t>Each package of cuvettes is labeled with a lot Number and Calibration code. Visually verify these match </a:t>
          </a:r>
          <a:r>
            <a:rPr lang="en-US" sz="2400" u="sng" dirty="0"/>
            <a:t>every time</a:t>
          </a:r>
          <a:r>
            <a:rPr lang="en-US" sz="2400" dirty="0"/>
            <a:t> a sample is analyzed!</a:t>
          </a:r>
        </a:p>
      </dgm:t>
    </dgm:pt>
    <dgm:pt modelId="{976ADC78-BEDD-4BD9-A9E6-C5BE3BBDB9E2}" type="parTrans" cxnId="{A282FFF3-706D-4844-920F-176DEDB7651A}">
      <dgm:prSet/>
      <dgm:spPr/>
      <dgm:t>
        <a:bodyPr/>
        <a:lstStyle/>
        <a:p>
          <a:endParaRPr lang="en-US"/>
        </a:p>
      </dgm:t>
    </dgm:pt>
    <dgm:pt modelId="{57803531-D06F-4D8B-B958-A2392FE6ECA4}" type="sibTrans" cxnId="{A282FFF3-706D-4844-920F-176DEDB7651A}">
      <dgm:prSet/>
      <dgm:spPr/>
      <dgm:t>
        <a:bodyPr/>
        <a:lstStyle/>
        <a:p>
          <a:endParaRPr lang="en-US"/>
        </a:p>
      </dgm:t>
    </dgm:pt>
    <dgm:pt modelId="{D36EBB04-76ED-438A-96F8-0BFDC530D388}" type="pres">
      <dgm:prSet presAssocID="{8EEBC7C8-A5FA-4BCE-B4B4-D746A7CA692F}" presName="diagram" presStyleCnt="0">
        <dgm:presLayoutVars>
          <dgm:chPref val="1"/>
          <dgm:dir/>
          <dgm:animOne val="branch"/>
          <dgm:animLvl val="lvl"/>
          <dgm:resizeHandles val="exact"/>
        </dgm:presLayoutVars>
      </dgm:prSet>
      <dgm:spPr/>
    </dgm:pt>
    <dgm:pt modelId="{5A503071-655A-4D3D-9349-2500EE162B7A}" type="pres">
      <dgm:prSet presAssocID="{8C153117-CE1A-4C2E-A187-71C21458D733}" presName="root1" presStyleCnt="0"/>
      <dgm:spPr/>
    </dgm:pt>
    <dgm:pt modelId="{0EDC9DD2-56EB-41E5-A044-A74A8F13E182}" type="pres">
      <dgm:prSet presAssocID="{8C153117-CE1A-4C2E-A187-71C21458D733}" presName="LevelOneTextNode" presStyleLbl="node0" presStyleIdx="0" presStyleCnt="2" custScaleX="246563" custScaleY="162600" custLinFactNeighborX="-19155" custLinFactNeighborY="-50958">
        <dgm:presLayoutVars>
          <dgm:chPref val="3"/>
        </dgm:presLayoutVars>
      </dgm:prSet>
      <dgm:spPr/>
    </dgm:pt>
    <dgm:pt modelId="{4E67AAFF-5596-4AF0-9A0C-D51C7F643D7A}" type="pres">
      <dgm:prSet presAssocID="{8C153117-CE1A-4C2E-A187-71C21458D733}" presName="level2hierChild" presStyleCnt="0"/>
      <dgm:spPr/>
    </dgm:pt>
    <dgm:pt modelId="{C7BCBE23-0BF1-4B5A-82F0-63A32F9D0578}" type="pres">
      <dgm:prSet presAssocID="{8AF72405-E471-4D77-BF83-E28830058168}" presName="conn2-1" presStyleLbl="parChTrans1D2" presStyleIdx="0" presStyleCnt="3"/>
      <dgm:spPr/>
    </dgm:pt>
    <dgm:pt modelId="{FCA803A1-0B96-4466-94D9-C568541F1E93}" type="pres">
      <dgm:prSet presAssocID="{8AF72405-E471-4D77-BF83-E28830058168}" presName="connTx" presStyleLbl="parChTrans1D2" presStyleIdx="0" presStyleCnt="3"/>
      <dgm:spPr/>
    </dgm:pt>
    <dgm:pt modelId="{DD995030-7366-4580-B8E8-705A276F236B}" type="pres">
      <dgm:prSet presAssocID="{51FE450E-B74E-4BCB-BDF4-8318D9073D03}" presName="root2" presStyleCnt="0"/>
      <dgm:spPr/>
    </dgm:pt>
    <dgm:pt modelId="{620E1059-752E-44B4-9C8A-80487451C04D}" type="pres">
      <dgm:prSet presAssocID="{51FE450E-B74E-4BCB-BDF4-8318D9073D03}" presName="LevelTwoTextNode" presStyleLbl="node2" presStyleIdx="0" presStyleCnt="3">
        <dgm:presLayoutVars>
          <dgm:chPref val="3"/>
        </dgm:presLayoutVars>
      </dgm:prSet>
      <dgm:spPr/>
    </dgm:pt>
    <dgm:pt modelId="{6B5BD0B5-0A89-44B3-8A34-24EF57B1D4DB}" type="pres">
      <dgm:prSet presAssocID="{51FE450E-B74E-4BCB-BDF4-8318D9073D03}" presName="level3hierChild" presStyleCnt="0"/>
      <dgm:spPr/>
    </dgm:pt>
    <dgm:pt modelId="{1CEC870B-1AF0-48FB-8F9B-FFF2FBDBD03E}" type="pres">
      <dgm:prSet presAssocID="{A3959FA5-64AD-4C7F-B79D-37726F3B250E}" presName="conn2-1" presStyleLbl="parChTrans1D2" presStyleIdx="1" presStyleCnt="3"/>
      <dgm:spPr/>
    </dgm:pt>
    <dgm:pt modelId="{38DA6791-7474-429A-AF5B-53BB2A89B556}" type="pres">
      <dgm:prSet presAssocID="{A3959FA5-64AD-4C7F-B79D-37726F3B250E}" presName="connTx" presStyleLbl="parChTrans1D2" presStyleIdx="1" presStyleCnt="3"/>
      <dgm:spPr/>
    </dgm:pt>
    <dgm:pt modelId="{C1EAB80B-607A-47D9-9F6E-0444C91CFEBC}" type="pres">
      <dgm:prSet presAssocID="{623AB5A0-129C-4E51-B883-2301F43A01D5}" presName="root2" presStyleCnt="0"/>
      <dgm:spPr/>
    </dgm:pt>
    <dgm:pt modelId="{2BA197BB-9FEE-4837-BA8A-586E732E71AA}" type="pres">
      <dgm:prSet presAssocID="{623AB5A0-129C-4E51-B883-2301F43A01D5}" presName="LevelTwoTextNode" presStyleLbl="node2" presStyleIdx="1" presStyleCnt="3">
        <dgm:presLayoutVars>
          <dgm:chPref val="3"/>
        </dgm:presLayoutVars>
      </dgm:prSet>
      <dgm:spPr/>
    </dgm:pt>
    <dgm:pt modelId="{7FC663C7-FC42-4156-A215-F6CDD163B6B8}" type="pres">
      <dgm:prSet presAssocID="{623AB5A0-129C-4E51-B883-2301F43A01D5}" presName="level3hierChild" presStyleCnt="0"/>
      <dgm:spPr/>
    </dgm:pt>
    <dgm:pt modelId="{A784A74F-01EE-48D2-9AAA-0BE4269F93D8}" type="pres">
      <dgm:prSet presAssocID="{83548DFB-E5AF-451D-A962-FE717C6F6A31}" presName="conn2-1" presStyleLbl="parChTrans1D2" presStyleIdx="2" presStyleCnt="3"/>
      <dgm:spPr/>
    </dgm:pt>
    <dgm:pt modelId="{B4598692-5A74-4A9A-81F8-088507EC0E6B}" type="pres">
      <dgm:prSet presAssocID="{83548DFB-E5AF-451D-A962-FE717C6F6A31}" presName="connTx" presStyleLbl="parChTrans1D2" presStyleIdx="2" presStyleCnt="3"/>
      <dgm:spPr/>
    </dgm:pt>
    <dgm:pt modelId="{3E201074-90FE-40E3-B035-501E5F0CDD93}" type="pres">
      <dgm:prSet presAssocID="{A4BFCE46-9177-4961-803A-9CF47FD33285}" presName="root2" presStyleCnt="0"/>
      <dgm:spPr/>
    </dgm:pt>
    <dgm:pt modelId="{A43838E7-0259-467B-B7EC-19C13BFF88D1}" type="pres">
      <dgm:prSet presAssocID="{A4BFCE46-9177-4961-803A-9CF47FD33285}" presName="LevelTwoTextNode" presStyleLbl="node2" presStyleIdx="2" presStyleCnt="3">
        <dgm:presLayoutVars>
          <dgm:chPref val="3"/>
        </dgm:presLayoutVars>
      </dgm:prSet>
      <dgm:spPr/>
    </dgm:pt>
    <dgm:pt modelId="{232EA198-5DFC-4268-ABF2-2ACD2DD0B278}" type="pres">
      <dgm:prSet presAssocID="{A4BFCE46-9177-4961-803A-9CF47FD33285}" presName="level3hierChild" presStyleCnt="0"/>
      <dgm:spPr/>
    </dgm:pt>
    <dgm:pt modelId="{5B625C8E-27C1-4B7A-9F1A-1D61EE2D0B29}" type="pres">
      <dgm:prSet presAssocID="{DF50D14F-33BF-4563-833B-113C8FDEC2E0}" presName="root1" presStyleCnt="0"/>
      <dgm:spPr/>
    </dgm:pt>
    <dgm:pt modelId="{B18385F3-6794-48A3-932D-46F890A7785E}" type="pres">
      <dgm:prSet presAssocID="{DF50D14F-33BF-4563-833B-113C8FDEC2E0}" presName="LevelOneTextNode" presStyleLbl="node0" presStyleIdx="1" presStyleCnt="2" custScaleX="307091" custScaleY="251114" custLinFactNeighborX="-81200" custLinFactNeighborY="-18066">
        <dgm:presLayoutVars>
          <dgm:chPref val="3"/>
        </dgm:presLayoutVars>
      </dgm:prSet>
      <dgm:spPr/>
    </dgm:pt>
    <dgm:pt modelId="{B4927708-4778-4C1F-863F-F5E38C68AE2D}" type="pres">
      <dgm:prSet presAssocID="{DF50D14F-33BF-4563-833B-113C8FDEC2E0}" presName="level2hierChild" presStyleCnt="0"/>
      <dgm:spPr/>
    </dgm:pt>
  </dgm:ptLst>
  <dgm:cxnLst>
    <dgm:cxn modelId="{5CF1BD02-2338-43BD-A36B-2E6E567B99B2}" type="presOf" srcId="{A3959FA5-64AD-4C7F-B79D-37726F3B250E}" destId="{38DA6791-7474-429A-AF5B-53BB2A89B556}" srcOrd="1" destOrd="0" presId="urn:microsoft.com/office/officeart/2005/8/layout/hierarchy2"/>
    <dgm:cxn modelId="{C5CC6305-575C-41E0-B7A7-EB6029516A0E}" type="presOf" srcId="{A4BFCE46-9177-4961-803A-9CF47FD33285}" destId="{A43838E7-0259-467B-B7EC-19C13BFF88D1}" srcOrd="0" destOrd="0" presId="urn:microsoft.com/office/officeart/2005/8/layout/hierarchy2"/>
    <dgm:cxn modelId="{52306E07-16AE-432E-9A04-D7932C73D0D5}" type="presOf" srcId="{8AF72405-E471-4D77-BF83-E28830058168}" destId="{FCA803A1-0B96-4466-94D9-C568541F1E93}" srcOrd="1" destOrd="0" presId="urn:microsoft.com/office/officeart/2005/8/layout/hierarchy2"/>
    <dgm:cxn modelId="{970F381B-DD7D-4CE2-92FB-3AE0835BDC62}" type="presOf" srcId="{83548DFB-E5AF-451D-A962-FE717C6F6A31}" destId="{B4598692-5A74-4A9A-81F8-088507EC0E6B}" srcOrd="1" destOrd="0" presId="urn:microsoft.com/office/officeart/2005/8/layout/hierarchy2"/>
    <dgm:cxn modelId="{F9D9D232-670F-4084-9216-07A5BBF74232}" srcId="{8C153117-CE1A-4C2E-A187-71C21458D733}" destId="{A4BFCE46-9177-4961-803A-9CF47FD33285}" srcOrd="2" destOrd="0" parTransId="{83548DFB-E5AF-451D-A962-FE717C6F6A31}" sibTransId="{04416907-5141-47FB-9B57-921FABEB73BC}"/>
    <dgm:cxn modelId="{A2C57D35-00E2-49AE-A2FF-B85FD2F82C87}" type="presOf" srcId="{623AB5A0-129C-4E51-B883-2301F43A01D5}" destId="{2BA197BB-9FEE-4837-BA8A-586E732E71AA}" srcOrd="0" destOrd="0" presId="urn:microsoft.com/office/officeart/2005/8/layout/hierarchy2"/>
    <dgm:cxn modelId="{827BAD51-9F97-4C44-8A57-798390C42823}" type="presOf" srcId="{8C153117-CE1A-4C2E-A187-71C21458D733}" destId="{0EDC9DD2-56EB-41E5-A044-A74A8F13E182}" srcOrd="0" destOrd="0" presId="urn:microsoft.com/office/officeart/2005/8/layout/hierarchy2"/>
    <dgm:cxn modelId="{7177C374-6461-4DD8-B106-5976367592A6}" type="presOf" srcId="{83548DFB-E5AF-451D-A962-FE717C6F6A31}" destId="{A784A74F-01EE-48D2-9AAA-0BE4269F93D8}" srcOrd="0" destOrd="0" presId="urn:microsoft.com/office/officeart/2005/8/layout/hierarchy2"/>
    <dgm:cxn modelId="{D36DDD98-5A81-4115-8E0E-7A17C1E9741A}" srcId="{8C153117-CE1A-4C2E-A187-71C21458D733}" destId="{51FE450E-B74E-4BCB-BDF4-8318D9073D03}" srcOrd="0" destOrd="0" parTransId="{8AF72405-E471-4D77-BF83-E28830058168}" sibTransId="{DAC65CEE-FC0B-40DA-967E-BD4BA15ADF09}"/>
    <dgm:cxn modelId="{7A2D5B9A-2CB1-46B6-B0FF-4E1ACAF8FA09}" type="presOf" srcId="{8AF72405-E471-4D77-BF83-E28830058168}" destId="{C7BCBE23-0BF1-4B5A-82F0-63A32F9D0578}" srcOrd="0" destOrd="0" presId="urn:microsoft.com/office/officeart/2005/8/layout/hierarchy2"/>
    <dgm:cxn modelId="{02DDA9A0-7BC2-4007-9DFD-D3440C332AA0}" type="presOf" srcId="{51FE450E-B74E-4BCB-BDF4-8318D9073D03}" destId="{620E1059-752E-44B4-9C8A-80487451C04D}" srcOrd="0" destOrd="0" presId="urn:microsoft.com/office/officeart/2005/8/layout/hierarchy2"/>
    <dgm:cxn modelId="{07995EC4-0C26-4D32-9E0F-8E310FE365C5}" type="presOf" srcId="{DF50D14F-33BF-4563-833B-113C8FDEC2E0}" destId="{B18385F3-6794-48A3-932D-46F890A7785E}" srcOrd="0" destOrd="0" presId="urn:microsoft.com/office/officeart/2005/8/layout/hierarchy2"/>
    <dgm:cxn modelId="{D66A7DD3-54C9-4D25-8A57-6D463420DE4D}" type="presOf" srcId="{A3959FA5-64AD-4C7F-B79D-37726F3B250E}" destId="{1CEC870B-1AF0-48FB-8F9B-FFF2FBDBD03E}" srcOrd="0" destOrd="0" presId="urn:microsoft.com/office/officeart/2005/8/layout/hierarchy2"/>
    <dgm:cxn modelId="{46A2D2E5-64F2-45EB-966B-ABC3CB3BC8FF}" srcId="{8C153117-CE1A-4C2E-A187-71C21458D733}" destId="{623AB5A0-129C-4E51-B883-2301F43A01D5}" srcOrd="1" destOrd="0" parTransId="{A3959FA5-64AD-4C7F-B79D-37726F3B250E}" sibTransId="{37A1DFB9-144C-4A17-B57A-0F391E60B702}"/>
    <dgm:cxn modelId="{A282FFF3-706D-4844-920F-176DEDB7651A}" srcId="{8EEBC7C8-A5FA-4BCE-B4B4-D746A7CA692F}" destId="{DF50D14F-33BF-4563-833B-113C8FDEC2E0}" srcOrd="1" destOrd="0" parTransId="{976ADC78-BEDD-4BD9-A9E6-C5BE3BBDB9E2}" sibTransId="{57803531-D06F-4D8B-B958-A2392FE6ECA4}"/>
    <dgm:cxn modelId="{E65C3EF4-2A8C-4C07-A179-B50E0C33FD43}" type="presOf" srcId="{8EEBC7C8-A5FA-4BCE-B4B4-D746A7CA692F}" destId="{D36EBB04-76ED-438A-96F8-0BFDC530D388}" srcOrd="0" destOrd="0" presId="urn:microsoft.com/office/officeart/2005/8/layout/hierarchy2"/>
    <dgm:cxn modelId="{7C6325FB-3A0C-403E-972F-A3C1F394F545}" srcId="{8EEBC7C8-A5FA-4BCE-B4B4-D746A7CA692F}" destId="{8C153117-CE1A-4C2E-A187-71C21458D733}" srcOrd="0" destOrd="0" parTransId="{2641D89B-7131-40BC-8B86-0AA990F85869}" sibTransId="{7D9135B9-C416-4095-B977-FF1A351EC1E5}"/>
    <dgm:cxn modelId="{B7FA09C1-1A09-4147-A137-D707A3BBF0A7}" type="presParOf" srcId="{D36EBB04-76ED-438A-96F8-0BFDC530D388}" destId="{5A503071-655A-4D3D-9349-2500EE162B7A}" srcOrd="0" destOrd="0" presId="urn:microsoft.com/office/officeart/2005/8/layout/hierarchy2"/>
    <dgm:cxn modelId="{FB2C2E6D-5D63-4895-90F0-AAB663C056F3}" type="presParOf" srcId="{5A503071-655A-4D3D-9349-2500EE162B7A}" destId="{0EDC9DD2-56EB-41E5-A044-A74A8F13E182}" srcOrd="0" destOrd="0" presId="urn:microsoft.com/office/officeart/2005/8/layout/hierarchy2"/>
    <dgm:cxn modelId="{82EB9EFF-C5B0-4A9D-8A3F-30B4E4E00F5C}" type="presParOf" srcId="{5A503071-655A-4D3D-9349-2500EE162B7A}" destId="{4E67AAFF-5596-4AF0-9A0C-D51C7F643D7A}" srcOrd="1" destOrd="0" presId="urn:microsoft.com/office/officeart/2005/8/layout/hierarchy2"/>
    <dgm:cxn modelId="{5CA9AF80-E22C-4897-A09E-9F1E50042746}" type="presParOf" srcId="{4E67AAFF-5596-4AF0-9A0C-D51C7F643D7A}" destId="{C7BCBE23-0BF1-4B5A-82F0-63A32F9D0578}" srcOrd="0" destOrd="0" presId="urn:microsoft.com/office/officeart/2005/8/layout/hierarchy2"/>
    <dgm:cxn modelId="{263C5A3C-938B-47BA-AC09-91F88946A7BB}" type="presParOf" srcId="{C7BCBE23-0BF1-4B5A-82F0-63A32F9D0578}" destId="{FCA803A1-0B96-4466-94D9-C568541F1E93}" srcOrd="0" destOrd="0" presId="urn:microsoft.com/office/officeart/2005/8/layout/hierarchy2"/>
    <dgm:cxn modelId="{64145176-6CEE-4CB9-B969-1DD0A51DD773}" type="presParOf" srcId="{4E67AAFF-5596-4AF0-9A0C-D51C7F643D7A}" destId="{DD995030-7366-4580-B8E8-705A276F236B}" srcOrd="1" destOrd="0" presId="urn:microsoft.com/office/officeart/2005/8/layout/hierarchy2"/>
    <dgm:cxn modelId="{1DD6A121-562B-4AB0-8564-47911C68342E}" type="presParOf" srcId="{DD995030-7366-4580-B8E8-705A276F236B}" destId="{620E1059-752E-44B4-9C8A-80487451C04D}" srcOrd="0" destOrd="0" presId="urn:microsoft.com/office/officeart/2005/8/layout/hierarchy2"/>
    <dgm:cxn modelId="{775920F0-1C6B-42B4-85AF-80E01F67B6BA}" type="presParOf" srcId="{DD995030-7366-4580-B8E8-705A276F236B}" destId="{6B5BD0B5-0A89-44B3-8A34-24EF57B1D4DB}" srcOrd="1" destOrd="0" presId="urn:microsoft.com/office/officeart/2005/8/layout/hierarchy2"/>
    <dgm:cxn modelId="{C7885B88-5DD8-472E-A249-43D2239588CC}" type="presParOf" srcId="{4E67AAFF-5596-4AF0-9A0C-D51C7F643D7A}" destId="{1CEC870B-1AF0-48FB-8F9B-FFF2FBDBD03E}" srcOrd="2" destOrd="0" presId="urn:microsoft.com/office/officeart/2005/8/layout/hierarchy2"/>
    <dgm:cxn modelId="{B0E4C391-8266-4362-BEA1-B1C53D3D94F5}" type="presParOf" srcId="{1CEC870B-1AF0-48FB-8F9B-FFF2FBDBD03E}" destId="{38DA6791-7474-429A-AF5B-53BB2A89B556}" srcOrd="0" destOrd="0" presId="urn:microsoft.com/office/officeart/2005/8/layout/hierarchy2"/>
    <dgm:cxn modelId="{AD53C628-A543-4D36-8F19-029749557BAF}" type="presParOf" srcId="{4E67AAFF-5596-4AF0-9A0C-D51C7F643D7A}" destId="{C1EAB80B-607A-47D9-9F6E-0444C91CFEBC}" srcOrd="3" destOrd="0" presId="urn:microsoft.com/office/officeart/2005/8/layout/hierarchy2"/>
    <dgm:cxn modelId="{F95F1E5C-B148-4390-9C07-EFB581E73A39}" type="presParOf" srcId="{C1EAB80B-607A-47D9-9F6E-0444C91CFEBC}" destId="{2BA197BB-9FEE-4837-BA8A-586E732E71AA}" srcOrd="0" destOrd="0" presId="urn:microsoft.com/office/officeart/2005/8/layout/hierarchy2"/>
    <dgm:cxn modelId="{68FB6E27-8EFC-4EE1-8515-04571CACA557}" type="presParOf" srcId="{C1EAB80B-607A-47D9-9F6E-0444C91CFEBC}" destId="{7FC663C7-FC42-4156-A215-F6CDD163B6B8}" srcOrd="1" destOrd="0" presId="urn:microsoft.com/office/officeart/2005/8/layout/hierarchy2"/>
    <dgm:cxn modelId="{28CA118C-F9E1-47EE-A960-69821262F2DE}" type="presParOf" srcId="{4E67AAFF-5596-4AF0-9A0C-D51C7F643D7A}" destId="{A784A74F-01EE-48D2-9AAA-0BE4269F93D8}" srcOrd="4" destOrd="0" presId="urn:microsoft.com/office/officeart/2005/8/layout/hierarchy2"/>
    <dgm:cxn modelId="{48BB63FB-1EB1-4149-93E5-8160882ADB6A}" type="presParOf" srcId="{A784A74F-01EE-48D2-9AAA-0BE4269F93D8}" destId="{B4598692-5A74-4A9A-81F8-088507EC0E6B}" srcOrd="0" destOrd="0" presId="urn:microsoft.com/office/officeart/2005/8/layout/hierarchy2"/>
    <dgm:cxn modelId="{80BE1BD8-D7DF-47C9-9721-DE77F3F75A26}" type="presParOf" srcId="{4E67AAFF-5596-4AF0-9A0C-D51C7F643D7A}" destId="{3E201074-90FE-40E3-B035-501E5F0CDD93}" srcOrd="5" destOrd="0" presId="urn:microsoft.com/office/officeart/2005/8/layout/hierarchy2"/>
    <dgm:cxn modelId="{2347B9AB-0D1E-43D8-8D54-AFF2ECFE70A7}" type="presParOf" srcId="{3E201074-90FE-40E3-B035-501E5F0CDD93}" destId="{A43838E7-0259-467B-B7EC-19C13BFF88D1}" srcOrd="0" destOrd="0" presId="urn:microsoft.com/office/officeart/2005/8/layout/hierarchy2"/>
    <dgm:cxn modelId="{739496A6-9C93-4D14-87A9-7CFFE8DF2683}" type="presParOf" srcId="{3E201074-90FE-40E3-B035-501E5F0CDD93}" destId="{232EA198-5DFC-4268-ABF2-2ACD2DD0B278}" srcOrd="1" destOrd="0" presId="urn:microsoft.com/office/officeart/2005/8/layout/hierarchy2"/>
    <dgm:cxn modelId="{DAA8EC72-A61A-4085-9A07-90B04AC5C81E}" type="presParOf" srcId="{D36EBB04-76ED-438A-96F8-0BFDC530D388}" destId="{5B625C8E-27C1-4B7A-9F1A-1D61EE2D0B29}" srcOrd="1" destOrd="0" presId="urn:microsoft.com/office/officeart/2005/8/layout/hierarchy2"/>
    <dgm:cxn modelId="{F39EAE6E-1AD0-44E8-A9ED-CCC8BD22106A}" type="presParOf" srcId="{5B625C8E-27C1-4B7A-9F1A-1D61EE2D0B29}" destId="{B18385F3-6794-48A3-932D-46F890A7785E}" srcOrd="0" destOrd="0" presId="urn:microsoft.com/office/officeart/2005/8/layout/hierarchy2"/>
    <dgm:cxn modelId="{EA975EC8-D909-4508-838D-09789082B1D0}" type="presParOf" srcId="{5B625C8E-27C1-4B7A-9F1A-1D61EE2D0B29}" destId="{B4927708-4778-4C1F-863F-F5E38C68AE2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B19476-B2C8-4D35-81AC-F3E5F903F55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228D91C6-A0C0-43C5-BF9C-CA3ED701693F}">
      <dgm:prSet/>
      <dgm:spPr/>
      <dgm:t>
        <a:bodyPr/>
        <a:lstStyle/>
        <a:p>
          <a:r>
            <a:rPr lang="en-US" dirty="0"/>
            <a:t>Each </a:t>
          </a:r>
          <a:r>
            <a:rPr lang="en-US" dirty="0" err="1"/>
            <a:t>Avoximeter</a:t>
          </a:r>
          <a:r>
            <a:rPr lang="en-US" dirty="0"/>
            <a:t> is equipped with analyzer-matched cuvette-shaped yellow and orange optical QC filters that can be inserted into the instrument to simulate a blood sample of known composition. </a:t>
          </a:r>
        </a:p>
      </dgm:t>
    </dgm:pt>
    <dgm:pt modelId="{631E20B9-892C-4DA6-B571-4A3065ED132B}" type="parTrans" cxnId="{50540969-F45F-4995-8C81-EC73614E4495}">
      <dgm:prSet/>
      <dgm:spPr/>
      <dgm:t>
        <a:bodyPr/>
        <a:lstStyle/>
        <a:p>
          <a:endParaRPr lang="en-US"/>
        </a:p>
      </dgm:t>
    </dgm:pt>
    <dgm:pt modelId="{351031EC-59FE-466A-B09D-197152DBE54F}" type="sibTrans" cxnId="{50540969-F45F-4995-8C81-EC73614E4495}">
      <dgm:prSet/>
      <dgm:spPr/>
      <dgm:t>
        <a:bodyPr/>
        <a:lstStyle/>
        <a:p>
          <a:endParaRPr lang="en-US"/>
        </a:p>
      </dgm:t>
    </dgm:pt>
    <dgm:pt modelId="{AAA20032-1930-421E-A18F-49D67DA09DEC}">
      <dgm:prSet custT="1"/>
      <dgm:spPr/>
      <dgm:t>
        <a:bodyPr/>
        <a:lstStyle/>
        <a:p>
          <a:r>
            <a:rPr lang="en-US" sz="2000" dirty="0"/>
            <a:t>The manufacturer </a:t>
          </a:r>
          <a:r>
            <a:rPr lang="en-US" sz="2400" dirty="0"/>
            <a:t>recommends</a:t>
          </a:r>
          <a:r>
            <a:rPr lang="en-US" sz="2000" dirty="0"/>
            <a:t> that quality control testing with both filters be performed:</a:t>
          </a:r>
        </a:p>
      </dgm:t>
    </dgm:pt>
    <dgm:pt modelId="{1BC1AE14-5B09-44CC-9691-86DDE3405B2A}" type="parTrans" cxnId="{D289ECB9-CE47-47CB-89A0-02806AB3F33D}">
      <dgm:prSet/>
      <dgm:spPr/>
      <dgm:t>
        <a:bodyPr/>
        <a:lstStyle/>
        <a:p>
          <a:endParaRPr lang="en-US"/>
        </a:p>
      </dgm:t>
    </dgm:pt>
    <dgm:pt modelId="{7BBB1C22-7B76-4C99-8274-1972A1C5FCE4}" type="sibTrans" cxnId="{D289ECB9-CE47-47CB-89A0-02806AB3F33D}">
      <dgm:prSet/>
      <dgm:spPr/>
      <dgm:t>
        <a:bodyPr/>
        <a:lstStyle/>
        <a:p>
          <a:endParaRPr lang="en-US"/>
        </a:p>
      </dgm:t>
    </dgm:pt>
    <dgm:pt modelId="{D072535E-889C-43AA-B7B2-8C5B1AF7596F}">
      <dgm:prSet custT="1"/>
      <dgm:spPr/>
      <dgm:t>
        <a:bodyPr/>
        <a:lstStyle/>
        <a:p>
          <a:pPr>
            <a:lnSpc>
              <a:spcPct val="100000"/>
            </a:lnSpc>
          </a:pPr>
          <a:r>
            <a:rPr lang="en-US" sz="1600" dirty="0"/>
            <a:t>Once each day of testing</a:t>
          </a:r>
        </a:p>
      </dgm:t>
    </dgm:pt>
    <dgm:pt modelId="{D7CBFADF-8DCF-40E0-A14F-5385E35D763E}" type="parTrans" cxnId="{0108F4E7-E144-40B9-8E9D-8AE29DB0CF05}">
      <dgm:prSet/>
      <dgm:spPr/>
      <dgm:t>
        <a:bodyPr/>
        <a:lstStyle/>
        <a:p>
          <a:endParaRPr lang="en-US"/>
        </a:p>
      </dgm:t>
    </dgm:pt>
    <dgm:pt modelId="{6FB08DFC-D9F3-4DF1-8110-B74A9C3EACDD}" type="sibTrans" cxnId="{0108F4E7-E144-40B9-8E9D-8AE29DB0CF05}">
      <dgm:prSet/>
      <dgm:spPr/>
      <dgm:t>
        <a:bodyPr/>
        <a:lstStyle/>
        <a:p>
          <a:endParaRPr lang="en-US"/>
        </a:p>
      </dgm:t>
    </dgm:pt>
    <dgm:pt modelId="{4669D2BD-0A0B-4A77-8A2C-E2D4BBAE06AA}">
      <dgm:prSet custT="1"/>
      <dgm:spPr/>
      <dgm:t>
        <a:bodyPr/>
        <a:lstStyle/>
        <a:p>
          <a:pPr>
            <a:lnSpc>
              <a:spcPct val="100000"/>
            </a:lnSpc>
          </a:pPr>
          <a:r>
            <a:rPr lang="en-US" sz="1600" dirty="0"/>
            <a:t>When an analyzer is brought from a hot to a cold temperature, or vice versa</a:t>
          </a:r>
        </a:p>
      </dgm:t>
    </dgm:pt>
    <dgm:pt modelId="{4C0FB7C0-1D8A-48B5-82A0-A337B77C367B}" type="parTrans" cxnId="{9D7B1513-1148-493D-8B1F-90A231611BD9}">
      <dgm:prSet/>
      <dgm:spPr/>
      <dgm:t>
        <a:bodyPr/>
        <a:lstStyle/>
        <a:p>
          <a:endParaRPr lang="en-US"/>
        </a:p>
      </dgm:t>
    </dgm:pt>
    <dgm:pt modelId="{CC6B66C2-3ECB-4852-9139-FD02334EA807}" type="sibTrans" cxnId="{9D7B1513-1148-493D-8B1F-90A231611BD9}">
      <dgm:prSet/>
      <dgm:spPr/>
      <dgm:t>
        <a:bodyPr/>
        <a:lstStyle/>
        <a:p>
          <a:endParaRPr lang="en-US"/>
        </a:p>
      </dgm:t>
    </dgm:pt>
    <dgm:pt modelId="{B40FEEBA-B20E-4CBF-A8DB-C29E3C1542B9}">
      <dgm:prSet custT="1"/>
      <dgm:spPr/>
      <dgm:t>
        <a:bodyPr/>
        <a:lstStyle/>
        <a:p>
          <a:pPr>
            <a:lnSpc>
              <a:spcPct val="100000"/>
            </a:lnSpc>
          </a:pPr>
          <a:r>
            <a:rPr lang="en-US" sz="1600" dirty="0"/>
            <a:t>Whenever the </a:t>
          </a:r>
          <a:r>
            <a:rPr lang="en-US" sz="1800" dirty="0"/>
            <a:t>performance</a:t>
          </a:r>
          <a:r>
            <a:rPr lang="en-US" sz="1600" dirty="0"/>
            <a:t> of the analyzer requires verification</a:t>
          </a:r>
        </a:p>
      </dgm:t>
    </dgm:pt>
    <dgm:pt modelId="{52106CBB-F9B4-40E1-A6CC-C7FDB6D4E9F3}" type="parTrans" cxnId="{7426990D-7011-4C0A-B166-003972A206AE}">
      <dgm:prSet/>
      <dgm:spPr/>
      <dgm:t>
        <a:bodyPr/>
        <a:lstStyle/>
        <a:p>
          <a:endParaRPr lang="en-US"/>
        </a:p>
      </dgm:t>
    </dgm:pt>
    <dgm:pt modelId="{9CCE115C-E7F6-4342-A734-8473335A82E1}" type="sibTrans" cxnId="{7426990D-7011-4C0A-B166-003972A206AE}">
      <dgm:prSet/>
      <dgm:spPr/>
      <dgm:t>
        <a:bodyPr/>
        <a:lstStyle/>
        <a:p>
          <a:endParaRPr lang="en-US"/>
        </a:p>
      </dgm:t>
    </dgm:pt>
    <dgm:pt modelId="{B35AC6E4-8D9D-4FF4-8E31-DB26990336B6}" type="pres">
      <dgm:prSet presAssocID="{55B19476-B2C8-4D35-81AC-F3E5F903F55C}" presName="Name0" presStyleCnt="0">
        <dgm:presLayoutVars>
          <dgm:dir/>
          <dgm:resizeHandles val="exact"/>
        </dgm:presLayoutVars>
      </dgm:prSet>
      <dgm:spPr/>
    </dgm:pt>
    <dgm:pt modelId="{CB10F677-F878-4FFA-A91F-FA2CCE458C72}" type="pres">
      <dgm:prSet presAssocID="{228D91C6-A0C0-43C5-BF9C-CA3ED701693F}" presName="parAndChTx" presStyleLbl="node1" presStyleIdx="0" presStyleCnt="2" custScaleX="106177" custScaleY="115230">
        <dgm:presLayoutVars>
          <dgm:bulletEnabled val="1"/>
        </dgm:presLayoutVars>
      </dgm:prSet>
      <dgm:spPr/>
    </dgm:pt>
    <dgm:pt modelId="{9172E0DE-0A5F-4358-A843-3F2E213F5D96}" type="pres">
      <dgm:prSet presAssocID="{351031EC-59FE-466A-B09D-197152DBE54F}" presName="parAndChSpace" presStyleCnt="0"/>
      <dgm:spPr/>
    </dgm:pt>
    <dgm:pt modelId="{60D9EE47-C1AC-4698-9FCF-7295395BCFD2}" type="pres">
      <dgm:prSet presAssocID="{AAA20032-1930-421E-A18F-49D67DA09DEC}" presName="parAndChTx" presStyleLbl="node1" presStyleIdx="1" presStyleCnt="2" custScaleX="114996" custScaleY="121660" custLinFactNeighborX="8899" custLinFactNeighborY="-192">
        <dgm:presLayoutVars>
          <dgm:bulletEnabled val="1"/>
        </dgm:presLayoutVars>
      </dgm:prSet>
      <dgm:spPr/>
    </dgm:pt>
  </dgm:ptLst>
  <dgm:cxnLst>
    <dgm:cxn modelId="{7426990D-7011-4C0A-B166-003972A206AE}" srcId="{AAA20032-1930-421E-A18F-49D67DA09DEC}" destId="{B40FEEBA-B20E-4CBF-A8DB-C29E3C1542B9}" srcOrd="2" destOrd="0" parTransId="{52106CBB-F9B4-40E1-A6CC-C7FDB6D4E9F3}" sibTransId="{9CCE115C-E7F6-4342-A734-8473335A82E1}"/>
    <dgm:cxn modelId="{9D7B1513-1148-493D-8B1F-90A231611BD9}" srcId="{AAA20032-1930-421E-A18F-49D67DA09DEC}" destId="{4669D2BD-0A0B-4A77-8A2C-E2D4BBAE06AA}" srcOrd="1" destOrd="0" parTransId="{4C0FB7C0-1D8A-48B5-82A0-A337B77C367B}" sibTransId="{CC6B66C2-3ECB-4852-9139-FD02334EA807}"/>
    <dgm:cxn modelId="{509B071E-7094-4CBE-9EA6-3E6B45B5853D}" type="presOf" srcId="{228D91C6-A0C0-43C5-BF9C-CA3ED701693F}" destId="{CB10F677-F878-4FFA-A91F-FA2CCE458C72}" srcOrd="0" destOrd="0" presId="urn:microsoft.com/office/officeart/2005/8/layout/hChevron3"/>
    <dgm:cxn modelId="{674AC53D-0CDB-4558-A348-87D6A710C597}" type="presOf" srcId="{D072535E-889C-43AA-B7B2-8C5B1AF7596F}" destId="{60D9EE47-C1AC-4698-9FCF-7295395BCFD2}" srcOrd="0" destOrd="1" presId="urn:microsoft.com/office/officeart/2005/8/layout/hChevron3"/>
    <dgm:cxn modelId="{71ABAD68-3D6B-4364-B839-8C3D71D13488}" type="presOf" srcId="{55B19476-B2C8-4D35-81AC-F3E5F903F55C}" destId="{B35AC6E4-8D9D-4FF4-8E31-DB26990336B6}" srcOrd="0" destOrd="0" presId="urn:microsoft.com/office/officeart/2005/8/layout/hChevron3"/>
    <dgm:cxn modelId="{50540969-F45F-4995-8C81-EC73614E4495}" srcId="{55B19476-B2C8-4D35-81AC-F3E5F903F55C}" destId="{228D91C6-A0C0-43C5-BF9C-CA3ED701693F}" srcOrd="0" destOrd="0" parTransId="{631E20B9-892C-4DA6-B571-4A3065ED132B}" sibTransId="{351031EC-59FE-466A-B09D-197152DBE54F}"/>
    <dgm:cxn modelId="{54A29C57-2155-4E14-BA08-1C0AB4E0C9E2}" type="presOf" srcId="{B40FEEBA-B20E-4CBF-A8DB-C29E3C1542B9}" destId="{60D9EE47-C1AC-4698-9FCF-7295395BCFD2}" srcOrd="0" destOrd="3" presId="urn:microsoft.com/office/officeart/2005/8/layout/hChevron3"/>
    <dgm:cxn modelId="{D6877288-BB99-435A-89C3-EE2586955673}" type="presOf" srcId="{AAA20032-1930-421E-A18F-49D67DA09DEC}" destId="{60D9EE47-C1AC-4698-9FCF-7295395BCFD2}" srcOrd="0" destOrd="0" presId="urn:microsoft.com/office/officeart/2005/8/layout/hChevron3"/>
    <dgm:cxn modelId="{D289ECB9-CE47-47CB-89A0-02806AB3F33D}" srcId="{55B19476-B2C8-4D35-81AC-F3E5F903F55C}" destId="{AAA20032-1930-421E-A18F-49D67DA09DEC}" srcOrd="1" destOrd="0" parTransId="{1BC1AE14-5B09-44CC-9691-86DDE3405B2A}" sibTransId="{7BBB1C22-7B76-4C99-8274-1972A1C5FCE4}"/>
    <dgm:cxn modelId="{0108F4E7-E144-40B9-8E9D-8AE29DB0CF05}" srcId="{AAA20032-1930-421E-A18F-49D67DA09DEC}" destId="{D072535E-889C-43AA-B7B2-8C5B1AF7596F}" srcOrd="0" destOrd="0" parTransId="{D7CBFADF-8DCF-40E0-A14F-5385E35D763E}" sibTransId="{6FB08DFC-D9F3-4DF1-8110-B74A9C3EACDD}"/>
    <dgm:cxn modelId="{41C4FFF4-693A-4777-81A8-9943EB3B6CD3}" type="presOf" srcId="{4669D2BD-0A0B-4A77-8A2C-E2D4BBAE06AA}" destId="{60D9EE47-C1AC-4698-9FCF-7295395BCFD2}" srcOrd="0" destOrd="2" presId="urn:microsoft.com/office/officeart/2005/8/layout/hChevron3"/>
    <dgm:cxn modelId="{8189E718-B346-4C03-B10A-55048F0F5A9C}" type="presParOf" srcId="{B35AC6E4-8D9D-4FF4-8E31-DB26990336B6}" destId="{CB10F677-F878-4FFA-A91F-FA2CCE458C72}" srcOrd="0" destOrd="0" presId="urn:microsoft.com/office/officeart/2005/8/layout/hChevron3"/>
    <dgm:cxn modelId="{A5D65702-BC6A-4550-B376-2ECA9AB6D1EE}" type="presParOf" srcId="{B35AC6E4-8D9D-4FF4-8E31-DB26990336B6}" destId="{9172E0DE-0A5F-4358-A843-3F2E213F5D96}" srcOrd="1" destOrd="0" presId="urn:microsoft.com/office/officeart/2005/8/layout/hChevron3"/>
    <dgm:cxn modelId="{B867C26E-8940-43EF-98BB-001DFC455604}" type="presParOf" srcId="{B35AC6E4-8D9D-4FF4-8E31-DB26990336B6}" destId="{60D9EE47-C1AC-4698-9FCF-7295395BCFD2}"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BE1CD2-6F21-4872-92B1-83972D2A0A7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A246729-B1BB-4BC4-B7B8-955882CCC7A0}">
      <dgm:prSet/>
      <dgm:spPr/>
      <dgm:t>
        <a:bodyPr/>
        <a:lstStyle/>
        <a:p>
          <a:pPr>
            <a:lnSpc>
              <a:spcPct val="100000"/>
            </a:lnSpc>
          </a:pPr>
          <a:r>
            <a:rPr lang="en-US" dirty="0"/>
            <a:t>The purpose of liquid controls is to verify that the </a:t>
          </a:r>
          <a:r>
            <a:rPr lang="en-US" dirty="0" err="1"/>
            <a:t>Avoximeter</a:t>
          </a:r>
          <a:r>
            <a:rPr lang="en-US" dirty="0"/>
            <a:t> system is functioning properly throughout the testing process.</a:t>
          </a:r>
        </a:p>
      </dgm:t>
    </dgm:pt>
    <dgm:pt modelId="{3C991975-E04C-432A-9B84-0048FA7E01D7}" type="parTrans" cxnId="{026947D2-FA29-4CFA-82B8-A8002BE3E8A7}">
      <dgm:prSet/>
      <dgm:spPr/>
      <dgm:t>
        <a:bodyPr/>
        <a:lstStyle/>
        <a:p>
          <a:endParaRPr lang="en-US"/>
        </a:p>
      </dgm:t>
    </dgm:pt>
    <dgm:pt modelId="{15BB608B-8E12-4714-9741-5D87A6A67447}" type="sibTrans" cxnId="{026947D2-FA29-4CFA-82B8-A8002BE3E8A7}">
      <dgm:prSet/>
      <dgm:spPr/>
      <dgm:t>
        <a:bodyPr/>
        <a:lstStyle/>
        <a:p>
          <a:endParaRPr lang="en-US"/>
        </a:p>
      </dgm:t>
    </dgm:pt>
    <dgm:pt modelId="{817A6773-EA1D-4682-BF41-F63E3D1E6725}">
      <dgm:prSet/>
      <dgm:spPr/>
      <dgm:t>
        <a:bodyPr/>
        <a:lstStyle/>
        <a:p>
          <a:pPr>
            <a:lnSpc>
              <a:spcPct val="100000"/>
            </a:lnSpc>
          </a:pPr>
          <a:r>
            <a:rPr lang="en-US" dirty="0"/>
            <a:t>The manufacturer recommends weekly quality control testing with liquid controls to:</a:t>
          </a:r>
        </a:p>
      </dgm:t>
    </dgm:pt>
    <dgm:pt modelId="{FE0890A2-50C2-40A7-A7E7-29D7A14DC985}" type="parTrans" cxnId="{38DB17A2-93D0-4D51-8360-3F6DCE1BCAAF}">
      <dgm:prSet/>
      <dgm:spPr/>
      <dgm:t>
        <a:bodyPr/>
        <a:lstStyle/>
        <a:p>
          <a:endParaRPr lang="en-US"/>
        </a:p>
      </dgm:t>
    </dgm:pt>
    <dgm:pt modelId="{7387357B-2797-4C3E-A9B3-788E56934D9E}" type="sibTrans" cxnId="{38DB17A2-93D0-4D51-8360-3F6DCE1BCAAF}">
      <dgm:prSet/>
      <dgm:spPr/>
      <dgm:t>
        <a:bodyPr/>
        <a:lstStyle/>
        <a:p>
          <a:endParaRPr lang="en-US"/>
        </a:p>
      </dgm:t>
    </dgm:pt>
    <dgm:pt modelId="{63C39B09-E4A3-4614-8702-9D18F6F1D355}">
      <dgm:prSet custT="1"/>
      <dgm:spPr/>
      <dgm:t>
        <a:bodyPr/>
        <a:lstStyle/>
        <a:p>
          <a:pPr>
            <a:lnSpc>
              <a:spcPct val="100000"/>
            </a:lnSpc>
          </a:pPr>
          <a:r>
            <a:rPr lang="en-US" sz="1400" dirty="0">
              <a:solidFill>
                <a:srgbClr val="FF0000"/>
              </a:solidFill>
            </a:rPr>
            <a:t>Verify proper storage of cuvettes</a:t>
          </a:r>
        </a:p>
      </dgm:t>
    </dgm:pt>
    <dgm:pt modelId="{9B3E41C6-380B-4710-AAB7-70ABE71B8DAA}" type="parTrans" cxnId="{544010C8-A97D-4518-8908-B57E92AA1AD0}">
      <dgm:prSet/>
      <dgm:spPr/>
      <dgm:t>
        <a:bodyPr/>
        <a:lstStyle/>
        <a:p>
          <a:endParaRPr lang="en-US"/>
        </a:p>
      </dgm:t>
    </dgm:pt>
    <dgm:pt modelId="{1490C45E-7B40-4E27-AC68-E2974D49BC40}" type="sibTrans" cxnId="{544010C8-A97D-4518-8908-B57E92AA1AD0}">
      <dgm:prSet/>
      <dgm:spPr/>
      <dgm:t>
        <a:bodyPr/>
        <a:lstStyle/>
        <a:p>
          <a:endParaRPr lang="en-US"/>
        </a:p>
      </dgm:t>
    </dgm:pt>
    <dgm:pt modelId="{62CE04ED-104A-4D81-8884-6224B9C0AD5C}">
      <dgm:prSet custT="1"/>
      <dgm:spPr/>
      <dgm:t>
        <a:bodyPr/>
        <a:lstStyle/>
        <a:p>
          <a:pPr>
            <a:lnSpc>
              <a:spcPct val="100000"/>
            </a:lnSpc>
          </a:pPr>
          <a:r>
            <a:rPr lang="en-US" sz="1400" dirty="0">
              <a:solidFill>
                <a:srgbClr val="FF0000"/>
              </a:solidFill>
            </a:rPr>
            <a:t>Verify proper shipping conditions before a new lot of cuvettes is put into use</a:t>
          </a:r>
        </a:p>
      </dgm:t>
    </dgm:pt>
    <dgm:pt modelId="{A0219AEA-F6A3-4376-B5F7-67B899F95C40}" type="parTrans" cxnId="{B6BAA04F-AF26-4F8A-875F-555CE4811178}">
      <dgm:prSet/>
      <dgm:spPr/>
      <dgm:t>
        <a:bodyPr/>
        <a:lstStyle/>
        <a:p>
          <a:endParaRPr lang="en-US"/>
        </a:p>
      </dgm:t>
    </dgm:pt>
    <dgm:pt modelId="{DFEAAB3A-2BA9-41CF-9379-E55519D15BF0}" type="sibTrans" cxnId="{B6BAA04F-AF26-4F8A-875F-555CE4811178}">
      <dgm:prSet/>
      <dgm:spPr/>
      <dgm:t>
        <a:bodyPr/>
        <a:lstStyle/>
        <a:p>
          <a:endParaRPr lang="en-US"/>
        </a:p>
      </dgm:t>
    </dgm:pt>
    <dgm:pt modelId="{D9FC56AE-AAC0-423D-B2A0-94ADCC84CC34}" type="pres">
      <dgm:prSet presAssocID="{90BE1CD2-6F21-4872-92B1-83972D2A0A7F}" presName="root" presStyleCnt="0">
        <dgm:presLayoutVars>
          <dgm:dir/>
          <dgm:resizeHandles val="exact"/>
        </dgm:presLayoutVars>
      </dgm:prSet>
      <dgm:spPr/>
    </dgm:pt>
    <dgm:pt modelId="{B10898E7-5363-4651-BDA7-F98652C15022}" type="pres">
      <dgm:prSet presAssocID="{BA246729-B1BB-4BC4-B7B8-955882CCC7A0}" presName="compNode" presStyleCnt="0"/>
      <dgm:spPr/>
    </dgm:pt>
    <dgm:pt modelId="{A3FB9A60-CDE7-46B7-AED3-211A8CCF505B}" type="pres">
      <dgm:prSet presAssocID="{BA246729-B1BB-4BC4-B7B8-955882CCC7A0}" presName="bgRect" presStyleLbl="bgShp" presStyleIdx="0" presStyleCnt="2" custScaleY="159137"/>
      <dgm:spPr/>
    </dgm:pt>
    <dgm:pt modelId="{2D766B8F-AFF8-4708-96CA-4A2106C6BE02}" type="pres">
      <dgm:prSet presAssocID="{BA246729-B1BB-4BC4-B7B8-955882CCC7A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st tubes"/>
        </a:ext>
      </dgm:extLst>
    </dgm:pt>
    <dgm:pt modelId="{C5D5D8C4-6ED3-49DB-A958-FE0F89BBBCA6}" type="pres">
      <dgm:prSet presAssocID="{BA246729-B1BB-4BC4-B7B8-955882CCC7A0}" presName="spaceRect" presStyleCnt="0"/>
      <dgm:spPr/>
    </dgm:pt>
    <dgm:pt modelId="{FD95C7E7-AB42-4838-B8D5-95650ABCD91A}" type="pres">
      <dgm:prSet presAssocID="{BA246729-B1BB-4BC4-B7B8-955882CCC7A0}" presName="parTx" presStyleLbl="revTx" presStyleIdx="0" presStyleCnt="3">
        <dgm:presLayoutVars>
          <dgm:chMax val="0"/>
          <dgm:chPref val="0"/>
        </dgm:presLayoutVars>
      </dgm:prSet>
      <dgm:spPr/>
    </dgm:pt>
    <dgm:pt modelId="{06C8F8FC-214B-4FA7-94E4-8DF322A8F503}" type="pres">
      <dgm:prSet presAssocID="{15BB608B-8E12-4714-9741-5D87A6A67447}" presName="sibTrans" presStyleCnt="0"/>
      <dgm:spPr/>
    </dgm:pt>
    <dgm:pt modelId="{1525E0FB-BE71-4AC9-80BE-0D3B323D5E30}" type="pres">
      <dgm:prSet presAssocID="{817A6773-EA1D-4682-BF41-F63E3D1E6725}" presName="compNode" presStyleCnt="0"/>
      <dgm:spPr/>
    </dgm:pt>
    <dgm:pt modelId="{96C2E97A-2FB1-481B-BAB1-FA0F2CD1071F}" type="pres">
      <dgm:prSet presAssocID="{817A6773-EA1D-4682-BF41-F63E3D1E6725}" presName="bgRect" presStyleLbl="bgShp" presStyleIdx="1" presStyleCnt="2" custScaleY="149995"/>
      <dgm:spPr/>
    </dgm:pt>
    <dgm:pt modelId="{423EC769-408F-4AFF-91A8-18C6FD93ACE5}" type="pres">
      <dgm:prSet presAssocID="{817A6773-EA1D-4682-BF41-F63E3D1E672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653660BF-49A5-4689-9E21-52EC084C3437}" type="pres">
      <dgm:prSet presAssocID="{817A6773-EA1D-4682-BF41-F63E3D1E6725}" presName="spaceRect" presStyleCnt="0"/>
      <dgm:spPr/>
    </dgm:pt>
    <dgm:pt modelId="{4938737B-4A1C-4E35-BA21-20B1FDAFBB28}" type="pres">
      <dgm:prSet presAssocID="{817A6773-EA1D-4682-BF41-F63E3D1E6725}" presName="parTx" presStyleLbl="revTx" presStyleIdx="1" presStyleCnt="3">
        <dgm:presLayoutVars>
          <dgm:chMax val="0"/>
          <dgm:chPref val="0"/>
        </dgm:presLayoutVars>
      </dgm:prSet>
      <dgm:spPr/>
    </dgm:pt>
    <dgm:pt modelId="{469E05A6-C844-4F1C-ACEA-E7CCA6CA5436}" type="pres">
      <dgm:prSet presAssocID="{817A6773-EA1D-4682-BF41-F63E3D1E6725}" presName="desTx" presStyleLbl="revTx" presStyleIdx="2" presStyleCnt="3" custScaleX="115102" custScaleY="105365">
        <dgm:presLayoutVars/>
      </dgm:prSet>
      <dgm:spPr/>
    </dgm:pt>
  </dgm:ptLst>
  <dgm:cxnLst>
    <dgm:cxn modelId="{B6352721-BE1E-4456-9152-C62E12EA0F4F}" type="presOf" srcId="{817A6773-EA1D-4682-BF41-F63E3D1E6725}" destId="{4938737B-4A1C-4E35-BA21-20B1FDAFBB28}" srcOrd="0" destOrd="0" presId="urn:microsoft.com/office/officeart/2018/2/layout/IconVerticalSolidList"/>
    <dgm:cxn modelId="{B6BAA04F-AF26-4F8A-875F-555CE4811178}" srcId="{817A6773-EA1D-4682-BF41-F63E3D1E6725}" destId="{62CE04ED-104A-4D81-8884-6224B9C0AD5C}" srcOrd="1" destOrd="0" parTransId="{A0219AEA-F6A3-4376-B5F7-67B899F95C40}" sibTransId="{DFEAAB3A-2BA9-41CF-9379-E55519D15BF0}"/>
    <dgm:cxn modelId="{99B35B84-33EA-4248-81F5-8C2C3699DA44}" type="presOf" srcId="{63C39B09-E4A3-4614-8702-9D18F6F1D355}" destId="{469E05A6-C844-4F1C-ACEA-E7CCA6CA5436}" srcOrd="0" destOrd="0" presId="urn:microsoft.com/office/officeart/2018/2/layout/IconVerticalSolidList"/>
    <dgm:cxn modelId="{D3190B8B-86A4-4B09-8106-E8C1B2395966}" type="presOf" srcId="{BA246729-B1BB-4BC4-B7B8-955882CCC7A0}" destId="{FD95C7E7-AB42-4838-B8D5-95650ABCD91A}" srcOrd="0" destOrd="0" presId="urn:microsoft.com/office/officeart/2018/2/layout/IconVerticalSolidList"/>
    <dgm:cxn modelId="{7B8FE19A-52D7-461A-95A3-B4188BBDE00D}" type="presOf" srcId="{62CE04ED-104A-4D81-8884-6224B9C0AD5C}" destId="{469E05A6-C844-4F1C-ACEA-E7CCA6CA5436}" srcOrd="0" destOrd="1" presId="urn:microsoft.com/office/officeart/2018/2/layout/IconVerticalSolidList"/>
    <dgm:cxn modelId="{D6E69B9B-37E1-44F7-95C0-1C226E7DEFF0}" type="presOf" srcId="{90BE1CD2-6F21-4872-92B1-83972D2A0A7F}" destId="{D9FC56AE-AAC0-423D-B2A0-94ADCC84CC34}" srcOrd="0" destOrd="0" presId="urn:microsoft.com/office/officeart/2018/2/layout/IconVerticalSolidList"/>
    <dgm:cxn modelId="{38DB17A2-93D0-4D51-8360-3F6DCE1BCAAF}" srcId="{90BE1CD2-6F21-4872-92B1-83972D2A0A7F}" destId="{817A6773-EA1D-4682-BF41-F63E3D1E6725}" srcOrd="1" destOrd="0" parTransId="{FE0890A2-50C2-40A7-A7E7-29D7A14DC985}" sibTransId="{7387357B-2797-4C3E-A9B3-788E56934D9E}"/>
    <dgm:cxn modelId="{544010C8-A97D-4518-8908-B57E92AA1AD0}" srcId="{817A6773-EA1D-4682-BF41-F63E3D1E6725}" destId="{63C39B09-E4A3-4614-8702-9D18F6F1D355}" srcOrd="0" destOrd="0" parTransId="{9B3E41C6-380B-4710-AAB7-70ABE71B8DAA}" sibTransId="{1490C45E-7B40-4E27-AC68-E2974D49BC40}"/>
    <dgm:cxn modelId="{026947D2-FA29-4CFA-82B8-A8002BE3E8A7}" srcId="{90BE1CD2-6F21-4872-92B1-83972D2A0A7F}" destId="{BA246729-B1BB-4BC4-B7B8-955882CCC7A0}" srcOrd="0" destOrd="0" parTransId="{3C991975-E04C-432A-9B84-0048FA7E01D7}" sibTransId="{15BB608B-8E12-4714-9741-5D87A6A67447}"/>
    <dgm:cxn modelId="{EF901BF7-8CB9-4345-9DD9-1FB9A1EA4E95}" type="presParOf" srcId="{D9FC56AE-AAC0-423D-B2A0-94ADCC84CC34}" destId="{B10898E7-5363-4651-BDA7-F98652C15022}" srcOrd="0" destOrd="0" presId="urn:microsoft.com/office/officeart/2018/2/layout/IconVerticalSolidList"/>
    <dgm:cxn modelId="{19F7A7D5-EBFB-4C87-BB07-70E8DF0932A2}" type="presParOf" srcId="{B10898E7-5363-4651-BDA7-F98652C15022}" destId="{A3FB9A60-CDE7-46B7-AED3-211A8CCF505B}" srcOrd="0" destOrd="0" presId="urn:microsoft.com/office/officeart/2018/2/layout/IconVerticalSolidList"/>
    <dgm:cxn modelId="{E01BECF2-4A99-41BD-B6D9-15EAF8B25B81}" type="presParOf" srcId="{B10898E7-5363-4651-BDA7-F98652C15022}" destId="{2D766B8F-AFF8-4708-96CA-4A2106C6BE02}" srcOrd="1" destOrd="0" presId="urn:microsoft.com/office/officeart/2018/2/layout/IconVerticalSolidList"/>
    <dgm:cxn modelId="{6030803C-A9B7-4524-B8E0-55CBD79B920B}" type="presParOf" srcId="{B10898E7-5363-4651-BDA7-F98652C15022}" destId="{C5D5D8C4-6ED3-49DB-A958-FE0F89BBBCA6}" srcOrd="2" destOrd="0" presId="urn:microsoft.com/office/officeart/2018/2/layout/IconVerticalSolidList"/>
    <dgm:cxn modelId="{40FAA75D-45A6-4BD1-99B6-E8EE562D4ADD}" type="presParOf" srcId="{B10898E7-5363-4651-BDA7-F98652C15022}" destId="{FD95C7E7-AB42-4838-B8D5-95650ABCD91A}" srcOrd="3" destOrd="0" presId="urn:microsoft.com/office/officeart/2018/2/layout/IconVerticalSolidList"/>
    <dgm:cxn modelId="{9529CD34-2367-440A-86CE-38DD063E5F34}" type="presParOf" srcId="{D9FC56AE-AAC0-423D-B2A0-94ADCC84CC34}" destId="{06C8F8FC-214B-4FA7-94E4-8DF322A8F503}" srcOrd="1" destOrd="0" presId="urn:microsoft.com/office/officeart/2018/2/layout/IconVerticalSolidList"/>
    <dgm:cxn modelId="{5F077335-F8FE-4E4B-8F38-AB89EF7BDB7F}" type="presParOf" srcId="{D9FC56AE-AAC0-423D-B2A0-94ADCC84CC34}" destId="{1525E0FB-BE71-4AC9-80BE-0D3B323D5E30}" srcOrd="2" destOrd="0" presId="urn:microsoft.com/office/officeart/2018/2/layout/IconVerticalSolidList"/>
    <dgm:cxn modelId="{1FD31500-C57A-46BE-8667-5E25270F7BE8}" type="presParOf" srcId="{1525E0FB-BE71-4AC9-80BE-0D3B323D5E30}" destId="{96C2E97A-2FB1-481B-BAB1-FA0F2CD1071F}" srcOrd="0" destOrd="0" presId="urn:microsoft.com/office/officeart/2018/2/layout/IconVerticalSolidList"/>
    <dgm:cxn modelId="{62FFFCE5-4549-45DA-8C56-DA3D48CE4EA7}" type="presParOf" srcId="{1525E0FB-BE71-4AC9-80BE-0D3B323D5E30}" destId="{423EC769-408F-4AFF-91A8-18C6FD93ACE5}" srcOrd="1" destOrd="0" presId="urn:microsoft.com/office/officeart/2018/2/layout/IconVerticalSolidList"/>
    <dgm:cxn modelId="{F1D85292-ECFA-4F9C-8367-E3210F1C861B}" type="presParOf" srcId="{1525E0FB-BE71-4AC9-80BE-0D3B323D5E30}" destId="{653660BF-49A5-4689-9E21-52EC084C3437}" srcOrd="2" destOrd="0" presId="urn:microsoft.com/office/officeart/2018/2/layout/IconVerticalSolidList"/>
    <dgm:cxn modelId="{EBF51197-F423-4A97-9FE1-210B2A72D3D1}" type="presParOf" srcId="{1525E0FB-BE71-4AC9-80BE-0D3B323D5E30}" destId="{4938737B-4A1C-4E35-BA21-20B1FDAFBB28}" srcOrd="3" destOrd="0" presId="urn:microsoft.com/office/officeart/2018/2/layout/IconVerticalSolidList"/>
    <dgm:cxn modelId="{D451DD53-1864-4AA3-8E2C-7B6E2F8ACA92}" type="presParOf" srcId="{1525E0FB-BE71-4AC9-80BE-0D3B323D5E30}" destId="{469E05A6-C844-4F1C-ACEA-E7CCA6CA5436}"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A02CB1-FF15-4FF1-9EBF-22010F9392A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03C9E6B-5989-409D-B453-F622B4B1FA28}">
      <dgm:prSet/>
      <dgm:spPr/>
      <dgm:t>
        <a:bodyPr/>
        <a:lstStyle/>
        <a:p>
          <a:r>
            <a:rPr lang="en-US"/>
            <a:t>Before the collection of any type of blood specimen, the patient must be properly identified. </a:t>
          </a:r>
        </a:p>
      </dgm:t>
    </dgm:pt>
    <dgm:pt modelId="{27D6F927-9FCB-4789-885A-59E8701A0B3A}" type="parTrans" cxnId="{C366EAE6-BF2E-4F65-AE0F-5A4F68331183}">
      <dgm:prSet/>
      <dgm:spPr/>
      <dgm:t>
        <a:bodyPr/>
        <a:lstStyle/>
        <a:p>
          <a:endParaRPr lang="en-US"/>
        </a:p>
      </dgm:t>
    </dgm:pt>
    <dgm:pt modelId="{26DD9EF4-F4B1-482D-9AD3-05834C61F6F9}" type="sibTrans" cxnId="{C366EAE6-BF2E-4F65-AE0F-5A4F68331183}">
      <dgm:prSet/>
      <dgm:spPr/>
      <dgm:t>
        <a:bodyPr/>
        <a:lstStyle/>
        <a:p>
          <a:endParaRPr lang="en-US"/>
        </a:p>
      </dgm:t>
    </dgm:pt>
    <dgm:pt modelId="{B758E4B2-B17B-4B52-8DD9-B79C4528ED4A}">
      <dgm:prSet/>
      <dgm:spPr/>
      <dgm:t>
        <a:bodyPr/>
        <a:lstStyle/>
        <a:p>
          <a:r>
            <a:rPr lang="en-US"/>
            <a:t>Use at least 2 of these patient identifiers:</a:t>
          </a:r>
        </a:p>
      </dgm:t>
    </dgm:pt>
    <dgm:pt modelId="{05F96E55-5CE4-4891-B678-EDAC4057C2E5}" type="parTrans" cxnId="{0A01493F-5904-4CEA-A013-BA91F8DFD959}">
      <dgm:prSet/>
      <dgm:spPr/>
      <dgm:t>
        <a:bodyPr/>
        <a:lstStyle/>
        <a:p>
          <a:endParaRPr lang="en-US"/>
        </a:p>
      </dgm:t>
    </dgm:pt>
    <dgm:pt modelId="{ABD36D9C-B601-4902-A8AD-79A9AF93850F}" type="sibTrans" cxnId="{0A01493F-5904-4CEA-A013-BA91F8DFD959}">
      <dgm:prSet/>
      <dgm:spPr/>
      <dgm:t>
        <a:bodyPr/>
        <a:lstStyle/>
        <a:p>
          <a:endParaRPr lang="en-US"/>
        </a:p>
      </dgm:t>
    </dgm:pt>
    <dgm:pt modelId="{2CA7FFB5-7E98-4B20-A6A6-294A524B5F53}">
      <dgm:prSet/>
      <dgm:spPr/>
      <dgm:t>
        <a:bodyPr/>
        <a:lstStyle/>
        <a:p>
          <a:r>
            <a:rPr lang="en-US" dirty="0"/>
            <a:t>Full name</a:t>
          </a:r>
        </a:p>
      </dgm:t>
    </dgm:pt>
    <dgm:pt modelId="{810DDCFF-AB19-4ECB-A54B-089B9B1C59AC}" type="parTrans" cxnId="{CD7E8E1D-0ACE-445F-BB46-14BEDF5672A1}">
      <dgm:prSet/>
      <dgm:spPr/>
      <dgm:t>
        <a:bodyPr/>
        <a:lstStyle/>
        <a:p>
          <a:endParaRPr lang="en-US"/>
        </a:p>
      </dgm:t>
    </dgm:pt>
    <dgm:pt modelId="{6A3E7C2C-1F64-4CBF-9433-49D7B2930646}" type="sibTrans" cxnId="{CD7E8E1D-0ACE-445F-BB46-14BEDF5672A1}">
      <dgm:prSet/>
      <dgm:spPr/>
      <dgm:t>
        <a:bodyPr/>
        <a:lstStyle/>
        <a:p>
          <a:endParaRPr lang="en-US"/>
        </a:p>
      </dgm:t>
    </dgm:pt>
    <dgm:pt modelId="{8CF1642B-4A5A-4254-9622-4F1C8DCD18BC}">
      <dgm:prSet/>
      <dgm:spPr/>
      <dgm:t>
        <a:bodyPr/>
        <a:lstStyle/>
        <a:p>
          <a:r>
            <a:rPr lang="en-US"/>
            <a:t>Full social security number </a:t>
          </a:r>
        </a:p>
      </dgm:t>
    </dgm:pt>
    <dgm:pt modelId="{373542CC-9B5A-4B4A-9D0D-9FE9DDBD0568}" type="parTrans" cxnId="{36EBFE30-E42B-4A24-ACE9-3F8AA8C3E5CE}">
      <dgm:prSet/>
      <dgm:spPr/>
      <dgm:t>
        <a:bodyPr/>
        <a:lstStyle/>
        <a:p>
          <a:endParaRPr lang="en-US"/>
        </a:p>
      </dgm:t>
    </dgm:pt>
    <dgm:pt modelId="{A414DF0B-3C18-4499-B9B4-0718B0D3323C}" type="sibTrans" cxnId="{36EBFE30-E42B-4A24-ACE9-3F8AA8C3E5CE}">
      <dgm:prSet/>
      <dgm:spPr/>
      <dgm:t>
        <a:bodyPr/>
        <a:lstStyle/>
        <a:p>
          <a:endParaRPr lang="en-US"/>
        </a:p>
      </dgm:t>
    </dgm:pt>
    <dgm:pt modelId="{65C55BB3-9976-45A1-BFEF-8DE87211AD74}">
      <dgm:prSet/>
      <dgm:spPr/>
      <dgm:t>
        <a:bodyPr/>
        <a:lstStyle/>
        <a:p>
          <a:r>
            <a:rPr lang="en-US"/>
            <a:t>Date of birth</a:t>
          </a:r>
        </a:p>
      </dgm:t>
    </dgm:pt>
    <dgm:pt modelId="{AB075DF7-BB59-4F56-B106-D13F2D765E99}" type="parTrans" cxnId="{6314E023-F4E3-4CCC-8545-F6DFA3429426}">
      <dgm:prSet/>
      <dgm:spPr/>
      <dgm:t>
        <a:bodyPr/>
        <a:lstStyle/>
        <a:p>
          <a:endParaRPr lang="en-US"/>
        </a:p>
      </dgm:t>
    </dgm:pt>
    <dgm:pt modelId="{811D69B1-A6C4-4246-B279-CFDE0E000662}" type="sibTrans" cxnId="{6314E023-F4E3-4CCC-8545-F6DFA3429426}">
      <dgm:prSet/>
      <dgm:spPr/>
      <dgm:t>
        <a:bodyPr/>
        <a:lstStyle/>
        <a:p>
          <a:endParaRPr lang="en-US"/>
        </a:p>
      </dgm:t>
    </dgm:pt>
    <dgm:pt modelId="{F62197C7-3ADB-4DE3-B86E-2FBC7B743338}" type="pres">
      <dgm:prSet presAssocID="{8FA02CB1-FF15-4FF1-9EBF-22010F9392A7}" presName="linear" presStyleCnt="0">
        <dgm:presLayoutVars>
          <dgm:animLvl val="lvl"/>
          <dgm:resizeHandles val="exact"/>
        </dgm:presLayoutVars>
      </dgm:prSet>
      <dgm:spPr/>
    </dgm:pt>
    <dgm:pt modelId="{80017EA1-7241-455A-9BE5-A5AB6652A251}" type="pres">
      <dgm:prSet presAssocID="{F03C9E6B-5989-409D-B453-F622B4B1FA28}" presName="parentText" presStyleLbl="node1" presStyleIdx="0" presStyleCnt="2">
        <dgm:presLayoutVars>
          <dgm:chMax val="0"/>
          <dgm:bulletEnabled val="1"/>
        </dgm:presLayoutVars>
      </dgm:prSet>
      <dgm:spPr/>
    </dgm:pt>
    <dgm:pt modelId="{6F30E774-805F-4C09-9D88-64F070327D0A}" type="pres">
      <dgm:prSet presAssocID="{26DD9EF4-F4B1-482D-9AD3-05834C61F6F9}" presName="spacer" presStyleCnt="0"/>
      <dgm:spPr/>
    </dgm:pt>
    <dgm:pt modelId="{6A734FEB-1AD3-4D2D-A9BE-969BDC0CCA6C}" type="pres">
      <dgm:prSet presAssocID="{B758E4B2-B17B-4B52-8DD9-B79C4528ED4A}" presName="parentText" presStyleLbl="node1" presStyleIdx="1" presStyleCnt="2">
        <dgm:presLayoutVars>
          <dgm:chMax val="0"/>
          <dgm:bulletEnabled val="1"/>
        </dgm:presLayoutVars>
      </dgm:prSet>
      <dgm:spPr/>
    </dgm:pt>
    <dgm:pt modelId="{F940A560-3901-42DE-9525-37131591667E}" type="pres">
      <dgm:prSet presAssocID="{B758E4B2-B17B-4B52-8DD9-B79C4528ED4A}" presName="childText" presStyleLbl="revTx" presStyleIdx="0" presStyleCnt="1">
        <dgm:presLayoutVars>
          <dgm:bulletEnabled val="1"/>
        </dgm:presLayoutVars>
      </dgm:prSet>
      <dgm:spPr/>
    </dgm:pt>
  </dgm:ptLst>
  <dgm:cxnLst>
    <dgm:cxn modelId="{06018B19-4E04-48CF-AD16-6C98010A802F}" type="presOf" srcId="{F03C9E6B-5989-409D-B453-F622B4B1FA28}" destId="{80017EA1-7241-455A-9BE5-A5AB6652A251}" srcOrd="0" destOrd="0" presId="urn:microsoft.com/office/officeart/2005/8/layout/vList2"/>
    <dgm:cxn modelId="{EFB05A1C-BDEE-481A-9EC6-6C2CA82D96F6}" type="presOf" srcId="{B758E4B2-B17B-4B52-8DD9-B79C4528ED4A}" destId="{6A734FEB-1AD3-4D2D-A9BE-969BDC0CCA6C}" srcOrd="0" destOrd="0" presId="urn:microsoft.com/office/officeart/2005/8/layout/vList2"/>
    <dgm:cxn modelId="{CD7E8E1D-0ACE-445F-BB46-14BEDF5672A1}" srcId="{B758E4B2-B17B-4B52-8DD9-B79C4528ED4A}" destId="{2CA7FFB5-7E98-4B20-A6A6-294A524B5F53}" srcOrd="0" destOrd="0" parTransId="{810DDCFF-AB19-4ECB-A54B-089B9B1C59AC}" sibTransId="{6A3E7C2C-1F64-4CBF-9433-49D7B2930646}"/>
    <dgm:cxn modelId="{6314E023-F4E3-4CCC-8545-F6DFA3429426}" srcId="{B758E4B2-B17B-4B52-8DD9-B79C4528ED4A}" destId="{65C55BB3-9976-45A1-BFEF-8DE87211AD74}" srcOrd="2" destOrd="0" parTransId="{AB075DF7-BB59-4F56-B106-D13F2D765E99}" sibTransId="{811D69B1-A6C4-4246-B279-CFDE0E000662}"/>
    <dgm:cxn modelId="{36EBFE30-E42B-4A24-ACE9-3F8AA8C3E5CE}" srcId="{B758E4B2-B17B-4B52-8DD9-B79C4528ED4A}" destId="{8CF1642B-4A5A-4254-9622-4F1C8DCD18BC}" srcOrd="1" destOrd="0" parTransId="{373542CC-9B5A-4B4A-9D0D-9FE9DDBD0568}" sibTransId="{A414DF0B-3C18-4499-B9B4-0718B0D3323C}"/>
    <dgm:cxn modelId="{5DFA1538-BC6E-4230-B944-9EE3F168CB7D}" type="presOf" srcId="{8FA02CB1-FF15-4FF1-9EBF-22010F9392A7}" destId="{F62197C7-3ADB-4DE3-B86E-2FBC7B743338}" srcOrd="0" destOrd="0" presId="urn:microsoft.com/office/officeart/2005/8/layout/vList2"/>
    <dgm:cxn modelId="{0A01493F-5904-4CEA-A013-BA91F8DFD959}" srcId="{8FA02CB1-FF15-4FF1-9EBF-22010F9392A7}" destId="{B758E4B2-B17B-4B52-8DD9-B79C4528ED4A}" srcOrd="1" destOrd="0" parTransId="{05F96E55-5CE4-4891-B678-EDAC4057C2E5}" sibTransId="{ABD36D9C-B601-4902-A8AD-79A9AF93850F}"/>
    <dgm:cxn modelId="{87219158-4D12-4690-8E46-7920611505A6}" type="presOf" srcId="{8CF1642B-4A5A-4254-9622-4F1C8DCD18BC}" destId="{F940A560-3901-42DE-9525-37131591667E}" srcOrd="0" destOrd="1" presId="urn:microsoft.com/office/officeart/2005/8/layout/vList2"/>
    <dgm:cxn modelId="{575372C3-50FF-499F-BC47-B124A58A6DED}" type="presOf" srcId="{2CA7FFB5-7E98-4B20-A6A6-294A524B5F53}" destId="{F940A560-3901-42DE-9525-37131591667E}" srcOrd="0" destOrd="0" presId="urn:microsoft.com/office/officeart/2005/8/layout/vList2"/>
    <dgm:cxn modelId="{C366EAE6-BF2E-4F65-AE0F-5A4F68331183}" srcId="{8FA02CB1-FF15-4FF1-9EBF-22010F9392A7}" destId="{F03C9E6B-5989-409D-B453-F622B4B1FA28}" srcOrd="0" destOrd="0" parTransId="{27D6F927-9FCB-4789-885A-59E8701A0B3A}" sibTransId="{26DD9EF4-F4B1-482D-9AD3-05834C61F6F9}"/>
    <dgm:cxn modelId="{456C50FC-0617-4992-8A6C-7A366531BA0D}" type="presOf" srcId="{65C55BB3-9976-45A1-BFEF-8DE87211AD74}" destId="{F940A560-3901-42DE-9525-37131591667E}" srcOrd="0" destOrd="2" presId="urn:microsoft.com/office/officeart/2005/8/layout/vList2"/>
    <dgm:cxn modelId="{0F7B9EB3-377C-41B5-84EA-A27EFDF5B040}" type="presParOf" srcId="{F62197C7-3ADB-4DE3-B86E-2FBC7B743338}" destId="{80017EA1-7241-455A-9BE5-A5AB6652A251}" srcOrd="0" destOrd="0" presId="urn:microsoft.com/office/officeart/2005/8/layout/vList2"/>
    <dgm:cxn modelId="{7456F445-EA4D-471E-ADAF-05EF158FBC38}" type="presParOf" srcId="{F62197C7-3ADB-4DE3-B86E-2FBC7B743338}" destId="{6F30E774-805F-4C09-9D88-64F070327D0A}" srcOrd="1" destOrd="0" presId="urn:microsoft.com/office/officeart/2005/8/layout/vList2"/>
    <dgm:cxn modelId="{F31DBFCE-ADF8-47F7-BAF6-1A5B0D5DFCC9}" type="presParOf" srcId="{F62197C7-3ADB-4DE3-B86E-2FBC7B743338}" destId="{6A734FEB-1AD3-4D2D-A9BE-969BDC0CCA6C}" srcOrd="2" destOrd="0" presId="urn:microsoft.com/office/officeart/2005/8/layout/vList2"/>
    <dgm:cxn modelId="{B6263648-542A-48B2-B36E-67AAF5B80BE1}" type="presParOf" srcId="{F62197C7-3ADB-4DE3-B86E-2FBC7B743338}" destId="{F940A560-3901-42DE-9525-37131591667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1C208C-5816-4A10-A219-B1B458396510}"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3C0AEEE5-A43D-4DD8-878A-C9643C0A7E30}">
      <dgm:prSet custT="1"/>
      <dgm:spPr/>
      <dgm:t>
        <a:bodyPr/>
        <a:lstStyle/>
        <a:p>
          <a:r>
            <a:rPr lang="en-US" sz="2000"/>
            <a:t>Confirm</a:t>
          </a:r>
        </a:p>
      </dgm:t>
    </dgm:pt>
    <dgm:pt modelId="{2C4B5113-4304-4DE1-AC9E-CE04EDFB8DE6}" type="parTrans" cxnId="{5E1CA9A7-B587-4165-8179-53190D0AB8EF}">
      <dgm:prSet/>
      <dgm:spPr/>
      <dgm:t>
        <a:bodyPr/>
        <a:lstStyle/>
        <a:p>
          <a:endParaRPr lang="en-US"/>
        </a:p>
      </dgm:t>
    </dgm:pt>
    <dgm:pt modelId="{68BA6BF3-54D7-48F3-8A79-545B5145C8BF}" type="sibTrans" cxnId="{5E1CA9A7-B587-4165-8179-53190D0AB8EF}">
      <dgm:prSet/>
      <dgm:spPr/>
      <dgm:t>
        <a:bodyPr/>
        <a:lstStyle/>
        <a:p>
          <a:endParaRPr lang="en-US"/>
        </a:p>
      </dgm:t>
    </dgm:pt>
    <dgm:pt modelId="{0AFBF20C-8291-400D-AC5D-674AFF57127B}">
      <dgm:prSet custT="1"/>
      <dgm:spPr/>
      <dgm:t>
        <a:bodyPr/>
        <a:lstStyle/>
        <a:p>
          <a:r>
            <a:rPr lang="en-US" sz="1400" dirty="0"/>
            <a:t>Confirm the temperature probe is plugged firmly into the rear panel of the instrument.</a:t>
          </a:r>
        </a:p>
      </dgm:t>
    </dgm:pt>
    <dgm:pt modelId="{11D6F409-A59B-4AA7-B6EB-331BAAB2A991}" type="parTrans" cxnId="{B6403EDD-BDAD-4408-A31D-7D02099B72FB}">
      <dgm:prSet/>
      <dgm:spPr/>
      <dgm:t>
        <a:bodyPr/>
        <a:lstStyle/>
        <a:p>
          <a:endParaRPr lang="en-US"/>
        </a:p>
      </dgm:t>
    </dgm:pt>
    <dgm:pt modelId="{8AB4F19F-AEAE-4090-A07E-BB80A65E13EC}" type="sibTrans" cxnId="{B6403EDD-BDAD-4408-A31D-7D02099B72FB}">
      <dgm:prSet/>
      <dgm:spPr/>
      <dgm:t>
        <a:bodyPr/>
        <a:lstStyle/>
        <a:p>
          <a:endParaRPr lang="en-US"/>
        </a:p>
      </dgm:t>
    </dgm:pt>
    <dgm:pt modelId="{6C5097F3-8175-42F4-8E13-EEBB174D66B7}">
      <dgm:prSet custT="1"/>
      <dgm:spPr/>
      <dgm:t>
        <a:bodyPr/>
        <a:lstStyle/>
        <a:p>
          <a:r>
            <a:rPr lang="en-US" sz="2400"/>
            <a:t>Verify</a:t>
          </a:r>
        </a:p>
      </dgm:t>
    </dgm:pt>
    <dgm:pt modelId="{D53AC204-D1F8-403B-B296-1FBDBE0AAE37}" type="parTrans" cxnId="{990283EA-A7D4-4C76-A300-50D3E596FDCD}">
      <dgm:prSet/>
      <dgm:spPr/>
      <dgm:t>
        <a:bodyPr/>
        <a:lstStyle/>
        <a:p>
          <a:endParaRPr lang="en-US"/>
        </a:p>
      </dgm:t>
    </dgm:pt>
    <dgm:pt modelId="{EB03E77B-9C2A-4317-8DE9-32DF1F215775}" type="sibTrans" cxnId="{990283EA-A7D4-4C76-A300-50D3E596FDCD}">
      <dgm:prSet/>
      <dgm:spPr/>
      <dgm:t>
        <a:bodyPr/>
        <a:lstStyle/>
        <a:p>
          <a:endParaRPr lang="en-US"/>
        </a:p>
      </dgm:t>
    </dgm:pt>
    <dgm:pt modelId="{0550BA41-E9BC-414F-8FA8-281131E37C3D}">
      <dgm:prSet custT="1"/>
      <dgm:spPr/>
      <dgm:t>
        <a:bodyPr/>
        <a:lstStyle/>
        <a:p>
          <a:r>
            <a:rPr lang="en-US" sz="1400" dirty="0"/>
            <a:t>Verify that the lot # and calibration code are correct for the cuvettes in use.</a:t>
          </a:r>
        </a:p>
      </dgm:t>
    </dgm:pt>
    <dgm:pt modelId="{7006AF02-E00B-4302-8110-C35F9F3E8C43}" type="parTrans" cxnId="{35A87EDB-CA97-4C15-A7FA-CBE2237C6AC4}">
      <dgm:prSet/>
      <dgm:spPr/>
      <dgm:t>
        <a:bodyPr/>
        <a:lstStyle/>
        <a:p>
          <a:endParaRPr lang="en-US"/>
        </a:p>
      </dgm:t>
    </dgm:pt>
    <dgm:pt modelId="{536A8F18-3ECA-4BB2-89FD-28FAA6EA499C}" type="sibTrans" cxnId="{35A87EDB-CA97-4C15-A7FA-CBE2237C6AC4}">
      <dgm:prSet/>
      <dgm:spPr/>
      <dgm:t>
        <a:bodyPr/>
        <a:lstStyle/>
        <a:p>
          <a:endParaRPr lang="en-US"/>
        </a:p>
      </dgm:t>
    </dgm:pt>
    <dgm:pt modelId="{03371ADE-075B-4B47-90CD-8C9EBE1E734C}">
      <dgm:prSet custT="1"/>
      <dgm:spPr/>
      <dgm:t>
        <a:bodyPr/>
        <a:lstStyle/>
        <a:p>
          <a:r>
            <a:rPr lang="en-US" sz="2400" dirty="0"/>
            <a:t>Collect</a:t>
          </a:r>
        </a:p>
      </dgm:t>
    </dgm:pt>
    <dgm:pt modelId="{3D67322F-E7AC-4B10-BCDE-1430D3CCD2BD}" type="parTrans" cxnId="{6268CF9B-D0BC-44E5-A0F3-915480EE27A9}">
      <dgm:prSet/>
      <dgm:spPr/>
      <dgm:t>
        <a:bodyPr/>
        <a:lstStyle/>
        <a:p>
          <a:endParaRPr lang="en-US"/>
        </a:p>
      </dgm:t>
    </dgm:pt>
    <dgm:pt modelId="{30AA20C4-8E22-4A98-8A0E-3771DD4DC60B}" type="sibTrans" cxnId="{6268CF9B-D0BC-44E5-A0F3-915480EE27A9}">
      <dgm:prSet/>
      <dgm:spPr/>
      <dgm:t>
        <a:bodyPr/>
        <a:lstStyle/>
        <a:p>
          <a:endParaRPr lang="en-US"/>
        </a:p>
      </dgm:t>
    </dgm:pt>
    <dgm:pt modelId="{5285556B-D9BA-439A-8AD6-FFE52A3385E0}">
      <dgm:prSet custT="1"/>
      <dgm:spPr/>
      <dgm:t>
        <a:bodyPr/>
        <a:lstStyle/>
        <a:p>
          <a:r>
            <a:rPr lang="en-US" sz="1400" dirty="0"/>
            <a:t>Collect the sample, expel one drop and connect the sample filled syringe to a new disposable cuvette.</a:t>
          </a:r>
        </a:p>
      </dgm:t>
    </dgm:pt>
    <dgm:pt modelId="{39C03B56-4614-4511-9070-D960C59CFA47}" type="parTrans" cxnId="{C146172E-95D2-4103-B97E-2B587BCD015C}">
      <dgm:prSet/>
      <dgm:spPr/>
      <dgm:t>
        <a:bodyPr/>
        <a:lstStyle/>
        <a:p>
          <a:endParaRPr lang="en-US"/>
        </a:p>
      </dgm:t>
    </dgm:pt>
    <dgm:pt modelId="{C545E6B4-B992-4937-9E5C-ED2270D53DA1}" type="sibTrans" cxnId="{C146172E-95D2-4103-B97E-2B587BCD015C}">
      <dgm:prSet/>
      <dgm:spPr/>
      <dgm:t>
        <a:bodyPr/>
        <a:lstStyle/>
        <a:p>
          <a:endParaRPr lang="en-US"/>
        </a:p>
      </dgm:t>
    </dgm:pt>
    <dgm:pt modelId="{7B4C4ADA-FE70-4963-A2A0-3961A2A15BDD}">
      <dgm:prSet custT="1"/>
      <dgm:spPr/>
      <dgm:t>
        <a:bodyPr/>
        <a:lstStyle/>
        <a:p>
          <a:r>
            <a:rPr lang="en-US" sz="2400" dirty="0"/>
            <a:t>Inject</a:t>
          </a:r>
        </a:p>
      </dgm:t>
    </dgm:pt>
    <dgm:pt modelId="{D50850FF-883F-4C61-9953-EE0B049890D7}" type="parTrans" cxnId="{94963A90-E4FB-4ACB-BDE1-7B9960A6550E}">
      <dgm:prSet/>
      <dgm:spPr/>
      <dgm:t>
        <a:bodyPr/>
        <a:lstStyle/>
        <a:p>
          <a:endParaRPr lang="en-US"/>
        </a:p>
      </dgm:t>
    </dgm:pt>
    <dgm:pt modelId="{750851AF-D33C-4414-9CAC-0DE8DD4B55F2}" type="sibTrans" cxnId="{94963A90-E4FB-4ACB-BDE1-7B9960A6550E}">
      <dgm:prSet/>
      <dgm:spPr/>
      <dgm:t>
        <a:bodyPr/>
        <a:lstStyle/>
        <a:p>
          <a:endParaRPr lang="en-US"/>
        </a:p>
      </dgm:t>
    </dgm:pt>
    <dgm:pt modelId="{4772BBE2-E041-4326-82A7-2F43558F74A6}">
      <dgm:prSet custT="1"/>
      <dgm:spPr/>
      <dgm:t>
        <a:bodyPr/>
        <a:lstStyle/>
        <a:p>
          <a:r>
            <a:rPr lang="en-US" sz="1400" dirty="0"/>
            <a:t>Hold cuvette at 45° angle and inject sample into cuvette until sample reaches the vent patch.  </a:t>
          </a:r>
          <a:r>
            <a:rPr lang="en-US" sz="1400" u="sng" dirty="0"/>
            <a:t>Do not overfill </a:t>
          </a:r>
          <a:r>
            <a:rPr lang="en-US" sz="1400" dirty="0"/>
            <a:t>– if vent patch is protruding, discard and use a new cuvette. Leave the syringe attached to the cuvette.</a:t>
          </a:r>
        </a:p>
      </dgm:t>
    </dgm:pt>
    <dgm:pt modelId="{1418A496-355E-468F-A016-ADA7465B3AFC}" type="parTrans" cxnId="{3C8A5AB7-7595-4347-8F9F-DAA95236CB1D}">
      <dgm:prSet/>
      <dgm:spPr/>
      <dgm:t>
        <a:bodyPr/>
        <a:lstStyle/>
        <a:p>
          <a:endParaRPr lang="en-US"/>
        </a:p>
      </dgm:t>
    </dgm:pt>
    <dgm:pt modelId="{5D8CC83D-8AF2-44DB-9010-AC35C7B5774D}" type="sibTrans" cxnId="{3C8A5AB7-7595-4347-8F9F-DAA95236CB1D}">
      <dgm:prSet/>
      <dgm:spPr/>
      <dgm:t>
        <a:bodyPr/>
        <a:lstStyle/>
        <a:p>
          <a:endParaRPr lang="en-US"/>
        </a:p>
      </dgm:t>
    </dgm:pt>
    <dgm:pt modelId="{88DA76BB-EF73-4FCE-9834-D00C4DEE0F76}">
      <dgm:prSet custT="1"/>
      <dgm:spPr/>
      <dgm:t>
        <a:bodyPr/>
        <a:lstStyle/>
        <a:p>
          <a:r>
            <a:rPr lang="en-US" sz="2400"/>
            <a:t>Confirm</a:t>
          </a:r>
        </a:p>
      </dgm:t>
    </dgm:pt>
    <dgm:pt modelId="{EA606B45-305A-4FDA-8F5E-AD7740FFD058}" type="parTrans" cxnId="{DF923373-77E0-429E-917D-CBDE23C17B22}">
      <dgm:prSet/>
      <dgm:spPr/>
      <dgm:t>
        <a:bodyPr/>
        <a:lstStyle/>
        <a:p>
          <a:endParaRPr lang="en-US"/>
        </a:p>
      </dgm:t>
    </dgm:pt>
    <dgm:pt modelId="{EE80B7B9-81E7-4212-A378-B6CEBA596A86}" type="sibTrans" cxnId="{DF923373-77E0-429E-917D-CBDE23C17B22}">
      <dgm:prSet/>
      <dgm:spPr/>
      <dgm:t>
        <a:bodyPr/>
        <a:lstStyle/>
        <a:p>
          <a:endParaRPr lang="en-US"/>
        </a:p>
      </dgm:t>
    </dgm:pt>
    <dgm:pt modelId="{19C1F1E5-AA99-4AEA-807D-E6DB699C9810}">
      <dgm:prSet custT="1"/>
      <dgm:spPr/>
      <dgm:t>
        <a:bodyPr/>
        <a:lstStyle/>
        <a:p>
          <a:r>
            <a:rPr lang="en-US" sz="1600" dirty="0"/>
            <a:t>Confirm that the light path at the widest portion of the sample cuvette is free of debris or air bubbles.</a:t>
          </a:r>
        </a:p>
      </dgm:t>
    </dgm:pt>
    <dgm:pt modelId="{C238FD40-5883-4C1C-B43E-D7C775196DE9}" type="parTrans" cxnId="{8BCECDA7-9B6D-4925-B572-AD1BB9EA10DC}">
      <dgm:prSet/>
      <dgm:spPr/>
      <dgm:t>
        <a:bodyPr/>
        <a:lstStyle/>
        <a:p>
          <a:endParaRPr lang="en-US"/>
        </a:p>
      </dgm:t>
    </dgm:pt>
    <dgm:pt modelId="{DE90C542-34F9-4629-ADE6-14FE2E3FF764}" type="sibTrans" cxnId="{8BCECDA7-9B6D-4925-B572-AD1BB9EA10DC}">
      <dgm:prSet/>
      <dgm:spPr/>
      <dgm:t>
        <a:bodyPr/>
        <a:lstStyle/>
        <a:p>
          <a:endParaRPr lang="en-US"/>
        </a:p>
      </dgm:t>
    </dgm:pt>
    <dgm:pt modelId="{A3672031-9088-4656-A7D3-A0D6D9340273}">
      <dgm:prSet custT="1"/>
      <dgm:spPr/>
      <dgm:t>
        <a:bodyPr/>
        <a:lstStyle/>
        <a:p>
          <a:r>
            <a:rPr lang="en-US" sz="2000" dirty="0"/>
            <a:t>Rotate</a:t>
          </a:r>
        </a:p>
      </dgm:t>
    </dgm:pt>
    <dgm:pt modelId="{8C3F7B3A-E907-44B7-8865-2EBE6670E6CE}" type="parTrans" cxnId="{EC868A50-4BF0-41C7-B1F6-791BA13B4245}">
      <dgm:prSet/>
      <dgm:spPr/>
      <dgm:t>
        <a:bodyPr/>
        <a:lstStyle/>
        <a:p>
          <a:endParaRPr lang="en-US"/>
        </a:p>
      </dgm:t>
    </dgm:pt>
    <dgm:pt modelId="{11840E87-758F-4DC4-90C8-9795179307F6}" type="sibTrans" cxnId="{EC868A50-4BF0-41C7-B1F6-791BA13B4245}">
      <dgm:prSet/>
      <dgm:spPr/>
      <dgm:t>
        <a:bodyPr/>
        <a:lstStyle/>
        <a:p>
          <a:endParaRPr lang="en-US"/>
        </a:p>
      </dgm:t>
    </dgm:pt>
    <dgm:pt modelId="{082E7BC1-01BC-43A2-94B7-CDD0EA799AED}">
      <dgm:prSet custT="1"/>
      <dgm:spPr/>
      <dgm:t>
        <a:bodyPr/>
        <a:lstStyle/>
        <a:p>
          <a:r>
            <a:rPr lang="en-US" sz="1200" dirty="0"/>
            <a:t>Hold the cuvette by the black cap, rotate it so the textured, black side of the vent patch will be on the left when the cuvette is fully inserted into the slot.  Must be inserted within seconds of filling it!</a:t>
          </a:r>
        </a:p>
      </dgm:t>
    </dgm:pt>
    <dgm:pt modelId="{D95AB16D-9B83-4788-85C4-2A809166E6FA}" type="parTrans" cxnId="{97AA84D6-AF4D-4D4F-BF44-13CC6BA1583F}">
      <dgm:prSet/>
      <dgm:spPr/>
      <dgm:t>
        <a:bodyPr/>
        <a:lstStyle/>
        <a:p>
          <a:endParaRPr lang="en-US"/>
        </a:p>
      </dgm:t>
    </dgm:pt>
    <dgm:pt modelId="{871D5D57-8A66-4B5B-8B30-2A345117AEA4}" type="sibTrans" cxnId="{97AA84D6-AF4D-4D4F-BF44-13CC6BA1583F}">
      <dgm:prSet/>
      <dgm:spPr/>
      <dgm:t>
        <a:bodyPr/>
        <a:lstStyle/>
        <a:p>
          <a:endParaRPr lang="en-US"/>
        </a:p>
      </dgm:t>
    </dgm:pt>
    <dgm:pt modelId="{1863A1CC-3109-490A-8494-9D4AFEF183D1}">
      <dgm:prSet custT="1"/>
      <dgm:spPr/>
      <dgm:t>
        <a:bodyPr/>
        <a:lstStyle/>
        <a:p>
          <a:r>
            <a:rPr lang="en-US" sz="2400" dirty="0"/>
            <a:t>Analyze</a:t>
          </a:r>
        </a:p>
      </dgm:t>
    </dgm:pt>
    <dgm:pt modelId="{175151EE-D824-49E1-A476-A3F23138B0AB}" type="parTrans" cxnId="{37D186AB-45E6-4253-9900-CC3A79F76F57}">
      <dgm:prSet/>
      <dgm:spPr/>
      <dgm:t>
        <a:bodyPr/>
        <a:lstStyle/>
        <a:p>
          <a:endParaRPr lang="en-US"/>
        </a:p>
      </dgm:t>
    </dgm:pt>
    <dgm:pt modelId="{4ACDA501-8563-4AB7-9A54-9500CE454A75}" type="sibTrans" cxnId="{37D186AB-45E6-4253-9900-CC3A79F76F57}">
      <dgm:prSet/>
      <dgm:spPr/>
      <dgm:t>
        <a:bodyPr/>
        <a:lstStyle/>
        <a:p>
          <a:endParaRPr lang="en-US"/>
        </a:p>
      </dgm:t>
    </dgm:pt>
    <dgm:pt modelId="{1B7FDC78-B242-4408-A74F-62817EFCD450}">
      <dgm:prSet custT="1"/>
      <dgm:spPr/>
      <dgm:t>
        <a:bodyPr/>
        <a:lstStyle/>
        <a:p>
          <a:r>
            <a:rPr lang="en-US" sz="1400" dirty="0"/>
            <a:t>Results will be displayed after the sample </a:t>
          </a:r>
          <a:r>
            <a:rPr lang="en-US" sz="1600" dirty="0"/>
            <a:t>information</a:t>
          </a:r>
          <a:r>
            <a:rPr lang="en-US" sz="1400" dirty="0"/>
            <a:t> is entered.</a:t>
          </a:r>
        </a:p>
      </dgm:t>
    </dgm:pt>
    <dgm:pt modelId="{409CB379-4AD1-4399-9009-98E8A80A92A5}" type="parTrans" cxnId="{A915B89B-8488-4521-8837-66F115F55943}">
      <dgm:prSet/>
      <dgm:spPr/>
      <dgm:t>
        <a:bodyPr/>
        <a:lstStyle/>
        <a:p>
          <a:endParaRPr lang="en-US"/>
        </a:p>
      </dgm:t>
    </dgm:pt>
    <dgm:pt modelId="{5566E964-6D84-48C1-A994-1AB6D34333B6}" type="sibTrans" cxnId="{A915B89B-8488-4521-8837-66F115F55943}">
      <dgm:prSet/>
      <dgm:spPr/>
      <dgm:t>
        <a:bodyPr/>
        <a:lstStyle/>
        <a:p>
          <a:endParaRPr lang="en-US"/>
        </a:p>
      </dgm:t>
    </dgm:pt>
    <dgm:pt modelId="{934C6F9A-A022-4A69-B32A-ACCB9E86CCE9}">
      <dgm:prSet custT="1"/>
      <dgm:spPr/>
      <dgm:t>
        <a:bodyPr/>
        <a:lstStyle/>
        <a:p>
          <a:r>
            <a:rPr lang="en-US" sz="2000"/>
            <a:t>Remove</a:t>
          </a:r>
        </a:p>
      </dgm:t>
    </dgm:pt>
    <dgm:pt modelId="{C33386C4-1D55-45C0-9277-B8B956F6278A}" type="parTrans" cxnId="{01474825-68C6-4406-BC06-258A366BD714}">
      <dgm:prSet/>
      <dgm:spPr/>
      <dgm:t>
        <a:bodyPr/>
        <a:lstStyle/>
        <a:p>
          <a:endParaRPr lang="en-US"/>
        </a:p>
      </dgm:t>
    </dgm:pt>
    <dgm:pt modelId="{7B70C79A-A3B4-4C79-BDF7-389A5AD5FA7E}" type="sibTrans" cxnId="{01474825-68C6-4406-BC06-258A366BD714}">
      <dgm:prSet/>
      <dgm:spPr/>
      <dgm:t>
        <a:bodyPr/>
        <a:lstStyle/>
        <a:p>
          <a:endParaRPr lang="en-US"/>
        </a:p>
      </dgm:t>
    </dgm:pt>
    <dgm:pt modelId="{A11843B2-228D-4BED-A44B-612170EE8D6A}">
      <dgm:prSet custT="1"/>
      <dgm:spPr/>
      <dgm:t>
        <a:bodyPr/>
        <a:lstStyle/>
        <a:p>
          <a:r>
            <a:rPr lang="en-US" sz="1600" dirty="0"/>
            <a:t>Remove the cuvette as soon as testing is complete.  Press the Enter/On key 2x to return to the Ready screen.</a:t>
          </a:r>
        </a:p>
      </dgm:t>
    </dgm:pt>
    <dgm:pt modelId="{F623FBC7-5FD2-4BE3-9585-193BC83B8DD5}" type="parTrans" cxnId="{0333DD08-DF40-40A0-B050-470D5005AC41}">
      <dgm:prSet/>
      <dgm:spPr/>
      <dgm:t>
        <a:bodyPr/>
        <a:lstStyle/>
        <a:p>
          <a:endParaRPr lang="en-US"/>
        </a:p>
      </dgm:t>
    </dgm:pt>
    <dgm:pt modelId="{143E3139-965C-45E3-830E-07EAF28D8388}" type="sibTrans" cxnId="{0333DD08-DF40-40A0-B050-470D5005AC41}">
      <dgm:prSet/>
      <dgm:spPr/>
      <dgm:t>
        <a:bodyPr/>
        <a:lstStyle/>
        <a:p>
          <a:endParaRPr lang="en-US"/>
        </a:p>
      </dgm:t>
    </dgm:pt>
    <dgm:pt modelId="{5FBECC38-E618-42F2-B32E-D70674A95D89}" type="pres">
      <dgm:prSet presAssocID="{4B1C208C-5816-4A10-A219-B1B458396510}" presName="Name0" presStyleCnt="0">
        <dgm:presLayoutVars>
          <dgm:dir/>
          <dgm:animLvl val="lvl"/>
          <dgm:resizeHandles val="exact"/>
        </dgm:presLayoutVars>
      </dgm:prSet>
      <dgm:spPr/>
    </dgm:pt>
    <dgm:pt modelId="{2530E0C0-A636-4D93-B53C-BD74D61C5F04}" type="pres">
      <dgm:prSet presAssocID="{934C6F9A-A022-4A69-B32A-ACCB9E86CCE9}" presName="boxAndChildren" presStyleCnt="0"/>
      <dgm:spPr/>
    </dgm:pt>
    <dgm:pt modelId="{7BA7C773-E629-4D4E-908A-4CC236B587EF}" type="pres">
      <dgm:prSet presAssocID="{934C6F9A-A022-4A69-B32A-ACCB9E86CCE9}" presName="parentTextBox" presStyleLbl="alignNode1" presStyleIdx="0" presStyleCnt="8"/>
      <dgm:spPr/>
    </dgm:pt>
    <dgm:pt modelId="{66CE9106-78B2-4677-ACD6-68EBE6B0E573}" type="pres">
      <dgm:prSet presAssocID="{934C6F9A-A022-4A69-B32A-ACCB9E86CCE9}" presName="descendantBox" presStyleLbl="bgAccFollowNode1" presStyleIdx="0" presStyleCnt="8"/>
      <dgm:spPr/>
    </dgm:pt>
    <dgm:pt modelId="{C23BB8BA-9B34-4A1E-A557-38987258EC22}" type="pres">
      <dgm:prSet presAssocID="{4ACDA501-8563-4AB7-9A54-9500CE454A75}" presName="sp" presStyleCnt="0"/>
      <dgm:spPr/>
    </dgm:pt>
    <dgm:pt modelId="{7F32A8CB-72B5-4B2C-B7D5-011BA437492D}" type="pres">
      <dgm:prSet presAssocID="{1863A1CC-3109-490A-8494-9D4AFEF183D1}" presName="arrowAndChildren" presStyleCnt="0"/>
      <dgm:spPr/>
    </dgm:pt>
    <dgm:pt modelId="{166581D8-1F8B-462E-92F8-8847536EEB56}" type="pres">
      <dgm:prSet presAssocID="{1863A1CC-3109-490A-8494-9D4AFEF183D1}" presName="parentTextArrow" presStyleLbl="node1" presStyleIdx="0" presStyleCnt="0"/>
      <dgm:spPr/>
    </dgm:pt>
    <dgm:pt modelId="{CC4B6273-2C1F-4172-A459-7926D8F10964}" type="pres">
      <dgm:prSet presAssocID="{1863A1CC-3109-490A-8494-9D4AFEF183D1}" presName="arrow" presStyleLbl="alignNode1" presStyleIdx="1" presStyleCnt="8"/>
      <dgm:spPr/>
    </dgm:pt>
    <dgm:pt modelId="{610510CD-7470-49BC-A3B3-0E8283D0ABC4}" type="pres">
      <dgm:prSet presAssocID="{1863A1CC-3109-490A-8494-9D4AFEF183D1}" presName="descendantArrow" presStyleLbl="bgAccFollowNode1" presStyleIdx="1" presStyleCnt="8"/>
      <dgm:spPr/>
    </dgm:pt>
    <dgm:pt modelId="{0FC35CE8-B7FB-4D48-A253-7958B1941071}" type="pres">
      <dgm:prSet presAssocID="{11840E87-758F-4DC4-90C8-9795179307F6}" presName="sp" presStyleCnt="0"/>
      <dgm:spPr/>
    </dgm:pt>
    <dgm:pt modelId="{73FAFFE1-D140-4512-9692-BFFB2F6CEF61}" type="pres">
      <dgm:prSet presAssocID="{A3672031-9088-4656-A7D3-A0D6D9340273}" presName="arrowAndChildren" presStyleCnt="0"/>
      <dgm:spPr/>
    </dgm:pt>
    <dgm:pt modelId="{81811719-E90A-40FF-BD8D-29152B399BE3}" type="pres">
      <dgm:prSet presAssocID="{A3672031-9088-4656-A7D3-A0D6D9340273}" presName="parentTextArrow" presStyleLbl="node1" presStyleIdx="0" presStyleCnt="0"/>
      <dgm:spPr/>
    </dgm:pt>
    <dgm:pt modelId="{C59BFCBE-65F8-48E9-BEB2-78E6A526E97A}" type="pres">
      <dgm:prSet presAssocID="{A3672031-9088-4656-A7D3-A0D6D9340273}" presName="arrow" presStyleLbl="alignNode1" presStyleIdx="2" presStyleCnt="8"/>
      <dgm:spPr/>
    </dgm:pt>
    <dgm:pt modelId="{B2463359-AF29-4C1A-999E-1B147803E6D3}" type="pres">
      <dgm:prSet presAssocID="{A3672031-9088-4656-A7D3-A0D6D9340273}" presName="descendantArrow" presStyleLbl="bgAccFollowNode1" presStyleIdx="2" presStyleCnt="8" custScaleY="150506"/>
      <dgm:spPr/>
    </dgm:pt>
    <dgm:pt modelId="{9062EA6C-1321-415F-909E-ECB32C9C931E}" type="pres">
      <dgm:prSet presAssocID="{EE80B7B9-81E7-4212-A378-B6CEBA596A86}" presName="sp" presStyleCnt="0"/>
      <dgm:spPr/>
    </dgm:pt>
    <dgm:pt modelId="{3B17C2CC-5340-4B1C-B065-E29736B88300}" type="pres">
      <dgm:prSet presAssocID="{88DA76BB-EF73-4FCE-9834-D00C4DEE0F76}" presName="arrowAndChildren" presStyleCnt="0"/>
      <dgm:spPr/>
    </dgm:pt>
    <dgm:pt modelId="{F245AE1B-4D81-40B9-B7B9-FA9BCD41A149}" type="pres">
      <dgm:prSet presAssocID="{88DA76BB-EF73-4FCE-9834-D00C4DEE0F76}" presName="parentTextArrow" presStyleLbl="node1" presStyleIdx="0" presStyleCnt="0"/>
      <dgm:spPr/>
    </dgm:pt>
    <dgm:pt modelId="{4C0144F4-ACB0-4A46-96B7-89245E88CD49}" type="pres">
      <dgm:prSet presAssocID="{88DA76BB-EF73-4FCE-9834-D00C4DEE0F76}" presName="arrow" presStyleLbl="alignNode1" presStyleIdx="3" presStyleCnt="8"/>
      <dgm:spPr/>
    </dgm:pt>
    <dgm:pt modelId="{7A403789-A2C9-4A95-B89B-1EAB6C4A1439}" type="pres">
      <dgm:prSet presAssocID="{88DA76BB-EF73-4FCE-9834-D00C4DEE0F76}" presName="descendantArrow" presStyleLbl="bgAccFollowNode1" presStyleIdx="3" presStyleCnt="8"/>
      <dgm:spPr/>
    </dgm:pt>
    <dgm:pt modelId="{07746EFC-D440-4F8A-8273-956EBC67BE28}" type="pres">
      <dgm:prSet presAssocID="{750851AF-D33C-4414-9CAC-0DE8DD4B55F2}" presName="sp" presStyleCnt="0"/>
      <dgm:spPr/>
    </dgm:pt>
    <dgm:pt modelId="{AD65E9BE-7FA5-473E-84F8-9F0B67A5B9F6}" type="pres">
      <dgm:prSet presAssocID="{7B4C4ADA-FE70-4963-A2A0-3961A2A15BDD}" presName="arrowAndChildren" presStyleCnt="0"/>
      <dgm:spPr/>
    </dgm:pt>
    <dgm:pt modelId="{F4ED0112-85CD-476D-8E09-FB759084B7BD}" type="pres">
      <dgm:prSet presAssocID="{7B4C4ADA-FE70-4963-A2A0-3961A2A15BDD}" presName="parentTextArrow" presStyleLbl="node1" presStyleIdx="0" presStyleCnt="0"/>
      <dgm:spPr/>
    </dgm:pt>
    <dgm:pt modelId="{29A24185-276D-45C1-A093-40F5EF487E06}" type="pres">
      <dgm:prSet presAssocID="{7B4C4ADA-FE70-4963-A2A0-3961A2A15BDD}" presName="arrow" presStyleLbl="alignNode1" presStyleIdx="4" presStyleCnt="8"/>
      <dgm:spPr/>
    </dgm:pt>
    <dgm:pt modelId="{3586DFE4-D6D2-450B-9F29-439B3FCB11A9}" type="pres">
      <dgm:prSet presAssocID="{7B4C4ADA-FE70-4963-A2A0-3961A2A15BDD}" presName="descendantArrow" presStyleLbl="bgAccFollowNode1" presStyleIdx="4" presStyleCnt="8"/>
      <dgm:spPr/>
    </dgm:pt>
    <dgm:pt modelId="{5EA57DB3-AFAA-43D1-A70B-82DC3BAA8C19}" type="pres">
      <dgm:prSet presAssocID="{30AA20C4-8E22-4A98-8A0E-3771DD4DC60B}" presName="sp" presStyleCnt="0"/>
      <dgm:spPr/>
    </dgm:pt>
    <dgm:pt modelId="{EB4BDB69-AA7D-4BF5-8FBA-63F939381448}" type="pres">
      <dgm:prSet presAssocID="{03371ADE-075B-4B47-90CD-8C9EBE1E734C}" presName="arrowAndChildren" presStyleCnt="0"/>
      <dgm:spPr/>
    </dgm:pt>
    <dgm:pt modelId="{3D102520-1E30-4B22-AD61-F9B123B51843}" type="pres">
      <dgm:prSet presAssocID="{03371ADE-075B-4B47-90CD-8C9EBE1E734C}" presName="parentTextArrow" presStyleLbl="node1" presStyleIdx="0" presStyleCnt="0"/>
      <dgm:spPr/>
    </dgm:pt>
    <dgm:pt modelId="{E4145EE8-A404-46D6-AD2A-D3B3D95445B5}" type="pres">
      <dgm:prSet presAssocID="{03371ADE-075B-4B47-90CD-8C9EBE1E734C}" presName="arrow" presStyleLbl="alignNode1" presStyleIdx="5" presStyleCnt="8"/>
      <dgm:spPr/>
    </dgm:pt>
    <dgm:pt modelId="{84713984-7834-4788-A09C-24D5E8E60EC8}" type="pres">
      <dgm:prSet presAssocID="{03371ADE-075B-4B47-90CD-8C9EBE1E734C}" presName="descendantArrow" presStyleLbl="bgAccFollowNode1" presStyleIdx="5" presStyleCnt="8"/>
      <dgm:spPr/>
    </dgm:pt>
    <dgm:pt modelId="{967328A1-D5F3-493E-B38B-903278932A3D}" type="pres">
      <dgm:prSet presAssocID="{EB03E77B-9C2A-4317-8DE9-32DF1F215775}" presName="sp" presStyleCnt="0"/>
      <dgm:spPr/>
    </dgm:pt>
    <dgm:pt modelId="{49937D9C-3F11-426D-A24C-3E950C289C7E}" type="pres">
      <dgm:prSet presAssocID="{6C5097F3-8175-42F4-8E13-EEBB174D66B7}" presName="arrowAndChildren" presStyleCnt="0"/>
      <dgm:spPr/>
    </dgm:pt>
    <dgm:pt modelId="{E3C7A81E-004A-46E6-83A6-2906952CF5AC}" type="pres">
      <dgm:prSet presAssocID="{6C5097F3-8175-42F4-8E13-EEBB174D66B7}" presName="parentTextArrow" presStyleLbl="node1" presStyleIdx="0" presStyleCnt="0"/>
      <dgm:spPr/>
    </dgm:pt>
    <dgm:pt modelId="{49BBFB18-615B-40AC-A198-611785A461C0}" type="pres">
      <dgm:prSet presAssocID="{6C5097F3-8175-42F4-8E13-EEBB174D66B7}" presName="arrow" presStyleLbl="alignNode1" presStyleIdx="6" presStyleCnt="8"/>
      <dgm:spPr/>
    </dgm:pt>
    <dgm:pt modelId="{34A485B6-BCB4-40DB-A98C-259E302A5BDD}" type="pres">
      <dgm:prSet presAssocID="{6C5097F3-8175-42F4-8E13-EEBB174D66B7}" presName="descendantArrow" presStyleLbl="bgAccFollowNode1" presStyleIdx="6" presStyleCnt="8" custLinFactNeighborX="324" custLinFactNeighborY="4030"/>
      <dgm:spPr/>
    </dgm:pt>
    <dgm:pt modelId="{107D63A1-4C60-4BE8-919D-D67D152C1087}" type="pres">
      <dgm:prSet presAssocID="{68BA6BF3-54D7-48F3-8A79-545B5145C8BF}" presName="sp" presStyleCnt="0"/>
      <dgm:spPr/>
    </dgm:pt>
    <dgm:pt modelId="{148E792F-4FF7-4917-BE31-F7642192A51D}" type="pres">
      <dgm:prSet presAssocID="{3C0AEEE5-A43D-4DD8-878A-C9643C0A7E30}" presName="arrowAndChildren" presStyleCnt="0"/>
      <dgm:spPr/>
    </dgm:pt>
    <dgm:pt modelId="{B3B64895-9510-4BE2-8CDF-BF4958062E17}" type="pres">
      <dgm:prSet presAssocID="{3C0AEEE5-A43D-4DD8-878A-C9643C0A7E30}" presName="parentTextArrow" presStyleLbl="node1" presStyleIdx="0" presStyleCnt="0"/>
      <dgm:spPr/>
    </dgm:pt>
    <dgm:pt modelId="{69A70404-4CA3-4764-A05F-03A69CCEF6FB}" type="pres">
      <dgm:prSet presAssocID="{3C0AEEE5-A43D-4DD8-878A-C9643C0A7E30}" presName="arrow" presStyleLbl="alignNode1" presStyleIdx="7" presStyleCnt="8"/>
      <dgm:spPr/>
    </dgm:pt>
    <dgm:pt modelId="{C63E4B33-DB14-4384-8AC2-04D57136D2EC}" type="pres">
      <dgm:prSet presAssocID="{3C0AEEE5-A43D-4DD8-878A-C9643C0A7E30}" presName="descendantArrow" presStyleLbl="bgAccFollowNode1" presStyleIdx="7" presStyleCnt="8"/>
      <dgm:spPr/>
    </dgm:pt>
  </dgm:ptLst>
  <dgm:cxnLst>
    <dgm:cxn modelId="{0333DD08-DF40-40A0-B050-470D5005AC41}" srcId="{934C6F9A-A022-4A69-B32A-ACCB9E86CCE9}" destId="{A11843B2-228D-4BED-A44B-612170EE8D6A}" srcOrd="0" destOrd="0" parTransId="{F623FBC7-5FD2-4BE3-9585-193BC83B8DD5}" sibTransId="{143E3139-965C-45E3-830E-07EAF28D8388}"/>
    <dgm:cxn modelId="{A64A5112-D435-429A-B1EE-5A55E774F559}" type="presOf" srcId="{A3672031-9088-4656-A7D3-A0D6D9340273}" destId="{81811719-E90A-40FF-BD8D-29152B399BE3}" srcOrd="0" destOrd="0" presId="urn:microsoft.com/office/officeart/2016/7/layout/VerticalDownArrowProcess"/>
    <dgm:cxn modelId="{01474825-68C6-4406-BC06-258A366BD714}" srcId="{4B1C208C-5816-4A10-A219-B1B458396510}" destId="{934C6F9A-A022-4A69-B32A-ACCB9E86CCE9}" srcOrd="7" destOrd="0" parTransId="{C33386C4-1D55-45C0-9277-B8B956F6278A}" sibTransId="{7B70C79A-A3B4-4C79-BDF7-389A5AD5FA7E}"/>
    <dgm:cxn modelId="{2DD4A828-261E-4952-9597-7AF26ADDDF48}" type="presOf" srcId="{5285556B-D9BA-439A-8AD6-FFE52A3385E0}" destId="{84713984-7834-4788-A09C-24D5E8E60EC8}" srcOrd="0" destOrd="0" presId="urn:microsoft.com/office/officeart/2016/7/layout/VerticalDownArrowProcess"/>
    <dgm:cxn modelId="{C146172E-95D2-4103-B97E-2B587BCD015C}" srcId="{03371ADE-075B-4B47-90CD-8C9EBE1E734C}" destId="{5285556B-D9BA-439A-8AD6-FFE52A3385E0}" srcOrd="0" destOrd="0" parTransId="{39C03B56-4614-4511-9070-D960C59CFA47}" sibTransId="{C545E6B4-B992-4937-9E5C-ED2270D53DA1}"/>
    <dgm:cxn modelId="{7D41872E-16F2-47A5-BE4D-DCD18C7B5D9F}" type="presOf" srcId="{88DA76BB-EF73-4FCE-9834-D00C4DEE0F76}" destId="{4C0144F4-ACB0-4A46-96B7-89245E88CD49}" srcOrd="1" destOrd="0" presId="urn:microsoft.com/office/officeart/2016/7/layout/VerticalDownArrowProcess"/>
    <dgm:cxn modelId="{8B2F082F-9250-480A-A9E3-B0F0C0084AAD}" type="presOf" srcId="{6C5097F3-8175-42F4-8E13-EEBB174D66B7}" destId="{E3C7A81E-004A-46E6-83A6-2906952CF5AC}" srcOrd="0" destOrd="0" presId="urn:microsoft.com/office/officeart/2016/7/layout/VerticalDownArrowProcess"/>
    <dgm:cxn modelId="{E6F9225B-6058-4C86-BA8D-9C7CB52F7028}" type="presOf" srcId="{7B4C4ADA-FE70-4963-A2A0-3961A2A15BDD}" destId="{29A24185-276D-45C1-A093-40F5EF487E06}" srcOrd="1" destOrd="0" presId="urn:microsoft.com/office/officeart/2016/7/layout/VerticalDownArrowProcess"/>
    <dgm:cxn modelId="{80323663-F4EB-4D83-84AC-500BC850E5C1}" type="presOf" srcId="{6C5097F3-8175-42F4-8E13-EEBB174D66B7}" destId="{49BBFB18-615B-40AC-A198-611785A461C0}" srcOrd="1" destOrd="0" presId="urn:microsoft.com/office/officeart/2016/7/layout/VerticalDownArrowProcess"/>
    <dgm:cxn modelId="{42464D6B-73FD-41AB-B0E0-B15141FCC396}" type="presOf" srcId="{0550BA41-E9BC-414F-8FA8-281131E37C3D}" destId="{34A485B6-BCB4-40DB-A98C-259E302A5BDD}" srcOrd="0" destOrd="0" presId="urn:microsoft.com/office/officeart/2016/7/layout/VerticalDownArrowProcess"/>
    <dgm:cxn modelId="{5984154E-4E99-434F-B684-856ADE8C2F18}" type="presOf" srcId="{7B4C4ADA-FE70-4963-A2A0-3961A2A15BDD}" destId="{F4ED0112-85CD-476D-8E09-FB759084B7BD}" srcOrd="0" destOrd="0" presId="urn:microsoft.com/office/officeart/2016/7/layout/VerticalDownArrowProcess"/>
    <dgm:cxn modelId="{06E93A4F-C74C-4918-AD32-91860C9F269B}" type="presOf" srcId="{88DA76BB-EF73-4FCE-9834-D00C4DEE0F76}" destId="{F245AE1B-4D81-40B9-B7B9-FA9BCD41A149}" srcOrd="0" destOrd="0" presId="urn:microsoft.com/office/officeart/2016/7/layout/VerticalDownArrowProcess"/>
    <dgm:cxn modelId="{EC868A50-4BF0-41C7-B1F6-791BA13B4245}" srcId="{4B1C208C-5816-4A10-A219-B1B458396510}" destId="{A3672031-9088-4656-A7D3-A0D6D9340273}" srcOrd="5" destOrd="0" parTransId="{8C3F7B3A-E907-44B7-8865-2EBE6670E6CE}" sibTransId="{11840E87-758F-4DC4-90C8-9795179307F6}"/>
    <dgm:cxn modelId="{DF923373-77E0-429E-917D-CBDE23C17B22}" srcId="{4B1C208C-5816-4A10-A219-B1B458396510}" destId="{88DA76BB-EF73-4FCE-9834-D00C4DEE0F76}" srcOrd="4" destOrd="0" parTransId="{EA606B45-305A-4FDA-8F5E-AD7740FFD058}" sibTransId="{EE80B7B9-81E7-4212-A378-B6CEBA596A86}"/>
    <dgm:cxn modelId="{3B375C54-EE4C-4A08-B3F0-EF497B33B53E}" type="presOf" srcId="{082E7BC1-01BC-43A2-94B7-CDD0EA799AED}" destId="{B2463359-AF29-4C1A-999E-1B147803E6D3}" srcOrd="0" destOrd="0" presId="urn:microsoft.com/office/officeart/2016/7/layout/VerticalDownArrowProcess"/>
    <dgm:cxn modelId="{3EC1E375-1064-400B-8D0D-BE3EB32DB184}" type="presOf" srcId="{A3672031-9088-4656-A7D3-A0D6D9340273}" destId="{C59BFCBE-65F8-48E9-BEB2-78E6A526E97A}" srcOrd="1" destOrd="0" presId="urn:microsoft.com/office/officeart/2016/7/layout/VerticalDownArrowProcess"/>
    <dgm:cxn modelId="{1E6CA777-A508-44D5-BD9E-E28E56A639F2}" type="presOf" srcId="{1863A1CC-3109-490A-8494-9D4AFEF183D1}" destId="{166581D8-1F8B-462E-92F8-8847536EEB56}" srcOrd="0" destOrd="0" presId="urn:microsoft.com/office/officeart/2016/7/layout/VerticalDownArrowProcess"/>
    <dgm:cxn modelId="{B940418A-B18E-4498-A517-6E6B191D0CA9}" type="presOf" srcId="{1B7FDC78-B242-4408-A74F-62817EFCD450}" destId="{610510CD-7470-49BC-A3B3-0E8283D0ABC4}" srcOrd="0" destOrd="0" presId="urn:microsoft.com/office/officeart/2016/7/layout/VerticalDownArrowProcess"/>
    <dgm:cxn modelId="{94963A90-E4FB-4ACB-BDE1-7B9960A6550E}" srcId="{4B1C208C-5816-4A10-A219-B1B458396510}" destId="{7B4C4ADA-FE70-4963-A2A0-3961A2A15BDD}" srcOrd="3" destOrd="0" parTransId="{D50850FF-883F-4C61-9953-EE0B049890D7}" sibTransId="{750851AF-D33C-4414-9CAC-0DE8DD4B55F2}"/>
    <dgm:cxn modelId="{657FA392-3459-4FDC-8D92-69C55AAB4EF1}" type="presOf" srcId="{934C6F9A-A022-4A69-B32A-ACCB9E86CCE9}" destId="{7BA7C773-E629-4D4E-908A-4CC236B587EF}" srcOrd="0" destOrd="0" presId="urn:microsoft.com/office/officeart/2016/7/layout/VerticalDownArrowProcess"/>
    <dgm:cxn modelId="{D3FFF693-5046-4AFF-B8CC-3FC861AD0495}" type="presOf" srcId="{4B1C208C-5816-4A10-A219-B1B458396510}" destId="{5FBECC38-E618-42F2-B32E-D70674A95D89}" srcOrd="0" destOrd="0" presId="urn:microsoft.com/office/officeart/2016/7/layout/VerticalDownArrowProcess"/>
    <dgm:cxn modelId="{A915B89B-8488-4521-8837-66F115F55943}" srcId="{1863A1CC-3109-490A-8494-9D4AFEF183D1}" destId="{1B7FDC78-B242-4408-A74F-62817EFCD450}" srcOrd="0" destOrd="0" parTransId="{409CB379-4AD1-4399-9009-98E8A80A92A5}" sibTransId="{5566E964-6D84-48C1-A994-1AB6D34333B6}"/>
    <dgm:cxn modelId="{6268CF9B-D0BC-44E5-A0F3-915480EE27A9}" srcId="{4B1C208C-5816-4A10-A219-B1B458396510}" destId="{03371ADE-075B-4B47-90CD-8C9EBE1E734C}" srcOrd="2" destOrd="0" parTransId="{3D67322F-E7AC-4B10-BCDE-1430D3CCD2BD}" sibTransId="{30AA20C4-8E22-4A98-8A0E-3771DD4DC60B}"/>
    <dgm:cxn modelId="{7AB21D9D-25F5-47C3-8915-38429B362FDC}" type="presOf" srcId="{3C0AEEE5-A43D-4DD8-878A-C9643C0A7E30}" destId="{B3B64895-9510-4BE2-8CDF-BF4958062E17}" srcOrd="0" destOrd="0" presId="urn:microsoft.com/office/officeart/2016/7/layout/VerticalDownArrowProcess"/>
    <dgm:cxn modelId="{5E1CA9A7-B587-4165-8179-53190D0AB8EF}" srcId="{4B1C208C-5816-4A10-A219-B1B458396510}" destId="{3C0AEEE5-A43D-4DD8-878A-C9643C0A7E30}" srcOrd="0" destOrd="0" parTransId="{2C4B5113-4304-4DE1-AC9E-CE04EDFB8DE6}" sibTransId="{68BA6BF3-54D7-48F3-8A79-545B5145C8BF}"/>
    <dgm:cxn modelId="{8BCECDA7-9B6D-4925-B572-AD1BB9EA10DC}" srcId="{88DA76BB-EF73-4FCE-9834-D00C4DEE0F76}" destId="{19C1F1E5-AA99-4AEA-807D-E6DB699C9810}" srcOrd="0" destOrd="0" parTransId="{C238FD40-5883-4C1C-B43E-D7C775196DE9}" sibTransId="{DE90C542-34F9-4629-ADE6-14FE2E3FF764}"/>
    <dgm:cxn modelId="{3484D3A7-3197-4B63-887A-76D563B19306}" type="presOf" srcId="{3C0AEEE5-A43D-4DD8-878A-C9643C0A7E30}" destId="{69A70404-4CA3-4764-A05F-03A69CCEF6FB}" srcOrd="1" destOrd="0" presId="urn:microsoft.com/office/officeart/2016/7/layout/VerticalDownArrowProcess"/>
    <dgm:cxn modelId="{37D186AB-45E6-4253-9900-CC3A79F76F57}" srcId="{4B1C208C-5816-4A10-A219-B1B458396510}" destId="{1863A1CC-3109-490A-8494-9D4AFEF183D1}" srcOrd="6" destOrd="0" parTransId="{175151EE-D824-49E1-A476-A3F23138B0AB}" sibTransId="{4ACDA501-8563-4AB7-9A54-9500CE454A75}"/>
    <dgm:cxn modelId="{EA7DB4B6-1756-4EC6-94DE-A218D936B33F}" type="presOf" srcId="{A11843B2-228D-4BED-A44B-612170EE8D6A}" destId="{66CE9106-78B2-4677-ACD6-68EBE6B0E573}" srcOrd="0" destOrd="0" presId="urn:microsoft.com/office/officeart/2016/7/layout/VerticalDownArrowProcess"/>
    <dgm:cxn modelId="{3C8A5AB7-7595-4347-8F9F-DAA95236CB1D}" srcId="{7B4C4ADA-FE70-4963-A2A0-3961A2A15BDD}" destId="{4772BBE2-E041-4326-82A7-2F43558F74A6}" srcOrd="0" destOrd="0" parTransId="{1418A496-355E-468F-A016-ADA7465B3AFC}" sibTransId="{5D8CC83D-8AF2-44DB-9010-AC35C7B5774D}"/>
    <dgm:cxn modelId="{E6DD73BD-D40C-47DE-9435-B1CAD1273B06}" type="presOf" srcId="{03371ADE-075B-4B47-90CD-8C9EBE1E734C}" destId="{3D102520-1E30-4B22-AD61-F9B123B51843}" srcOrd="0" destOrd="0" presId="urn:microsoft.com/office/officeart/2016/7/layout/VerticalDownArrowProcess"/>
    <dgm:cxn modelId="{2D1B76BD-AE04-4DE9-8E5D-A89F5A29849B}" type="presOf" srcId="{4772BBE2-E041-4326-82A7-2F43558F74A6}" destId="{3586DFE4-D6D2-450B-9F29-439B3FCB11A9}" srcOrd="0" destOrd="0" presId="urn:microsoft.com/office/officeart/2016/7/layout/VerticalDownArrowProcess"/>
    <dgm:cxn modelId="{5817BFC4-D1B9-4E1C-8E54-EB7379C627CA}" type="presOf" srcId="{03371ADE-075B-4B47-90CD-8C9EBE1E734C}" destId="{E4145EE8-A404-46D6-AD2A-D3B3D95445B5}" srcOrd="1" destOrd="0" presId="urn:microsoft.com/office/officeart/2016/7/layout/VerticalDownArrowProcess"/>
    <dgm:cxn modelId="{97AA84D6-AF4D-4D4F-BF44-13CC6BA1583F}" srcId="{A3672031-9088-4656-A7D3-A0D6D9340273}" destId="{082E7BC1-01BC-43A2-94B7-CDD0EA799AED}" srcOrd="0" destOrd="0" parTransId="{D95AB16D-9B83-4788-85C4-2A809166E6FA}" sibTransId="{871D5D57-8A66-4B5B-8B30-2A345117AEA4}"/>
    <dgm:cxn modelId="{35A87EDB-CA97-4C15-A7FA-CBE2237C6AC4}" srcId="{6C5097F3-8175-42F4-8E13-EEBB174D66B7}" destId="{0550BA41-E9BC-414F-8FA8-281131E37C3D}" srcOrd="0" destOrd="0" parTransId="{7006AF02-E00B-4302-8110-C35F9F3E8C43}" sibTransId="{536A8F18-3ECA-4BB2-89FD-28FAA6EA499C}"/>
    <dgm:cxn modelId="{B6403EDD-BDAD-4408-A31D-7D02099B72FB}" srcId="{3C0AEEE5-A43D-4DD8-878A-C9643C0A7E30}" destId="{0AFBF20C-8291-400D-AC5D-674AFF57127B}" srcOrd="0" destOrd="0" parTransId="{11D6F409-A59B-4AA7-B6EB-331BAAB2A991}" sibTransId="{8AB4F19F-AEAE-4090-A07E-BB80A65E13EC}"/>
    <dgm:cxn modelId="{990283EA-A7D4-4C76-A300-50D3E596FDCD}" srcId="{4B1C208C-5816-4A10-A219-B1B458396510}" destId="{6C5097F3-8175-42F4-8E13-EEBB174D66B7}" srcOrd="1" destOrd="0" parTransId="{D53AC204-D1F8-403B-B296-1FBDBE0AAE37}" sibTransId="{EB03E77B-9C2A-4317-8DE9-32DF1F215775}"/>
    <dgm:cxn modelId="{FF34B4EA-9DF0-43A0-A6A9-92C5AE63FA5D}" type="presOf" srcId="{19C1F1E5-AA99-4AEA-807D-E6DB699C9810}" destId="{7A403789-A2C9-4A95-B89B-1EAB6C4A1439}" srcOrd="0" destOrd="0" presId="urn:microsoft.com/office/officeart/2016/7/layout/VerticalDownArrowProcess"/>
    <dgm:cxn modelId="{B2710BEE-81BE-4D01-B938-D087A2F689A2}" type="presOf" srcId="{1863A1CC-3109-490A-8494-9D4AFEF183D1}" destId="{CC4B6273-2C1F-4172-A459-7926D8F10964}" srcOrd="1" destOrd="0" presId="urn:microsoft.com/office/officeart/2016/7/layout/VerticalDownArrowProcess"/>
    <dgm:cxn modelId="{CB7827F2-DFFC-425A-92C0-DE3796637AD4}" type="presOf" srcId="{0AFBF20C-8291-400D-AC5D-674AFF57127B}" destId="{C63E4B33-DB14-4384-8AC2-04D57136D2EC}" srcOrd="0" destOrd="0" presId="urn:microsoft.com/office/officeart/2016/7/layout/VerticalDownArrowProcess"/>
    <dgm:cxn modelId="{6903DFCF-F89F-4D2F-9043-FDCE799DA399}" type="presParOf" srcId="{5FBECC38-E618-42F2-B32E-D70674A95D89}" destId="{2530E0C0-A636-4D93-B53C-BD74D61C5F04}" srcOrd="0" destOrd="0" presId="urn:microsoft.com/office/officeart/2016/7/layout/VerticalDownArrowProcess"/>
    <dgm:cxn modelId="{44F30F86-8166-4B74-ABA4-2454676EC713}" type="presParOf" srcId="{2530E0C0-A636-4D93-B53C-BD74D61C5F04}" destId="{7BA7C773-E629-4D4E-908A-4CC236B587EF}" srcOrd="0" destOrd="0" presId="urn:microsoft.com/office/officeart/2016/7/layout/VerticalDownArrowProcess"/>
    <dgm:cxn modelId="{05528252-CCFB-4CAD-B411-2EAB30C4BC81}" type="presParOf" srcId="{2530E0C0-A636-4D93-B53C-BD74D61C5F04}" destId="{66CE9106-78B2-4677-ACD6-68EBE6B0E573}" srcOrd="1" destOrd="0" presId="urn:microsoft.com/office/officeart/2016/7/layout/VerticalDownArrowProcess"/>
    <dgm:cxn modelId="{A004330B-771F-41BE-8766-CDABE939C331}" type="presParOf" srcId="{5FBECC38-E618-42F2-B32E-D70674A95D89}" destId="{C23BB8BA-9B34-4A1E-A557-38987258EC22}" srcOrd="1" destOrd="0" presId="urn:microsoft.com/office/officeart/2016/7/layout/VerticalDownArrowProcess"/>
    <dgm:cxn modelId="{D790109C-9EDE-4D04-9E05-8A9592463126}" type="presParOf" srcId="{5FBECC38-E618-42F2-B32E-D70674A95D89}" destId="{7F32A8CB-72B5-4B2C-B7D5-011BA437492D}" srcOrd="2" destOrd="0" presId="urn:microsoft.com/office/officeart/2016/7/layout/VerticalDownArrowProcess"/>
    <dgm:cxn modelId="{2C4352AD-5EE4-41A2-BC6D-291D4BCB474E}" type="presParOf" srcId="{7F32A8CB-72B5-4B2C-B7D5-011BA437492D}" destId="{166581D8-1F8B-462E-92F8-8847536EEB56}" srcOrd="0" destOrd="0" presId="urn:microsoft.com/office/officeart/2016/7/layout/VerticalDownArrowProcess"/>
    <dgm:cxn modelId="{E9D5DE28-6EB8-4854-8EB4-BF308F6CDEA0}" type="presParOf" srcId="{7F32A8CB-72B5-4B2C-B7D5-011BA437492D}" destId="{CC4B6273-2C1F-4172-A459-7926D8F10964}" srcOrd="1" destOrd="0" presId="urn:microsoft.com/office/officeart/2016/7/layout/VerticalDownArrowProcess"/>
    <dgm:cxn modelId="{8DA76EFF-6D94-42B7-8CFF-A7C4346DF703}" type="presParOf" srcId="{7F32A8CB-72B5-4B2C-B7D5-011BA437492D}" destId="{610510CD-7470-49BC-A3B3-0E8283D0ABC4}" srcOrd="2" destOrd="0" presId="urn:microsoft.com/office/officeart/2016/7/layout/VerticalDownArrowProcess"/>
    <dgm:cxn modelId="{257D9F99-4C17-48E1-8D56-B44A03DE59F5}" type="presParOf" srcId="{5FBECC38-E618-42F2-B32E-D70674A95D89}" destId="{0FC35CE8-B7FB-4D48-A253-7958B1941071}" srcOrd="3" destOrd="0" presId="urn:microsoft.com/office/officeart/2016/7/layout/VerticalDownArrowProcess"/>
    <dgm:cxn modelId="{6C747DC6-69A1-44A4-9189-259348FDC1F8}" type="presParOf" srcId="{5FBECC38-E618-42F2-B32E-D70674A95D89}" destId="{73FAFFE1-D140-4512-9692-BFFB2F6CEF61}" srcOrd="4" destOrd="0" presId="urn:microsoft.com/office/officeart/2016/7/layout/VerticalDownArrowProcess"/>
    <dgm:cxn modelId="{81DB55BE-DD08-42A1-95C2-6F1A30F19FCF}" type="presParOf" srcId="{73FAFFE1-D140-4512-9692-BFFB2F6CEF61}" destId="{81811719-E90A-40FF-BD8D-29152B399BE3}" srcOrd="0" destOrd="0" presId="urn:microsoft.com/office/officeart/2016/7/layout/VerticalDownArrowProcess"/>
    <dgm:cxn modelId="{F3A43871-F425-4D7C-B192-2831FFB85672}" type="presParOf" srcId="{73FAFFE1-D140-4512-9692-BFFB2F6CEF61}" destId="{C59BFCBE-65F8-48E9-BEB2-78E6A526E97A}" srcOrd="1" destOrd="0" presId="urn:microsoft.com/office/officeart/2016/7/layout/VerticalDownArrowProcess"/>
    <dgm:cxn modelId="{96CF72CD-5C59-4CE8-8051-3C860FB98C4C}" type="presParOf" srcId="{73FAFFE1-D140-4512-9692-BFFB2F6CEF61}" destId="{B2463359-AF29-4C1A-999E-1B147803E6D3}" srcOrd="2" destOrd="0" presId="urn:microsoft.com/office/officeart/2016/7/layout/VerticalDownArrowProcess"/>
    <dgm:cxn modelId="{2CBE6FE2-135D-4EBF-8A77-D4ED1A5D0745}" type="presParOf" srcId="{5FBECC38-E618-42F2-B32E-D70674A95D89}" destId="{9062EA6C-1321-415F-909E-ECB32C9C931E}" srcOrd="5" destOrd="0" presId="urn:microsoft.com/office/officeart/2016/7/layout/VerticalDownArrowProcess"/>
    <dgm:cxn modelId="{C3779CBD-92E5-44EE-8788-73FE407AEA9C}" type="presParOf" srcId="{5FBECC38-E618-42F2-B32E-D70674A95D89}" destId="{3B17C2CC-5340-4B1C-B065-E29736B88300}" srcOrd="6" destOrd="0" presId="urn:microsoft.com/office/officeart/2016/7/layout/VerticalDownArrowProcess"/>
    <dgm:cxn modelId="{A70015FB-7D88-473A-AA07-2474C1B96B64}" type="presParOf" srcId="{3B17C2CC-5340-4B1C-B065-E29736B88300}" destId="{F245AE1B-4D81-40B9-B7B9-FA9BCD41A149}" srcOrd="0" destOrd="0" presId="urn:microsoft.com/office/officeart/2016/7/layout/VerticalDownArrowProcess"/>
    <dgm:cxn modelId="{11C79BED-5A1E-4779-93CC-A666D39082C1}" type="presParOf" srcId="{3B17C2CC-5340-4B1C-B065-E29736B88300}" destId="{4C0144F4-ACB0-4A46-96B7-89245E88CD49}" srcOrd="1" destOrd="0" presId="urn:microsoft.com/office/officeart/2016/7/layout/VerticalDownArrowProcess"/>
    <dgm:cxn modelId="{C93D8C78-978B-425B-9008-0A1A7853B380}" type="presParOf" srcId="{3B17C2CC-5340-4B1C-B065-E29736B88300}" destId="{7A403789-A2C9-4A95-B89B-1EAB6C4A1439}" srcOrd="2" destOrd="0" presId="urn:microsoft.com/office/officeart/2016/7/layout/VerticalDownArrowProcess"/>
    <dgm:cxn modelId="{86463690-FE0B-44E9-89C2-29E713C8AEE9}" type="presParOf" srcId="{5FBECC38-E618-42F2-B32E-D70674A95D89}" destId="{07746EFC-D440-4F8A-8273-956EBC67BE28}" srcOrd="7" destOrd="0" presId="urn:microsoft.com/office/officeart/2016/7/layout/VerticalDownArrowProcess"/>
    <dgm:cxn modelId="{5E7B8C4A-E563-42CD-B448-C87762DF67BB}" type="presParOf" srcId="{5FBECC38-E618-42F2-B32E-D70674A95D89}" destId="{AD65E9BE-7FA5-473E-84F8-9F0B67A5B9F6}" srcOrd="8" destOrd="0" presId="urn:microsoft.com/office/officeart/2016/7/layout/VerticalDownArrowProcess"/>
    <dgm:cxn modelId="{5E8EE65E-11D5-48C8-BF8A-11CD17AE88CB}" type="presParOf" srcId="{AD65E9BE-7FA5-473E-84F8-9F0B67A5B9F6}" destId="{F4ED0112-85CD-476D-8E09-FB759084B7BD}" srcOrd="0" destOrd="0" presId="urn:microsoft.com/office/officeart/2016/7/layout/VerticalDownArrowProcess"/>
    <dgm:cxn modelId="{6C1321C1-F3A1-48D9-89A8-56F78FAB72CF}" type="presParOf" srcId="{AD65E9BE-7FA5-473E-84F8-9F0B67A5B9F6}" destId="{29A24185-276D-45C1-A093-40F5EF487E06}" srcOrd="1" destOrd="0" presId="urn:microsoft.com/office/officeart/2016/7/layout/VerticalDownArrowProcess"/>
    <dgm:cxn modelId="{4E7CCFE5-A7D0-4B96-8BA0-DCE422DF3FE5}" type="presParOf" srcId="{AD65E9BE-7FA5-473E-84F8-9F0B67A5B9F6}" destId="{3586DFE4-D6D2-450B-9F29-439B3FCB11A9}" srcOrd="2" destOrd="0" presId="urn:microsoft.com/office/officeart/2016/7/layout/VerticalDownArrowProcess"/>
    <dgm:cxn modelId="{B1D02406-4C24-43A6-9D3C-717EFBB08946}" type="presParOf" srcId="{5FBECC38-E618-42F2-B32E-D70674A95D89}" destId="{5EA57DB3-AFAA-43D1-A70B-82DC3BAA8C19}" srcOrd="9" destOrd="0" presId="urn:microsoft.com/office/officeart/2016/7/layout/VerticalDownArrowProcess"/>
    <dgm:cxn modelId="{17055B35-EAE7-444C-AC17-17914C0FC11D}" type="presParOf" srcId="{5FBECC38-E618-42F2-B32E-D70674A95D89}" destId="{EB4BDB69-AA7D-4BF5-8FBA-63F939381448}" srcOrd="10" destOrd="0" presId="urn:microsoft.com/office/officeart/2016/7/layout/VerticalDownArrowProcess"/>
    <dgm:cxn modelId="{5A2DBC86-FD2F-4FF4-9ADF-BD73539660B9}" type="presParOf" srcId="{EB4BDB69-AA7D-4BF5-8FBA-63F939381448}" destId="{3D102520-1E30-4B22-AD61-F9B123B51843}" srcOrd="0" destOrd="0" presId="urn:microsoft.com/office/officeart/2016/7/layout/VerticalDownArrowProcess"/>
    <dgm:cxn modelId="{C979434A-BE1D-491E-94CD-0A37B110E1E4}" type="presParOf" srcId="{EB4BDB69-AA7D-4BF5-8FBA-63F939381448}" destId="{E4145EE8-A404-46D6-AD2A-D3B3D95445B5}" srcOrd="1" destOrd="0" presId="urn:microsoft.com/office/officeart/2016/7/layout/VerticalDownArrowProcess"/>
    <dgm:cxn modelId="{F517919C-28BC-44A6-B36D-482DF53F6131}" type="presParOf" srcId="{EB4BDB69-AA7D-4BF5-8FBA-63F939381448}" destId="{84713984-7834-4788-A09C-24D5E8E60EC8}" srcOrd="2" destOrd="0" presId="urn:microsoft.com/office/officeart/2016/7/layout/VerticalDownArrowProcess"/>
    <dgm:cxn modelId="{0A967C77-044A-4577-8763-AF0E9D1FF1C3}" type="presParOf" srcId="{5FBECC38-E618-42F2-B32E-D70674A95D89}" destId="{967328A1-D5F3-493E-B38B-903278932A3D}" srcOrd="11" destOrd="0" presId="urn:microsoft.com/office/officeart/2016/7/layout/VerticalDownArrowProcess"/>
    <dgm:cxn modelId="{0F8CE72F-0B1B-497F-9D3F-F3DF545D71E8}" type="presParOf" srcId="{5FBECC38-E618-42F2-B32E-D70674A95D89}" destId="{49937D9C-3F11-426D-A24C-3E950C289C7E}" srcOrd="12" destOrd="0" presId="urn:microsoft.com/office/officeart/2016/7/layout/VerticalDownArrowProcess"/>
    <dgm:cxn modelId="{31A9C7AC-A602-4028-94F8-E432AEEE9312}" type="presParOf" srcId="{49937D9C-3F11-426D-A24C-3E950C289C7E}" destId="{E3C7A81E-004A-46E6-83A6-2906952CF5AC}" srcOrd="0" destOrd="0" presId="urn:microsoft.com/office/officeart/2016/7/layout/VerticalDownArrowProcess"/>
    <dgm:cxn modelId="{249409CE-1346-4BBE-A6FB-75ED628D6ACB}" type="presParOf" srcId="{49937D9C-3F11-426D-A24C-3E950C289C7E}" destId="{49BBFB18-615B-40AC-A198-611785A461C0}" srcOrd="1" destOrd="0" presId="urn:microsoft.com/office/officeart/2016/7/layout/VerticalDownArrowProcess"/>
    <dgm:cxn modelId="{7CC5B726-6885-4BC7-ABC5-97D69BD3EE59}" type="presParOf" srcId="{49937D9C-3F11-426D-A24C-3E950C289C7E}" destId="{34A485B6-BCB4-40DB-A98C-259E302A5BDD}" srcOrd="2" destOrd="0" presId="urn:microsoft.com/office/officeart/2016/7/layout/VerticalDownArrowProcess"/>
    <dgm:cxn modelId="{42E06004-488C-4732-BA61-3F6B8935DF60}" type="presParOf" srcId="{5FBECC38-E618-42F2-B32E-D70674A95D89}" destId="{107D63A1-4C60-4BE8-919D-D67D152C1087}" srcOrd="13" destOrd="0" presId="urn:microsoft.com/office/officeart/2016/7/layout/VerticalDownArrowProcess"/>
    <dgm:cxn modelId="{EE8F8BE1-C25C-4464-930A-0B78234AF14A}" type="presParOf" srcId="{5FBECC38-E618-42F2-B32E-D70674A95D89}" destId="{148E792F-4FF7-4917-BE31-F7642192A51D}" srcOrd="14" destOrd="0" presId="urn:microsoft.com/office/officeart/2016/7/layout/VerticalDownArrowProcess"/>
    <dgm:cxn modelId="{64336716-0860-4022-8CD5-2866712406CE}" type="presParOf" srcId="{148E792F-4FF7-4917-BE31-F7642192A51D}" destId="{B3B64895-9510-4BE2-8CDF-BF4958062E17}" srcOrd="0" destOrd="0" presId="urn:microsoft.com/office/officeart/2016/7/layout/VerticalDownArrowProcess"/>
    <dgm:cxn modelId="{37613A53-430B-47C7-88FD-EC5217195FC6}" type="presParOf" srcId="{148E792F-4FF7-4917-BE31-F7642192A51D}" destId="{69A70404-4CA3-4764-A05F-03A69CCEF6FB}" srcOrd="1" destOrd="0" presId="urn:microsoft.com/office/officeart/2016/7/layout/VerticalDownArrowProcess"/>
    <dgm:cxn modelId="{2F88E6E0-66A6-4AAA-BC32-9EDD340F6214}" type="presParOf" srcId="{148E792F-4FF7-4917-BE31-F7642192A51D}" destId="{C63E4B33-DB14-4384-8AC2-04D57136D2E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7FEB52-41C4-47AE-8F39-8F6F8706012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334FE15-92C3-49C1-A20E-2C8E21B21F79}">
      <dgm:prSet/>
      <dgm:spPr/>
      <dgm:t>
        <a:bodyPr/>
        <a:lstStyle/>
        <a:p>
          <a:r>
            <a:rPr lang="en-US"/>
            <a:t>Measurable:</a:t>
          </a:r>
        </a:p>
      </dgm:t>
    </dgm:pt>
    <dgm:pt modelId="{8374C9F6-BDA8-40B4-97C2-5DE47678848E}" type="parTrans" cxnId="{4CC922BD-33D7-49EE-B4EB-08D796053E61}">
      <dgm:prSet/>
      <dgm:spPr/>
      <dgm:t>
        <a:bodyPr/>
        <a:lstStyle/>
        <a:p>
          <a:endParaRPr lang="en-US"/>
        </a:p>
      </dgm:t>
    </dgm:pt>
    <dgm:pt modelId="{A60E04E4-65E9-4016-8043-E25D7B8D2700}" type="sibTrans" cxnId="{4CC922BD-33D7-49EE-B4EB-08D796053E61}">
      <dgm:prSet/>
      <dgm:spPr/>
      <dgm:t>
        <a:bodyPr/>
        <a:lstStyle/>
        <a:p>
          <a:endParaRPr lang="en-US"/>
        </a:p>
      </dgm:t>
    </dgm:pt>
    <dgm:pt modelId="{7B0198B1-D162-47AB-AC3F-2F42A263371C}">
      <dgm:prSet/>
      <dgm:spPr/>
      <dgm:t>
        <a:bodyPr/>
        <a:lstStyle/>
        <a:p>
          <a:r>
            <a:rPr lang="en-US"/>
            <a:t>Total Hemoglobin		4-25 g/dL</a:t>
          </a:r>
        </a:p>
      </dgm:t>
    </dgm:pt>
    <dgm:pt modelId="{5A6CC8FE-BA35-4E86-BCCF-11C3DEAA91E9}" type="parTrans" cxnId="{391F501C-605B-412C-89EF-BF4AAD01E2A2}">
      <dgm:prSet/>
      <dgm:spPr/>
      <dgm:t>
        <a:bodyPr/>
        <a:lstStyle/>
        <a:p>
          <a:endParaRPr lang="en-US"/>
        </a:p>
      </dgm:t>
    </dgm:pt>
    <dgm:pt modelId="{01CB1AB5-DF0A-4C08-8922-A3304C97272F}" type="sibTrans" cxnId="{391F501C-605B-412C-89EF-BF4AAD01E2A2}">
      <dgm:prSet/>
      <dgm:spPr/>
      <dgm:t>
        <a:bodyPr/>
        <a:lstStyle/>
        <a:p>
          <a:endParaRPr lang="en-US"/>
        </a:p>
      </dgm:t>
    </dgm:pt>
    <dgm:pt modelId="{DB334C61-D2A1-4A4E-95F2-1D0AB443A336}">
      <dgm:prSet/>
      <dgm:spPr/>
      <dgm:t>
        <a:bodyPr/>
        <a:lstStyle/>
        <a:p>
          <a:r>
            <a:rPr lang="en-US" dirty="0"/>
            <a:t>Oxyhemoglobin		0-100%</a:t>
          </a:r>
        </a:p>
      </dgm:t>
    </dgm:pt>
    <dgm:pt modelId="{8F078A71-9684-4B3F-B618-A6981479DBD4}" type="parTrans" cxnId="{9981C6FC-1EFC-4FAF-8C2C-BEAC41A17CF7}">
      <dgm:prSet/>
      <dgm:spPr/>
      <dgm:t>
        <a:bodyPr/>
        <a:lstStyle/>
        <a:p>
          <a:endParaRPr lang="en-US"/>
        </a:p>
      </dgm:t>
    </dgm:pt>
    <dgm:pt modelId="{57A28793-1DA3-4DA2-9235-DF61B5794795}" type="sibTrans" cxnId="{9981C6FC-1EFC-4FAF-8C2C-BEAC41A17CF7}">
      <dgm:prSet/>
      <dgm:spPr/>
      <dgm:t>
        <a:bodyPr/>
        <a:lstStyle/>
        <a:p>
          <a:endParaRPr lang="en-US"/>
        </a:p>
      </dgm:t>
    </dgm:pt>
    <dgm:pt modelId="{C7F94AC8-B17F-442E-8BA1-FC90A5B6E1BD}">
      <dgm:prSet/>
      <dgm:spPr/>
      <dgm:t>
        <a:bodyPr/>
        <a:lstStyle/>
        <a:p>
          <a:r>
            <a:rPr lang="en-US"/>
            <a:t>Reference (Normal):</a:t>
          </a:r>
        </a:p>
      </dgm:t>
    </dgm:pt>
    <dgm:pt modelId="{1476C5E5-E789-4AAB-899B-7F062882B68E}" type="parTrans" cxnId="{8B71128E-F536-4EB6-A574-04A030181AAF}">
      <dgm:prSet/>
      <dgm:spPr/>
      <dgm:t>
        <a:bodyPr/>
        <a:lstStyle/>
        <a:p>
          <a:endParaRPr lang="en-US"/>
        </a:p>
      </dgm:t>
    </dgm:pt>
    <dgm:pt modelId="{D1294436-F4E1-42BB-B6E9-A41E911461DD}" type="sibTrans" cxnId="{8B71128E-F536-4EB6-A574-04A030181AAF}">
      <dgm:prSet/>
      <dgm:spPr/>
      <dgm:t>
        <a:bodyPr/>
        <a:lstStyle/>
        <a:p>
          <a:endParaRPr lang="en-US"/>
        </a:p>
      </dgm:t>
    </dgm:pt>
    <dgm:pt modelId="{0576892A-2696-4014-9CEF-A6C6970DAD19}">
      <dgm:prSet/>
      <dgm:spPr/>
      <dgm:t>
        <a:bodyPr/>
        <a:lstStyle/>
        <a:p>
          <a:r>
            <a:rPr lang="en-US"/>
            <a:t>Total Hemoglobin		 </a:t>
          </a:r>
        </a:p>
      </dgm:t>
    </dgm:pt>
    <dgm:pt modelId="{7C65AE02-8879-4846-8436-429234731297}" type="parTrans" cxnId="{E316FBC3-9D79-457F-BBCE-2372FDFB018F}">
      <dgm:prSet/>
      <dgm:spPr/>
      <dgm:t>
        <a:bodyPr/>
        <a:lstStyle/>
        <a:p>
          <a:endParaRPr lang="en-US"/>
        </a:p>
      </dgm:t>
    </dgm:pt>
    <dgm:pt modelId="{57CB1D8B-A198-4754-97FC-660885EB207B}" type="sibTrans" cxnId="{E316FBC3-9D79-457F-BBCE-2372FDFB018F}">
      <dgm:prSet/>
      <dgm:spPr/>
      <dgm:t>
        <a:bodyPr/>
        <a:lstStyle/>
        <a:p>
          <a:endParaRPr lang="en-US"/>
        </a:p>
      </dgm:t>
    </dgm:pt>
    <dgm:pt modelId="{D1C67839-FDFB-4B87-8DB4-E816D110938D}">
      <dgm:prSet/>
      <dgm:spPr/>
      <dgm:t>
        <a:bodyPr/>
        <a:lstStyle/>
        <a:p>
          <a:r>
            <a:rPr lang="en-US"/>
            <a:t>Men				14-18 g/dL </a:t>
          </a:r>
        </a:p>
      </dgm:t>
    </dgm:pt>
    <dgm:pt modelId="{D2A909CE-CFF5-4681-B3EA-A101BAEF5E02}" type="parTrans" cxnId="{A9CD50C3-AE4C-4EFC-9EC4-ED5311DF13D0}">
      <dgm:prSet/>
      <dgm:spPr/>
      <dgm:t>
        <a:bodyPr/>
        <a:lstStyle/>
        <a:p>
          <a:endParaRPr lang="en-US"/>
        </a:p>
      </dgm:t>
    </dgm:pt>
    <dgm:pt modelId="{A621F8E9-0797-44BA-931C-D15D20E230CC}" type="sibTrans" cxnId="{A9CD50C3-AE4C-4EFC-9EC4-ED5311DF13D0}">
      <dgm:prSet/>
      <dgm:spPr/>
      <dgm:t>
        <a:bodyPr/>
        <a:lstStyle/>
        <a:p>
          <a:endParaRPr lang="en-US"/>
        </a:p>
      </dgm:t>
    </dgm:pt>
    <dgm:pt modelId="{38526559-F7CC-4CBA-83FF-E52E64DCBA35}">
      <dgm:prSet/>
      <dgm:spPr/>
      <dgm:t>
        <a:bodyPr/>
        <a:lstStyle/>
        <a:p>
          <a:r>
            <a:rPr lang="en-US"/>
            <a:t>Women			12-16 g/dL</a:t>
          </a:r>
        </a:p>
      </dgm:t>
    </dgm:pt>
    <dgm:pt modelId="{0872FAD0-E6E1-446A-AD9B-A1D4E7F536F7}" type="parTrans" cxnId="{C02C1A9D-A0CE-4DF9-8C77-27ED71E2C783}">
      <dgm:prSet/>
      <dgm:spPr/>
      <dgm:t>
        <a:bodyPr/>
        <a:lstStyle/>
        <a:p>
          <a:endParaRPr lang="en-US"/>
        </a:p>
      </dgm:t>
    </dgm:pt>
    <dgm:pt modelId="{56FD0C36-A912-4AE5-AB05-B5688230329D}" type="sibTrans" cxnId="{C02C1A9D-A0CE-4DF9-8C77-27ED71E2C783}">
      <dgm:prSet/>
      <dgm:spPr/>
      <dgm:t>
        <a:bodyPr/>
        <a:lstStyle/>
        <a:p>
          <a:endParaRPr lang="en-US"/>
        </a:p>
      </dgm:t>
    </dgm:pt>
    <dgm:pt modelId="{8C737C2A-DDFB-4989-81C3-0665D12F18DD}">
      <dgm:prSet/>
      <dgm:spPr/>
      <dgm:t>
        <a:bodyPr/>
        <a:lstStyle/>
        <a:p>
          <a:r>
            <a:rPr lang="en-US" dirty="0"/>
            <a:t>Oxyhemoglobin		92-100%</a:t>
          </a:r>
        </a:p>
      </dgm:t>
    </dgm:pt>
    <dgm:pt modelId="{DC365481-EC25-4419-89F8-36BD2F567EAD}" type="parTrans" cxnId="{55D0C3EF-E37E-42A6-9A2B-6347583C771D}">
      <dgm:prSet/>
      <dgm:spPr/>
      <dgm:t>
        <a:bodyPr/>
        <a:lstStyle/>
        <a:p>
          <a:endParaRPr lang="en-US"/>
        </a:p>
      </dgm:t>
    </dgm:pt>
    <dgm:pt modelId="{7FD58CBA-AFE7-4F8C-8E7D-AC32EB230DBA}" type="sibTrans" cxnId="{55D0C3EF-E37E-42A6-9A2B-6347583C771D}">
      <dgm:prSet/>
      <dgm:spPr/>
      <dgm:t>
        <a:bodyPr/>
        <a:lstStyle/>
        <a:p>
          <a:endParaRPr lang="en-US"/>
        </a:p>
      </dgm:t>
    </dgm:pt>
    <dgm:pt modelId="{B4D9FEC0-D434-4A17-8F80-E411A3F99CCE}" type="pres">
      <dgm:prSet presAssocID="{577FEB52-41C4-47AE-8F39-8F6F87060122}" presName="linear" presStyleCnt="0">
        <dgm:presLayoutVars>
          <dgm:animLvl val="lvl"/>
          <dgm:resizeHandles val="exact"/>
        </dgm:presLayoutVars>
      </dgm:prSet>
      <dgm:spPr/>
    </dgm:pt>
    <dgm:pt modelId="{A0E6F7FB-B609-4E13-8184-080F72B4E2F5}" type="pres">
      <dgm:prSet presAssocID="{E334FE15-92C3-49C1-A20E-2C8E21B21F79}" presName="parentText" presStyleLbl="node1" presStyleIdx="0" presStyleCnt="2">
        <dgm:presLayoutVars>
          <dgm:chMax val="0"/>
          <dgm:bulletEnabled val="1"/>
        </dgm:presLayoutVars>
      </dgm:prSet>
      <dgm:spPr/>
    </dgm:pt>
    <dgm:pt modelId="{77FC95AC-8179-4EFC-BC88-C7C7A815F6FB}" type="pres">
      <dgm:prSet presAssocID="{E334FE15-92C3-49C1-A20E-2C8E21B21F79}" presName="childText" presStyleLbl="revTx" presStyleIdx="0" presStyleCnt="2">
        <dgm:presLayoutVars>
          <dgm:bulletEnabled val="1"/>
        </dgm:presLayoutVars>
      </dgm:prSet>
      <dgm:spPr/>
    </dgm:pt>
    <dgm:pt modelId="{F8B6A40A-847D-47FC-A1BB-F9271D1FF714}" type="pres">
      <dgm:prSet presAssocID="{C7F94AC8-B17F-442E-8BA1-FC90A5B6E1BD}" presName="parentText" presStyleLbl="node1" presStyleIdx="1" presStyleCnt="2">
        <dgm:presLayoutVars>
          <dgm:chMax val="0"/>
          <dgm:bulletEnabled val="1"/>
        </dgm:presLayoutVars>
      </dgm:prSet>
      <dgm:spPr/>
    </dgm:pt>
    <dgm:pt modelId="{E3A585A3-89DF-4A9D-A6A2-044F4E5F2656}" type="pres">
      <dgm:prSet presAssocID="{C7F94AC8-B17F-442E-8BA1-FC90A5B6E1BD}" presName="childText" presStyleLbl="revTx" presStyleIdx="1" presStyleCnt="2" custScaleY="112677">
        <dgm:presLayoutVars>
          <dgm:bulletEnabled val="1"/>
        </dgm:presLayoutVars>
      </dgm:prSet>
      <dgm:spPr/>
    </dgm:pt>
  </dgm:ptLst>
  <dgm:cxnLst>
    <dgm:cxn modelId="{2E1FBB08-9FE8-4138-94FD-846F60AA19E4}" type="presOf" srcId="{D1C67839-FDFB-4B87-8DB4-E816D110938D}" destId="{E3A585A3-89DF-4A9D-A6A2-044F4E5F2656}" srcOrd="0" destOrd="1" presId="urn:microsoft.com/office/officeart/2005/8/layout/vList2"/>
    <dgm:cxn modelId="{4A4E4C0D-7CC5-4BD8-8703-996D25E80E7B}" type="presOf" srcId="{7B0198B1-D162-47AB-AC3F-2F42A263371C}" destId="{77FC95AC-8179-4EFC-BC88-C7C7A815F6FB}" srcOrd="0" destOrd="0" presId="urn:microsoft.com/office/officeart/2005/8/layout/vList2"/>
    <dgm:cxn modelId="{391F501C-605B-412C-89EF-BF4AAD01E2A2}" srcId="{E334FE15-92C3-49C1-A20E-2C8E21B21F79}" destId="{7B0198B1-D162-47AB-AC3F-2F42A263371C}" srcOrd="0" destOrd="0" parTransId="{5A6CC8FE-BA35-4E86-BCCF-11C3DEAA91E9}" sibTransId="{01CB1AB5-DF0A-4C08-8922-A3304C97272F}"/>
    <dgm:cxn modelId="{D5C8892A-28E1-4418-9D1E-001FA06F939F}" type="presOf" srcId="{8C737C2A-DDFB-4989-81C3-0665D12F18DD}" destId="{E3A585A3-89DF-4A9D-A6A2-044F4E5F2656}" srcOrd="0" destOrd="3" presId="urn:microsoft.com/office/officeart/2005/8/layout/vList2"/>
    <dgm:cxn modelId="{EC4EE843-541E-4683-B38B-03DE4C019C3D}" type="presOf" srcId="{C7F94AC8-B17F-442E-8BA1-FC90A5B6E1BD}" destId="{F8B6A40A-847D-47FC-A1BB-F9271D1FF714}" srcOrd="0" destOrd="0" presId="urn:microsoft.com/office/officeart/2005/8/layout/vList2"/>
    <dgm:cxn modelId="{60B59A47-185A-4A21-BC4C-96880CFDFA7D}" type="presOf" srcId="{38526559-F7CC-4CBA-83FF-E52E64DCBA35}" destId="{E3A585A3-89DF-4A9D-A6A2-044F4E5F2656}" srcOrd="0" destOrd="2" presId="urn:microsoft.com/office/officeart/2005/8/layout/vList2"/>
    <dgm:cxn modelId="{B8E1FB6A-868B-4007-AED1-E30DDF958DAA}" type="presOf" srcId="{E334FE15-92C3-49C1-A20E-2C8E21B21F79}" destId="{A0E6F7FB-B609-4E13-8184-080F72B4E2F5}" srcOrd="0" destOrd="0" presId="urn:microsoft.com/office/officeart/2005/8/layout/vList2"/>
    <dgm:cxn modelId="{8B71128E-F536-4EB6-A574-04A030181AAF}" srcId="{577FEB52-41C4-47AE-8F39-8F6F87060122}" destId="{C7F94AC8-B17F-442E-8BA1-FC90A5B6E1BD}" srcOrd="1" destOrd="0" parTransId="{1476C5E5-E789-4AAB-899B-7F062882B68E}" sibTransId="{D1294436-F4E1-42BB-B6E9-A41E911461DD}"/>
    <dgm:cxn modelId="{C02C1A9D-A0CE-4DF9-8C77-27ED71E2C783}" srcId="{D1C67839-FDFB-4B87-8DB4-E816D110938D}" destId="{38526559-F7CC-4CBA-83FF-E52E64DCBA35}" srcOrd="0" destOrd="0" parTransId="{0872FAD0-E6E1-446A-AD9B-A1D4E7F536F7}" sibTransId="{56FD0C36-A912-4AE5-AB05-B5688230329D}"/>
    <dgm:cxn modelId="{82529CBB-2A71-4A09-A878-A7B74B188B88}" type="presOf" srcId="{DB334C61-D2A1-4A4E-95F2-1D0AB443A336}" destId="{77FC95AC-8179-4EFC-BC88-C7C7A815F6FB}" srcOrd="0" destOrd="1" presId="urn:microsoft.com/office/officeart/2005/8/layout/vList2"/>
    <dgm:cxn modelId="{4CC922BD-33D7-49EE-B4EB-08D796053E61}" srcId="{577FEB52-41C4-47AE-8F39-8F6F87060122}" destId="{E334FE15-92C3-49C1-A20E-2C8E21B21F79}" srcOrd="0" destOrd="0" parTransId="{8374C9F6-BDA8-40B4-97C2-5DE47678848E}" sibTransId="{A60E04E4-65E9-4016-8043-E25D7B8D2700}"/>
    <dgm:cxn modelId="{A9CD50C3-AE4C-4EFC-9EC4-ED5311DF13D0}" srcId="{C7F94AC8-B17F-442E-8BA1-FC90A5B6E1BD}" destId="{D1C67839-FDFB-4B87-8DB4-E816D110938D}" srcOrd="1" destOrd="0" parTransId="{D2A909CE-CFF5-4681-B3EA-A101BAEF5E02}" sibTransId="{A621F8E9-0797-44BA-931C-D15D20E230CC}"/>
    <dgm:cxn modelId="{E316FBC3-9D79-457F-BBCE-2372FDFB018F}" srcId="{C7F94AC8-B17F-442E-8BA1-FC90A5B6E1BD}" destId="{0576892A-2696-4014-9CEF-A6C6970DAD19}" srcOrd="0" destOrd="0" parTransId="{7C65AE02-8879-4846-8436-429234731297}" sibTransId="{57CB1D8B-A198-4754-97FC-660885EB207B}"/>
    <dgm:cxn modelId="{991D6EE9-C6EA-47BB-8B3C-9E5C35913DE6}" type="presOf" srcId="{577FEB52-41C4-47AE-8F39-8F6F87060122}" destId="{B4D9FEC0-D434-4A17-8F80-E411A3F99CCE}" srcOrd="0" destOrd="0" presId="urn:microsoft.com/office/officeart/2005/8/layout/vList2"/>
    <dgm:cxn modelId="{B7364FED-F3C5-47ED-9DF2-94A94162599C}" type="presOf" srcId="{0576892A-2696-4014-9CEF-A6C6970DAD19}" destId="{E3A585A3-89DF-4A9D-A6A2-044F4E5F2656}" srcOrd="0" destOrd="0" presId="urn:microsoft.com/office/officeart/2005/8/layout/vList2"/>
    <dgm:cxn modelId="{55D0C3EF-E37E-42A6-9A2B-6347583C771D}" srcId="{C7F94AC8-B17F-442E-8BA1-FC90A5B6E1BD}" destId="{8C737C2A-DDFB-4989-81C3-0665D12F18DD}" srcOrd="2" destOrd="0" parTransId="{DC365481-EC25-4419-89F8-36BD2F567EAD}" sibTransId="{7FD58CBA-AFE7-4F8C-8E7D-AC32EB230DBA}"/>
    <dgm:cxn modelId="{9981C6FC-1EFC-4FAF-8C2C-BEAC41A17CF7}" srcId="{E334FE15-92C3-49C1-A20E-2C8E21B21F79}" destId="{DB334C61-D2A1-4A4E-95F2-1D0AB443A336}" srcOrd="1" destOrd="0" parTransId="{8F078A71-9684-4B3F-B618-A6981479DBD4}" sibTransId="{57A28793-1DA3-4DA2-9235-DF61B5794795}"/>
    <dgm:cxn modelId="{212A89FA-13D4-4AAA-8747-2C94A46984C4}" type="presParOf" srcId="{B4D9FEC0-D434-4A17-8F80-E411A3F99CCE}" destId="{A0E6F7FB-B609-4E13-8184-080F72B4E2F5}" srcOrd="0" destOrd="0" presId="urn:microsoft.com/office/officeart/2005/8/layout/vList2"/>
    <dgm:cxn modelId="{7856C588-F634-47F5-8186-21AC3EB0B42A}" type="presParOf" srcId="{B4D9FEC0-D434-4A17-8F80-E411A3F99CCE}" destId="{77FC95AC-8179-4EFC-BC88-C7C7A815F6FB}" srcOrd="1" destOrd="0" presId="urn:microsoft.com/office/officeart/2005/8/layout/vList2"/>
    <dgm:cxn modelId="{9DE8E8DF-6E53-4083-94CF-76DE9DC16FAD}" type="presParOf" srcId="{B4D9FEC0-D434-4A17-8F80-E411A3F99CCE}" destId="{F8B6A40A-847D-47FC-A1BB-F9271D1FF714}" srcOrd="2" destOrd="0" presId="urn:microsoft.com/office/officeart/2005/8/layout/vList2"/>
    <dgm:cxn modelId="{07575CE5-BFBB-477B-BCD9-079E11B2B23C}" type="presParOf" srcId="{B4D9FEC0-D434-4A17-8F80-E411A3F99CCE}" destId="{E3A585A3-89DF-4A9D-A6A2-044F4E5F265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165E46-FB80-492C-A71F-83B6E055D68A}"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6C48B38-BC96-4278-B32D-FAC6825704C4}">
      <dgm:prSet custT="1"/>
      <dgm:spPr/>
      <dgm:t>
        <a:bodyPr/>
        <a:lstStyle/>
        <a:p>
          <a:pPr>
            <a:defRPr cap="all"/>
          </a:pPr>
          <a:r>
            <a:rPr lang="en-US" sz="1400" dirty="0"/>
            <a:t>Citrate is known to change the pH of the blood and cause errors in spectrophotometric measurements. Similarly, fluoride, oxalate, and EDTA should be avoided.</a:t>
          </a:r>
        </a:p>
      </dgm:t>
    </dgm:pt>
    <dgm:pt modelId="{811342E5-BBD6-4138-9502-9F698109E34D}" type="parTrans" cxnId="{CC64781B-4CBC-48B6-A9C0-50FE65BB86DE}">
      <dgm:prSet/>
      <dgm:spPr/>
      <dgm:t>
        <a:bodyPr/>
        <a:lstStyle/>
        <a:p>
          <a:endParaRPr lang="en-US" sz="1400"/>
        </a:p>
      </dgm:t>
    </dgm:pt>
    <dgm:pt modelId="{0A8DC19C-6487-4355-A7FC-6AE7E75CBD4F}" type="sibTrans" cxnId="{CC64781B-4CBC-48B6-A9C0-50FE65BB86DE}">
      <dgm:prSet/>
      <dgm:spPr/>
      <dgm:t>
        <a:bodyPr/>
        <a:lstStyle/>
        <a:p>
          <a:endParaRPr lang="en-US" sz="1400"/>
        </a:p>
      </dgm:t>
    </dgm:pt>
    <dgm:pt modelId="{E6CF4DE5-2E7B-4391-BC39-645CC4451C1A}">
      <dgm:prSet custT="1"/>
      <dgm:spPr/>
      <dgm:t>
        <a:bodyPr/>
        <a:lstStyle/>
        <a:p>
          <a:pPr>
            <a:defRPr cap="all"/>
          </a:pPr>
          <a:r>
            <a:rPr lang="en-US" sz="1400"/>
            <a:t>Excessive volumes of anticoagulant or saline may oxygenate the sample or cause dilution errors.</a:t>
          </a:r>
        </a:p>
      </dgm:t>
    </dgm:pt>
    <dgm:pt modelId="{40F284A8-5E71-4FA4-B8F4-0B2B21220074}" type="parTrans" cxnId="{FADD1ACE-389A-457A-AD4B-833BC52A43B4}">
      <dgm:prSet/>
      <dgm:spPr/>
      <dgm:t>
        <a:bodyPr/>
        <a:lstStyle/>
        <a:p>
          <a:endParaRPr lang="en-US" sz="1400"/>
        </a:p>
      </dgm:t>
    </dgm:pt>
    <dgm:pt modelId="{0505C347-52B6-4574-B364-0794B1B0ECB9}" type="sibTrans" cxnId="{FADD1ACE-389A-457A-AD4B-833BC52A43B4}">
      <dgm:prSet/>
      <dgm:spPr/>
      <dgm:t>
        <a:bodyPr/>
        <a:lstStyle/>
        <a:p>
          <a:endParaRPr lang="en-US" sz="1400"/>
        </a:p>
      </dgm:t>
    </dgm:pt>
    <dgm:pt modelId="{FE7E189B-7B3F-444C-AF3C-D0613A18DF07}">
      <dgm:prSet custT="1"/>
      <dgm:spPr/>
      <dgm:t>
        <a:bodyPr/>
        <a:lstStyle/>
        <a:p>
          <a:pPr>
            <a:defRPr cap="all"/>
          </a:pPr>
          <a:r>
            <a:rPr lang="en-US" sz="1200" dirty="0"/>
            <a:t>Cuvettes should be stored in a </a:t>
          </a:r>
          <a:r>
            <a:rPr lang="en-US" sz="1200" b="1" u="sng" dirty="0"/>
            <a:t>sealed</a:t>
          </a:r>
          <a:r>
            <a:rPr lang="en-US" sz="1200" dirty="0"/>
            <a:t> </a:t>
          </a:r>
          <a:r>
            <a:rPr lang="en-US" sz="1100" dirty="0"/>
            <a:t>bag</a:t>
          </a:r>
          <a:r>
            <a:rPr lang="en-US" sz="1200" dirty="0"/>
            <a:t> with a desiccant pouch.  Desiccant should be checked prior to using the cuvettes to ensure that the color indicator has not changed from blue to pink.  </a:t>
          </a:r>
          <a:r>
            <a:rPr lang="en-US" sz="1200" u="sng" dirty="0"/>
            <a:t>If the indicator has changed, do not use the </a:t>
          </a:r>
          <a:r>
            <a:rPr lang="en-US" sz="1100" u="sng" dirty="0"/>
            <a:t>cuvettes</a:t>
          </a:r>
          <a:r>
            <a:rPr lang="en-US" sz="1200" u="sng" dirty="0"/>
            <a:t> until a new desiccant pouch can be added to the bag</a:t>
          </a:r>
          <a:r>
            <a:rPr lang="en-US" sz="1200" dirty="0"/>
            <a:t>.</a:t>
          </a:r>
        </a:p>
      </dgm:t>
    </dgm:pt>
    <dgm:pt modelId="{49522190-8C64-4B15-8CE8-622D62A53969}" type="parTrans" cxnId="{55460EDF-2C80-4182-9CAA-8F51BBCD8699}">
      <dgm:prSet/>
      <dgm:spPr/>
      <dgm:t>
        <a:bodyPr/>
        <a:lstStyle/>
        <a:p>
          <a:endParaRPr lang="en-US" sz="1400"/>
        </a:p>
      </dgm:t>
    </dgm:pt>
    <dgm:pt modelId="{62E35748-F010-4DC9-8D8F-BEE692921AD0}" type="sibTrans" cxnId="{55460EDF-2C80-4182-9CAA-8F51BBCD8699}">
      <dgm:prSet/>
      <dgm:spPr/>
      <dgm:t>
        <a:bodyPr/>
        <a:lstStyle/>
        <a:p>
          <a:endParaRPr lang="en-US" sz="1400"/>
        </a:p>
      </dgm:t>
    </dgm:pt>
    <dgm:pt modelId="{314E2458-DC0E-45B5-87F3-6F8FE399EBCA}">
      <dgm:prSet custT="1"/>
      <dgm:spPr/>
      <dgm:t>
        <a:bodyPr/>
        <a:lstStyle/>
        <a:p>
          <a:pPr>
            <a:defRPr cap="all"/>
          </a:pPr>
          <a:r>
            <a:rPr lang="en-US" sz="1400" dirty="0"/>
            <a:t>When filling cuvettes, do not insert it into the analyzer if the vent patch protrudes.</a:t>
          </a:r>
        </a:p>
      </dgm:t>
    </dgm:pt>
    <dgm:pt modelId="{EACB1AC9-D749-4C1E-B125-EBB7AA9E4745}" type="parTrans" cxnId="{B7EDB7E8-A936-4A95-B7FD-50779029CFDB}">
      <dgm:prSet/>
      <dgm:spPr/>
      <dgm:t>
        <a:bodyPr/>
        <a:lstStyle/>
        <a:p>
          <a:endParaRPr lang="en-US" sz="1400"/>
        </a:p>
      </dgm:t>
    </dgm:pt>
    <dgm:pt modelId="{45C795DC-F6BD-4561-B6D2-CAE030C78B57}" type="sibTrans" cxnId="{B7EDB7E8-A936-4A95-B7FD-50779029CFDB}">
      <dgm:prSet/>
      <dgm:spPr/>
      <dgm:t>
        <a:bodyPr/>
        <a:lstStyle/>
        <a:p>
          <a:endParaRPr lang="en-US" sz="1400"/>
        </a:p>
      </dgm:t>
    </dgm:pt>
    <dgm:pt modelId="{1559E644-F3C1-4170-A25A-1D5BFCA16242}">
      <dgm:prSet custT="1"/>
      <dgm:spPr/>
      <dgm:t>
        <a:bodyPr/>
        <a:lstStyle/>
        <a:p>
          <a:pPr>
            <a:defRPr cap="all"/>
          </a:pPr>
          <a:r>
            <a:rPr lang="en-US" sz="1400" dirty="0"/>
            <a:t>If the sample is poorly mixed or contains bubbles, discard the cuvette.</a:t>
          </a:r>
        </a:p>
      </dgm:t>
    </dgm:pt>
    <dgm:pt modelId="{776E490F-34BD-47B6-8BEC-87A4B70914F5}" type="parTrans" cxnId="{02E1F43A-5FCC-4BAD-AED1-3A74EF9007FA}">
      <dgm:prSet/>
      <dgm:spPr/>
      <dgm:t>
        <a:bodyPr/>
        <a:lstStyle/>
        <a:p>
          <a:endParaRPr lang="en-US" sz="1400"/>
        </a:p>
      </dgm:t>
    </dgm:pt>
    <dgm:pt modelId="{6B8FC364-D431-4837-BB10-0048BC879B9E}" type="sibTrans" cxnId="{02E1F43A-5FCC-4BAD-AED1-3A74EF9007FA}">
      <dgm:prSet/>
      <dgm:spPr/>
      <dgm:t>
        <a:bodyPr/>
        <a:lstStyle/>
        <a:p>
          <a:endParaRPr lang="en-US" sz="1400"/>
        </a:p>
      </dgm:t>
    </dgm:pt>
    <dgm:pt modelId="{89663E2D-D68C-49CE-BB50-38A71F0AD3CD}" type="pres">
      <dgm:prSet presAssocID="{15165E46-FB80-492C-A71F-83B6E055D68A}" presName="root" presStyleCnt="0">
        <dgm:presLayoutVars>
          <dgm:dir/>
          <dgm:resizeHandles val="exact"/>
        </dgm:presLayoutVars>
      </dgm:prSet>
      <dgm:spPr/>
    </dgm:pt>
    <dgm:pt modelId="{544B93B5-D721-4175-964A-040F8FF2B7E0}" type="pres">
      <dgm:prSet presAssocID="{66C48B38-BC96-4278-B32D-FAC6825704C4}" presName="compNode" presStyleCnt="0"/>
      <dgm:spPr/>
    </dgm:pt>
    <dgm:pt modelId="{DB9638C9-4714-4ED9-BA8A-BFCC5D98D078}" type="pres">
      <dgm:prSet presAssocID="{66C48B38-BC96-4278-B32D-FAC6825704C4}" presName="iconBgRect" presStyleLbl="bgShp" presStyleIdx="0" presStyleCnt="5"/>
      <dgm:spPr/>
    </dgm:pt>
    <dgm:pt modelId="{64373240-D824-4652-9FEE-0AB751696CFE}" type="pres">
      <dgm:prSet presAssocID="{66C48B38-BC96-4278-B32D-FAC6825704C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ye dropper"/>
        </a:ext>
      </dgm:extLst>
    </dgm:pt>
    <dgm:pt modelId="{AEEF5925-2101-44FE-8A0F-48C92903C75D}" type="pres">
      <dgm:prSet presAssocID="{66C48B38-BC96-4278-B32D-FAC6825704C4}" presName="spaceRect" presStyleCnt="0"/>
      <dgm:spPr/>
    </dgm:pt>
    <dgm:pt modelId="{70EE0C26-5D9A-456E-BD12-CBCA1CA0301B}" type="pres">
      <dgm:prSet presAssocID="{66C48B38-BC96-4278-B32D-FAC6825704C4}" presName="textRect" presStyleLbl="revTx" presStyleIdx="0" presStyleCnt="5">
        <dgm:presLayoutVars>
          <dgm:chMax val="1"/>
          <dgm:chPref val="1"/>
        </dgm:presLayoutVars>
      </dgm:prSet>
      <dgm:spPr/>
    </dgm:pt>
    <dgm:pt modelId="{25B54C87-A988-4A93-88AF-78DBFBA4E45A}" type="pres">
      <dgm:prSet presAssocID="{0A8DC19C-6487-4355-A7FC-6AE7E75CBD4F}" presName="sibTrans" presStyleCnt="0"/>
      <dgm:spPr/>
    </dgm:pt>
    <dgm:pt modelId="{E49B5930-4270-4587-910D-5EDD4062CEC9}" type="pres">
      <dgm:prSet presAssocID="{E6CF4DE5-2E7B-4391-BC39-645CC4451C1A}" presName="compNode" presStyleCnt="0"/>
      <dgm:spPr/>
    </dgm:pt>
    <dgm:pt modelId="{AB93C6AE-7835-4474-88E8-78E50CCEB76C}" type="pres">
      <dgm:prSet presAssocID="{E6CF4DE5-2E7B-4391-BC39-645CC4451C1A}" presName="iconBgRect" presStyleLbl="bgShp" presStyleIdx="1" presStyleCnt="5"/>
      <dgm:spPr/>
    </dgm:pt>
    <dgm:pt modelId="{CEC3742B-C301-493F-AA9C-6AD7EDAEE026}" type="pres">
      <dgm:prSet presAssocID="{E6CF4DE5-2E7B-4391-BC39-645CC4451C1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V"/>
        </a:ext>
      </dgm:extLst>
    </dgm:pt>
    <dgm:pt modelId="{7DCFA661-0E67-46B5-B8A1-5CD497F5D39B}" type="pres">
      <dgm:prSet presAssocID="{E6CF4DE5-2E7B-4391-BC39-645CC4451C1A}" presName="spaceRect" presStyleCnt="0"/>
      <dgm:spPr/>
    </dgm:pt>
    <dgm:pt modelId="{1A6F7B77-DE6E-45F2-9380-510677DE5E78}" type="pres">
      <dgm:prSet presAssocID="{E6CF4DE5-2E7B-4391-BC39-645CC4451C1A}" presName="textRect" presStyleLbl="revTx" presStyleIdx="1" presStyleCnt="5">
        <dgm:presLayoutVars>
          <dgm:chMax val="1"/>
          <dgm:chPref val="1"/>
        </dgm:presLayoutVars>
      </dgm:prSet>
      <dgm:spPr/>
    </dgm:pt>
    <dgm:pt modelId="{04C61D90-1191-49E5-9FD6-B42F003C98F2}" type="pres">
      <dgm:prSet presAssocID="{0505C347-52B6-4574-B364-0794B1B0ECB9}" presName="sibTrans" presStyleCnt="0"/>
      <dgm:spPr/>
    </dgm:pt>
    <dgm:pt modelId="{FC7D2391-B958-43EC-87D0-FC15C1F3CA54}" type="pres">
      <dgm:prSet presAssocID="{FE7E189B-7B3F-444C-AF3C-D0613A18DF07}" presName="compNode" presStyleCnt="0"/>
      <dgm:spPr/>
    </dgm:pt>
    <dgm:pt modelId="{45BEC0B9-FBDE-49EE-AF38-FF56A1FC7A2E}" type="pres">
      <dgm:prSet presAssocID="{FE7E189B-7B3F-444C-AF3C-D0613A18DF07}" presName="iconBgRect" presStyleLbl="bgShp" presStyleIdx="2" presStyleCnt="5"/>
      <dgm:spPr/>
    </dgm:pt>
    <dgm:pt modelId="{87A2E072-9304-484A-90B7-B8320A3473F8}" type="pres">
      <dgm:prSet presAssocID="{FE7E189B-7B3F-444C-AF3C-D0613A18DF0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Yuan"/>
        </a:ext>
      </dgm:extLst>
    </dgm:pt>
    <dgm:pt modelId="{A4ED7AB0-0D5C-46EC-839A-6C5E0E5462F0}" type="pres">
      <dgm:prSet presAssocID="{FE7E189B-7B3F-444C-AF3C-D0613A18DF07}" presName="spaceRect" presStyleCnt="0"/>
      <dgm:spPr/>
    </dgm:pt>
    <dgm:pt modelId="{CCFBA400-E727-4920-8005-59FF2ECDD5FC}" type="pres">
      <dgm:prSet presAssocID="{FE7E189B-7B3F-444C-AF3C-D0613A18DF07}" presName="textRect" presStyleLbl="revTx" presStyleIdx="2" presStyleCnt="5">
        <dgm:presLayoutVars>
          <dgm:chMax val="1"/>
          <dgm:chPref val="1"/>
        </dgm:presLayoutVars>
      </dgm:prSet>
      <dgm:spPr/>
    </dgm:pt>
    <dgm:pt modelId="{F4AA87C4-D554-4298-9071-5735529382F7}" type="pres">
      <dgm:prSet presAssocID="{62E35748-F010-4DC9-8D8F-BEE692921AD0}" presName="sibTrans" presStyleCnt="0"/>
      <dgm:spPr/>
    </dgm:pt>
    <dgm:pt modelId="{B200410F-8A92-40BC-A68B-B7ED8C22A61F}" type="pres">
      <dgm:prSet presAssocID="{314E2458-DC0E-45B5-87F3-6F8FE399EBCA}" presName="compNode" presStyleCnt="0"/>
      <dgm:spPr/>
    </dgm:pt>
    <dgm:pt modelId="{2076F874-1493-4C76-84E3-9322552872E8}" type="pres">
      <dgm:prSet presAssocID="{314E2458-DC0E-45B5-87F3-6F8FE399EBCA}" presName="iconBgRect" presStyleLbl="bgShp" presStyleIdx="3" presStyleCnt="5"/>
      <dgm:spPr/>
    </dgm:pt>
    <dgm:pt modelId="{E2EE4CAC-EF5A-482F-B105-B6D4617B09BB}" type="pres">
      <dgm:prSet presAssocID="{314E2458-DC0E-45B5-87F3-6F8FE399EBC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sconnected"/>
        </a:ext>
      </dgm:extLst>
    </dgm:pt>
    <dgm:pt modelId="{F36FCFF8-F5D0-49C9-8DC7-9182BA556EBC}" type="pres">
      <dgm:prSet presAssocID="{314E2458-DC0E-45B5-87F3-6F8FE399EBCA}" presName="spaceRect" presStyleCnt="0"/>
      <dgm:spPr/>
    </dgm:pt>
    <dgm:pt modelId="{A4E15975-108F-49EC-9AFA-AE7614BC40AA}" type="pres">
      <dgm:prSet presAssocID="{314E2458-DC0E-45B5-87F3-6F8FE399EBCA}" presName="textRect" presStyleLbl="revTx" presStyleIdx="3" presStyleCnt="5">
        <dgm:presLayoutVars>
          <dgm:chMax val="1"/>
          <dgm:chPref val="1"/>
        </dgm:presLayoutVars>
      </dgm:prSet>
      <dgm:spPr/>
    </dgm:pt>
    <dgm:pt modelId="{C585E937-69F1-4956-84EC-C84582B3D8FA}" type="pres">
      <dgm:prSet presAssocID="{45C795DC-F6BD-4561-B6D2-CAE030C78B57}" presName="sibTrans" presStyleCnt="0"/>
      <dgm:spPr/>
    </dgm:pt>
    <dgm:pt modelId="{F605BCBA-5B12-46E1-A246-8516CF6C7ACC}" type="pres">
      <dgm:prSet presAssocID="{1559E644-F3C1-4170-A25A-1D5BFCA16242}" presName="compNode" presStyleCnt="0"/>
      <dgm:spPr/>
    </dgm:pt>
    <dgm:pt modelId="{C04D3D42-EDFF-4B46-A57D-7B6F2063ADC8}" type="pres">
      <dgm:prSet presAssocID="{1559E644-F3C1-4170-A25A-1D5BFCA16242}" presName="iconBgRect" presStyleLbl="bgShp" presStyleIdx="4" presStyleCnt="5" custLinFactNeighborX="-30335" custLinFactNeighborY="5578"/>
      <dgm:spPr/>
    </dgm:pt>
    <dgm:pt modelId="{C0CEBC1B-6058-4A4E-9851-5C29AC716A8A}" type="pres">
      <dgm:prSet presAssocID="{1559E644-F3C1-4170-A25A-1D5BFCA16242}" presName="iconRect" presStyleLbl="node1" presStyleIdx="4" presStyleCnt="5" custLinFactNeighborX="-52870" custLinFactNeighborY="9722"/>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plash"/>
        </a:ext>
      </dgm:extLst>
    </dgm:pt>
    <dgm:pt modelId="{7B0B46BD-1210-4B76-B644-D33EE58A2EC9}" type="pres">
      <dgm:prSet presAssocID="{1559E644-F3C1-4170-A25A-1D5BFCA16242}" presName="spaceRect" presStyleCnt="0"/>
      <dgm:spPr/>
    </dgm:pt>
    <dgm:pt modelId="{30A1BD55-AC39-4AFC-8416-E5342B5C245A}" type="pres">
      <dgm:prSet presAssocID="{1559E644-F3C1-4170-A25A-1D5BFCA16242}" presName="textRect" presStyleLbl="revTx" presStyleIdx="4" presStyleCnt="5" custLinFactNeighborX="-17276" custLinFactNeighborY="-1466">
        <dgm:presLayoutVars>
          <dgm:chMax val="1"/>
          <dgm:chPref val="1"/>
        </dgm:presLayoutVars>
      </dgm:prSet>
      <dgm:spPr/>
    </dgm:pt>
  </dgm:ptLst>
  <dgm:cxnLst>
    <dgm:cxn modelId="{CC64781B-4CBC-48B6-A9C0-50FE65BB86DE}" srcId="{15165E46-FB80-492C-A71F-83B6E055D68A}" destId="{66C48B38-BC96-4278-B32D-FAC6825704C4}" srcOrd="0" destOrd="0" parTransId="{811342E5-BBD6-4138-9502-9F698109E34D}" sibTransId="{0A8DC19C-6487-4355-A7FC-6AE7E75CBD4F}"/>
    <dgm:cxn modelId="{CEBD112C-B6DF-4F72-9E36-5EAA071EDEAE}" type="presOf" srcId="{E6CF4DE5-2E7B-4391-BC39-645CC4451C1A}" destId="{1A6F7B77-DE6E-45F2-9380-510677DE5E78}" srcOrd="0" destOrd="0" presId="urn:microsoft.com/office/officeart/2018/5/layout/IconCircleLabelList"/>
    <dgm:cxn modelId="{02E1F43A-5FCC-4BAD-AED1-3A74EF9007FA}" srcId="{15165E46-FB80-492C-A71F-83B6E055D68A}" destId="{1559E644-F3C1-4170-A25A-1D5BFCA16242}" srcOrd="4" destOrd="0" parTransId="{776E490F-34BD-47B6-8BEC-87A4B70914F5}" sibTransId="{6B8FC364-D431-4837-BB10-0048BC879B9E}"/>
    <dgm:cxn modelId="{05A40140-A41F-4BB6-BC77-D0BDA276C775}" type="presOf" srcId="{1559E644-F3C1-4170-A25A-1D5BFCA16242}" destId="{30A1BD55-AC39-4AFC-8416-E5342B5C245A}" srcOrd="0" destOrd="0" presId="urn:microsoft.com/office/officeart/2018/5/layout/IconCircleLabelList"/>
    <dgm:cxn modelId="{2DE1934D-339E-47B5-82E0-BDDBC7E97897}" type="presOf" srcId="{66C48B38-BC96-4278-B32D-FAC6825704C4}" destId="{70EE0C26-5D9A-456E-BD12-CBCA1CA0301B}" srcOrd="0" destOrd="0" presId="urn:microsoft.com/office/officeart/2018/5/layout/IconCircleLabelList"/>
    <dgm:cxn modelId="{E9C01486-D2C6-4B96-AAF2-789645B0852D}" type="presOf" srcId="{FE7E189B-7B3F-444C-AF3C-D0613A18DF07}" destId="{CCFBA400-E727-4920-8005-59FF2ECDD5FC}" srcOrd="0" destOrd="0" presId="urn:microsoft.com/office/officeart/2018/5/layout/IconCircleLabelList"/>
    <dgm:cxn modelId="{3507DE8A-5812-4A41-BA68-6BDA7D092930}" type="presOf" srcId="{314E2458-DC0E-45B5-87F3-6F8FE399EBCA}" destId="{A4E15975-108F-49EC-9AFA-AE7614BC40AA}" srcOrd="0" destOrd="0" presId="urn:microsoft.com/office/officeart/2018/5/layout/IconCircleLabelList"/>
    <dgm:cxn modelId="{FADD1ACE-389A-457A-AD4B-833BC52A43B4}" srcId="{15165E46-FB80-492C-A71F-83B6E055D68A}" destId="{E6CF4DE5-2E7B-4391-BC39-645CC4451C1A}" srcOrd="1" destOrd="0" parTransId="{40F284A8-5E71-4FA4-B8F4-0B2B21220074}" sibTransId="{0505C347-52B6-4574-B364-0794B1B0ECB9}"/>
    <dgm:cxn modelId="{92FC93DC-1F47-4134-B7F2-E2540FEA8516}" type="presOf" srcId="{15165E46-FB80-492C-A71F-83B6E055D68A}" destId="{89663E2D-D68C-49CE-BB50-38A71F0AD3CD}" srcOrd="0" destOrd="0" presId="urn:microsoft.com/office/officeart/2018/5/layout/IconCircleLabelList"/>
    <dgm:cxn modelId="{55460EDF-2C80-4182-9CAA-8F51BBCD8699}" srcId="{15165E46-FB80-492C-A71F-83B6E055D68A}" destId="{FE7E189B-7B3F-444C-AF3C-D0613A18DF07}" srcOrd="2" destOrd="0" parTransId="{49522190-8C64-4B15-8CE8-622D62A53969}" sibTransId="{62E35748-F010-4DC9-8D8F-BEE692921AD0}"/>
    <dgm:cxn modelId="{B7EDB7E8-A936-4A95-B7FD-50779029CFDB}" srcId="{15165E46-FB80-492C-A71F-83B6E055D68A}" destId="{314E2458-DC0E-45B5-87F3-6F8FE399EBCA}" srcOrd="3" destOrd="0" parTransId="{EACB1AC9-D749-4C1E-B125-EBB7AA9E4745}" sibTransId="{45C795DC-F6BD-4561-B6D2-CAE030C78B57}"/>
    <dgm:cxn modelId="{D1BAACDA-2325-4105-83D9-A2ACF18E334C}" type="presParOf" srcId="{89663E2D-D68C-49CE-BB50-38A71F0AD3CD}" destId="{544B93B5-D721-4175-964A-040F8FF2B7E0}" srcOrd="0" destOrd="0" presId="urn:microsoft.com/office/officeart/2018/5/layout/IconCircleLabelList"/>
    <dgm:cxn modelId="{81D1D103-6149-4BA2-8B6A-ED9CD92163AD}" type="presParOf" srcId="{544B93B5-D721-4175-964A-040F8FF2B7E0}" destId="{DB9638C9-4714-4ED9-BA8A-BFCC5D98D078}" srcOrd="0" destOrd="0" presId="urn:microsoft.com/office/officeart/2018/5/layout/IconCircleLabelList"/>
    <dgm:cxn modelId="{9E4DCD31-C08B-42C6-9E12-9F8A640AE592}" type="presParOf" srcId="{544B93B5-D721-4175-964A-040F8FF2B7E0}" destId="{64373240-D824-4652-9FEE-0AB751696CFE}" srcOrd="1" destOrd="0" presId="urn:microsoft.com/office/officeart/2018/5/layout/IconCircleLabelList"/>
    <dgm:cxn modelId="{F3ACAC1F-3268-42A9-9B87-C71547DB374F}" type="presParOf" srcId="{544B93B5-D721-4175-964A-040F8FF2B7E0}" destId="{AEEF5925-2101-44FE-8A0F-48C92903C75D}" srcOrd="2" destOrd="0" presId="urn:microsoft.com/office/officeart/2018/5/layout/IconCircleLabelList"/>
    <dgm:cxn modelId="{1D66D416-C86F-4142-B38D-21E316BF3191}" type="presParOf" srcId="{544B93B5-D721-4175-964A-040F8FF2B7E0}" destId="{70EE0C26-5D9A-456E-BD12-CBCA1CA0301B}" srcOrd="3" destOrd="0" presId="urn:microsoft.com/office/officeart/2018/5/layout/IconCircleLabelList"/>
    <dgm:cxn modelId="{51EA2907-D3E4-46D1-B68C-ACFD818F40C3}" type="presParOf" srcId="{89663E2D-D68C-49CE-BB50-38A71F0AD3CD}" destId="{25B54C87-A988-4A93-88AF-78DBFBA4E45A}" srcOrd="1" destOrd="0" presId="urn:microsoft.com/office/officeart/2018/5/layout/IconCircleLabelList"/>
    <dgm:cxn modelId="{21DF0B4D-2B0A-4A6A-AF6B-37A0E60CFA7C}" type="presParOf" srcId="{89663E2D-D68C-49CE-BB50-38A71F0AD3CD}" destId="{E49B5930-4270-4587-910D-5EDD4062CEC9}" srcOrd="2" destOrd="0" presId="urn:microsoft.com/office/officeart/2018/5/layout/IconCircleLabelList"/>
    <dgm:cxn modelId="{A018FD01-6CC5-49B8-A986-7E766709A1F1}" type="presParOf" srcId="{E49B5930-4270-4587-910D-5EDD4062CEC9}" destId="{AB93C6AE-7835-4474-88E8-78E50CCEB76C}" srcOrd="0" destOrd="0" presId="urn:microsoft.com/office/officeart/2018/5/layout/IconCircleLabelList"/>
    <dgm:cxn modelId="{36813240-A8E6-4576-AB84-1B651DFAFF9A}" type="presParOf" srcId="{E49B5930-4270-4587-910D-5EDD4062CEC9}" destId="{CEC3742B-C301-493F-AA9C-6AD7EDAEE026}" srcOrd="1" destOrd="0" presId="urn:microsoft.com/office/officeart/2018/5/layout/IconCircleLabelList"/>
    <dgm:cxn modelId="{28288CB4-FEC1-4F4E-9ED8-D6773BB7E3D3}" type="presParOf" srcId="{E49B5930-4270-4587-910D-5EDD4062CEC9}" destId="{7DCFA661-0E67-46B5-B8A1-5CD497F5D39B}" srcOrd="2" destOrd="0" presId="urn:microsoft.com/office/officeart/2018/5/layout/IconCircleLabelList"/>
    <dgm:cxn modelId="{9B3505C9-BA94-4050-9CB9-B32ACC1ACB10}" type="presParOf" srcId="{E49B5930-4270-4587-910D-5EDD4062CEC9}" destId="{1A6F7B77-DE6E-45F2-9380-510677DE5E78}" srcOrd="3" destOrd="0" presId="urn:microsoft.com/office/officeart/2018/5/layout/IconCircleLabelList"/>
    <dgm:cxn modelId="{3FEF1BA9-DF58-4AC8-8892-FB6398B3A7F4}" type="presParOf" srcId="{89663E2D-D68C-49CE-BB50-38A71F0AD3CD}" destId="{04C61D90-1191-49E5-9FD6-B42F003C98F2}" srcOrd="3" destOrd="0" presId="urn:microsoft.com/office/officeart/2018/5/layout/IconCircleLabelList"/>
    <dgm:cxn modelId="{D03985B8-F3FF-49E6-BE7D-B175E2E7423F}" type="presParOf" srcId="{89663E2D-D68C-49CE-BB50-38A71F0AD3CD}" destId="{FC7D2391-B958-43EC-87D0-FC15C1F3CA54}" srcOrd="4" destOrd="0" presId="urn:microsoft.com/office/officeart/2018/5/layout/IconCircleLabelList"/>
    <dgm:cxn modelId="{A317BD96-6710-43DA-B8BF-F55DF6486A56}" type="presParOf" srcId="{FC7D2391-B958-43EC-87D0-FC15C1F3CA54}" destId="{45BEC0B9-FBDE-49EE-AF38-FF56A1FC7A2E}" srcOrd="0" destOrd="0" presId="urn:microsoft.com/office/officeart/2018/5/layout/IconCircleLabelList"/>
    <dgm:cxn modelId="{4961C29F-F10A-47E4-B049-7EC60E7B6F57}" type="presParOf" srcId="{FC7D2391-B958-43EC-87D0-FC15C1F3CA54}" destId="{87A2E072-9304-484A-90B7-B8320A3473F8}" srcOrd="1" destOrd="0" presId="urn:microsoft.com/office/officeart/2018/5/layout/IconCircleLabelList"/>
    <dgm:cxn modelId="{D023FAEC-30D9-4B80-A188-1BEBFEF20D1F}" type="presParOf" srcId="{FC7D2391-B958-43EC-87D0-FC15C1F3CA54}" destId="{A4ED7AB0-0D5C-46EC-839A-6C5E0E5462F0}" srcOrd="2" destOrd="0" presId="urn:microsoft.com/office/officeart/2018/5/layout/IconCircleLabelList"/>
    <dgm:cxn modelId="{6F61FF1E-42E1-406C-865F-20D05F4E6B8E}" type="presParOf" srcId="{FC7D2391-B958-43EC-87D0-FC15C1F3CA54}" destId="{CCFBA400-E727-4920-8005-59FF2ECDD5FC}" srcOrd="3" destOrd="0" presId="urn:microsoft.com/office/officeart/2018/5/layout/IconCircleLabelList"/>
    <dgm:cxn modelId="{B47084CB-A8A9-4147-BB66-AF01E0C879E8}" type="presParOf" srcId="{89663E2D-D68C-49CE-BB50-38A71F0AD3CD}" destId="{F4AA87C4-D554-4298-9071-5735529382F7}" srcOrd="5" destOrd="0" presId="urn:microsoft.com/office/officeart/2018/5/layout/IconCircleLabelList"/>
    <dgm:cxn modelId="{714175FD-7015-4D43-8038-EA7FB070A715}" type="presParOf" srcId="{89663E2D-D68C-49CE-BB50-38A71F0AD3CD}" destId="{B200410F-8A92-40BC-A68B-B7ED8C22A61F}" srcOrd="6" destOrd="0" presId="urn:microsoft.com/office/officeart/2018/5/layout/IconCircleLabelList"/>
    <dgm:cxn modelId="{49E02CB6-F1F7-4D76-A52D-A732B0B218AC}" type="presParOf" srcId="{B200410F-8A92-40BC-A68B-B7ED8C22A61F}" destId="{2076F874-1493-4C76-84E3-9322552872E8}" srcOrd="0" destOrd="0" presId="urn:microsoft.com/office/officeart/2018/5/layout/IconCircleLabelList"/>
    <dgm:cxn modelId="{6DE465ED-B93A-4460-BF99-F6F21EABA9FC}" type="presParOf" srcId="{B200410F-8A92-40BC-A68B-B7ED8C22A61F}" destId="{E2EE4CAC-EF5A-482F-B105-B6D4617B09BB}" srcOrd="1" destOrd="0" presId="urn:microsoft.com/office/officeart/2018/5/layout/IconCircleLabelList"/>
    <dgm:cxn modelId="{DA6B79AD-60BF-488A-B135-BBECD790D487}" type="presParOf" srcId="{B200410F-8A92-40BC-A68B-B7ED8C22A61F}" destId="{F36FCFF8-F5D0-49C9-8DC7-9182BA556EBC}" srcOrd="2" destOrd="0" presId="urn:microsoft.com/office/officeart/2018/5/layout/IconCircleLabelList"/>
    <dgm:cxn modelId="{17DA95E8-470D-4E43-BC6A-4F2C6612B893}" type="presParOf" srcId="{B200410F-8A92-40BC-A68B-B7ED8C22A61F}" destId="{A4E15975-108F-49EC-9AFA-AE7614BC40AA}" srcOrd="3" destOrd="0" presId="urn:microsoft.com/office/officeart/2018/5/layout/IconCircleLabelList"/>
    <dgm:cxn modelId="{FBE6E82B-B9E5-4740-9B53-3C5A843E6F80}" type="presParOf" srcId="{89663E2D-D68C-49CE-BB50-38A71F0AD3CD}" destId="{C585E937-69F1-4956-84EC-C84582B3D8FA}" srcOrd="7" destOrd="0" presId="urn:microsoft.com/office/officeart/2018/5/layout/IconCircleLabelList"/>
    <dgm:cxn modelId="{EA8DA295-DB6F-4643-9FEB-85F40AA7EA44}" type="presParOf" srcId="{89663E2D-D68C-49CE-BB50-38A71F0AD3CD}" destId="{F605BCBA-5B12-46E1-A246-8516CF6C7ACC}" srcOrd="8" destOrd="0" presId="urn:microsoft.com/office/officeart/2018/5/layout/IconCircleLabelList"/>
    <dgm:cxn modelId="{9F8180F1-A338-4DE8-8373-7B470E135FDD}" type="presParOf" srcId="{F605BCBA-5B12-46E1-A246-8516CF6C7ACC}" destId="{C04D3D42-EDFF-4B46-A57D-7B6F2063ADC8}" srcOrd="0" destOrd="0" presId="urn:microsoft.com/office/officeart/2018/5/layout/IconCircleLabelList"/>
    <dgm:cxn modelId="{55B60E0F-09FF-4A07-92D4-B888B9E21389}" type="presParOf" srcId="{F605BCBA-5B12-46E1-A246-8516CF6C7ACC}" destId="{C0CEBC1B-6058-4A4E-9851-5C29AC716A8A}" srcOrd="1" destOrd="0" presId="urn:microsoft.com/office/officeart/2018/5/layout/IconCircleLabelList"/>
    <dgm:cxn modelId="{F82F5E69-2738-43A9-BA2C-21864C0625B6}" type="presParOf" srcId="{F605BCBA-5B12-46E1-A246-8516CF6C7ACC}" destId="{7B0B46BD-1210-4B76-B644-D33EE58A2EC9}" srcOrd="2" destOrd="0" presId="urn:microsoft.com/office/officeart/2018/5/layout/IconCircleLabelList"/>
    <dgm:cxn modelId="{6956AD11-C690-4513-8AFD-A366A13DFC9F}" type="presParOf" srcId="{F605BCBA-5B12-46E1-A246-8516CF6C7ACC}" destId="{30A1BD55-AC39-4AFC-8416-E5342B5C245A}"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BA2F71-79DD-4242-B8B6-163AB74FDA95}"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B7BFDA7D-63EB-4E1F-A379-30377BE8213A}">
      <dgm:prSet/>
      <dgm:spPr/>
      <dgm:t>
        <a:bodyPr/>
        <a:lstStyle/>
        <a:p>
          <a:pPr>
            <a:lnSpc>
              <a:spcPct val="100000"/>
            </a:lnSpc>
            <a:defRPr b="1"/>
          </a:pPr>
          <a:r>
            <a:rPr lang="en-US"/>
            <a:t>Analyzer Cleaning: </a:t>
          </a:r>
        </a:p>
      </dgm:t>
    </dgm:pt>
    <dgm:pt modelId="{2CC890E9-5C9B-4E9D-A4FF-2B487FC57DEA}" type="parTrans" cxnId="{9D464B48-6132-4E8E-89EF-AD28CA9650B8}">
      <dgm:prSet/>
      <dgm:spPr/>
      <dgm:t>
        <a:bodyPr/>
        <a:lstStyle/>
        <a:p>
          <a:endParaRPr lang="en-US"/>
        </a:p>
      </dgm:t>
    </dgm:pt>
    <dgm:pt modelId="{C4FC6724-9234-49B7-9EBA-F9848EA8C1AF}" type="sibTrans" cxnId="{9D464B48-6132-4E8E-89EF-AD28CA9650B8}">
      <dgm:prSet/>
      <dgm:spPr/>
      <dgm:t>
        <a:bodyPr/>
        <a:lstStyle/>
        <a:p>
          <a:endParaRPr lang="en-US"/>
        </a:p>
      </dgm:t>
    </dgm:pt>
    <dgm:pt modelId="{CE6FCD52-6B15-4D47-B60D-992C02EB730C}">
      <dgm:prSet/>
      <dgm:spPr/>
      <dgm:t>
        <a:bodyPr/>
        <a:lstStyle/>
        <a:p>
          <a:pPr>
            <a:lnSpc>
              <a:spcPct val="100000"/>
            </a:lnSpc>
          </a:pPr>
          <a:r>
            <a:rPr lang="en-US"/>
            <a:t>Clean the analyzer surface and screen with a soft cloth damped with isopropyl alcohol, distilled water, or Sani Wipes(Purple top)</a:t>
          </a:r>
        </a:p>
      </dgm:t>
    </dgm:pt>
    <dgm:pt modelId="{4164E125-6D02-439B-B5A3-292F352CD3EB}" type="parTrans" cxnId="{3E0DCBF3-6F2F-4081-A595-C5CB22A69BF9}">
      <dgm:prSet/>
      <dgm:spPr/>
      <dgm:t>
        <a:bodyPr/>
        <a:lstStyle/>
        <a:p>
          <a:endParaRPr lang="en-US"/>
        </a:p>
      </dgm:t>
    </dgm:pt>
    <dgm:pt modelId="{4543BD37-F6F1-4D57-9E3C-6DCAA530DC7C}" type="sibTrans" cxnId="{3E0DCBF3-6F2F-4081-A595-C5CB22A69BF9}">
      <dgm:prSet/>
      <dgm:spPr/>
      <dgm:t>
        <a:bodyPr/>
        <a:lstStyle/>
        <a:p>
          <a:endParaRPr lang="en-US"/>
        </a:p>
      </dgm:t>
    </dgm:pt>
    <dgm:pt modelId="{3291160F-9C1D-49C4-B41C-F5777B09CD80}">
      <dgm:prSet/>
      <dgm:spPr/>
      <dgm:t>
        <a:bodyPr/>
        <a:lstStyle/>
        <a:p>
          <a:pPr>
            <a:lnSpc>
              <a:spcPct val="100000"/>
            </a:lnSpc>
          </a:pPr>
          <a:r>
            <a:rPr lang="en-US"/>
            <a:t>A cotton swab may be used to clean the outside of the cuvette slot.  </a:t>
          </a:r>
        </a:p>
      </dgm:t>
    </dgm:pt>
    <dgm:pt modelId="{91FB0A6E-AEAC-4E15-B889-6BD75F60003F}" type="parTrans" cxnId="{A48E3761-8DBC-402A-93B4-C8C2219A925E}">
      <dgm:prSet/>
      <dgm:spPr/>
      <dgm:t>
        <a:bodyPr/>
        <a:lstStyle/>
        <a:p>
          <a:endParaRPr lang="en-US"/>
        </a:p>
      </dgm:t>
    </dgm:pt>
    <dgm:pt modelId="{131C21CE-36D0-4759-BF2D-D7529AC2E1A9}" type="sibTrans" cxnId="{A48E3761-8DBC-402A-93B4-C8C2219A925E}">
      <dgm:prSet/>
      <dgm:spPr/>
      <dgm:t>
        <a:bodyPr/>
        <a:lstStyle/>
        <a:p>
          <a:endParaRPr lang="en-US"/>
        </a:p>
      </dgm:t>
    </dgm:pt>
    <dgm:pt modelId="{64321796-DBE3-4F2E-B1A4-E97A3705E34D}">
      <dgm:prSet/>
      <dgm:spPr/>
      <dgm:t>
        <a:bodyPr/>
        <a:lstStyle/>
        <a:p>
          <a:pPr>
            <a:lnSpc>
              <a:spcPct val="100000"/>
            </a:lnSpc>
          </a:pPr>
          <a:r>
            <a:rPr lang="en-US" u="sng"/>
            <a:t>Do Not insert the cotton swab into the analyzer</a:t>
          </a:r>
          <a:r>
            <a:rPr lang="en-US"/>
            <a:t>.</a:t>
          </a:r>
        </a:p>
      </dgm:t>
    </dgm:pt>
    <dgm:pt modelId="{CEF364F3-6247-4B20-A0AB-E48C81E6AB42}" type="parTrans" cxnId="{E67433CB-17EC-43DD-9EED-49DA69879B43}">
      <dgm:prSet/>
      <dgm:spPr/>
      <dgm:t>
        <a:bodyPr/>
        <a:lstStyle/>
        <a:p>
          <a:endParaRPr lang="en-US"/>
        </a:p>
      </dgm:t>
    </dgm:pt>
    <dgm:pt modelId="{35FEED02-0506-4D07-B59D-A53DDD050587}" type="sibTrans" cxnId="{E67433CB-17EC-43DD-9EED-49DA69879B43}">
      <dgm:prSet/>
      <dgm:spPr/>
      <dgm:t>
        <a:bodyPr/>
        <a:lstStyle/>
        <a:p>
          <a:endParaRPr lang="en-US"/>
        </a:p>
      </dgm:t>
    </dgm:pt>
    <dgm:pt modelId="{DC887BEF-4D0C-457D-981C-CFEECF98D3D7}">
      <dgm:prSet/>
      <dgm:spPr/>
      <dgm:t>
        <a:bodyPr/>
        <a:lstStyle/>
        <a:p>
          <a:pPr>
            <a:lnSpc>
              <a:spcPct val="100000"/>
            </a:lnSpc>
            <a:defRPr b="1"/>
          </a:pPr>
          <a:r>
            <a:rPr lang="en-US"/>
            <a:t>Safety: </a:t>
          </a:r>
        </a:p>
      </dgm:t>
    </dgm:pt>
    <dgm:pt modelId="{018E26C0-EC52-4C34-B357-622A198D08CF}" type="parTrans" cxnId="{84162027-8CC4-47F8-AA67-61F546F325C8}">
      <dgm:prSet/>
      <dgm:spPr/>
      <dgm:t>
        <a:bodyPr/>
        <a:lstStyle/>
        <a:p>
          <a:endParaRPr lang="en-US"/>
        </a:p>
      </dgm:t>
    </dgm:pt>
    <dgm:pt modelId="{935D3E11-FECF-4083-9F2F-FD5FC5E96A1D}" type="sibTrans" cxnId="{84162027-8CC4-47F8-AA67-61F546F325C8}">
      <dgm:prSet/>
      <dgm:spPr/>
      <dgm:t>
        <a:bodyPr/>
        <a:lstStyle/>
        <a:p>
          <a:endParaRPr lang="en-US"/>
        </a:p>
      </dgm:t>
    </dgm:pt>
    <dgm:pt modelId="{E6682BC9-62BE-461F-AE89-B5AB28C39BE2}">
      <dgm:prSet/>
      <dgm:spPr/>
      <dgm:t>
        <a:bodyPr/>
        <a:lstStyle/>
        <a:p>
          <a:pPr>
            <a:lnSpc>
              <a:spcPct val="100000"/>
            </a:lnSpc>
          </a:pPr>
          <a:r>
            <a:rPr lang="en-US"/>
            <a:t>Use universal precautions when performing testing.  </a:t>
          </a:r>
        </a:p>
      </dgm:t>
    </dgm:pt>
    <dgm:pt modelId="{DE3FB6E0-EBBA-46A8-9806-F6B158E543F5}" type="parTrans" cxnId="{D50E9A4E-4D21-4A5B-9A11-8A24D56B0E13}">
      <dgm:prSet/>
      <dgm:spPr/>
      <dgm:t>
        <a:bodyPr/>
        <a:lstStyle/>
        <a:p>
          <a:endParaRPr lang="en-US"/>
        </a:p>
      </dgm:t>
    </dgm:pt>
    <dgm:pt modelId="{0A96F080-16A4-4DA8-9CBA-43A080AF5F96}" type="sibTrans" cxnId="{D50E9A4E-4D21-4A5B-9A11-8A24D56B0E13}">
      <dgm:prSet/>
      <dgm:spPr/>
      <dgm:t>
        <a:bodyPr/>
        <a:lstStyle/>
        <a:p>
          <a:endParaRPr lang="en-US"/>
        </a:p>
      </dgm:t>
    </dgm:pt>
    <dgm:pt modelId="{738593AA-3C1A-415F-9C8E-380E5CF6B7FC}">
      <dgm:prSet/>
      <dgm:spPr/>
      <dgm:t>
        <a:bodyPr/>
        <a:lstStyle/>
        <a:p>
          <a:pPr>
            <a:lnSpc>
              <a:spcPct val="100000"/>
            </a:lnSpc>
          </a:pPr>
          <a:r>
            <a:rPr lang="en-US" dirty="0"/>
            <a:t>All contaminated items should be disposed of in a red/orange lined trash container.  </a:t>
          </a:r>
        </a:p>
      </dgm:t>
    </dgm:pt>
    <dgm:pt modelId="{D1F3986A-C460-438D-8EDD-60DE4213BA81}" type="parTrans" cxnId="{DBDB24D0-98D0-4C5D-9214-B9B17AFA7D72}">
      <dgm:prSet/>
      <dgm:spPr/>
      <dgm:t>
        <a:bodyPr/>
        <a:lstStyle/>
        <a:p>
          <a:endParaRPr lang="en-US"/>
        </a:p>
      </dgm:t>
    </dgm:pt>
    <dgm:pt modelId="{2BFCC022-A812-4B77-B521-FB2F3504DA1E}" type="sibTrans" cxnId="{DBDB24D0-98D0-4C5D-9214-B9B17AFA7D72}">
      <dgm:prSet/>
      <dgm:spPr/>
      <dgm:t>
        <a:bodyPr/>
        <a:lstStyle/>
        <a:p>
          <a:endParaRPr lang="en-US"/>
        </a:p>
      </dgm:t>
    </dgm:pt>
    <dgm:pt modelId="{616646D9-FE04-49A2-A818-0B46845F1003}">
      <dgm:prSet/>
      <dgm:spPr/>
      <dgm:t>
        <a:bodyPr/>
        <a:lstStyle/>
        <a:p>
          <a:pPr>
            <a:lnSpc>
              <a:spcPct val="100000"/>
            </a:lnSpc>
          </a:pPr>
          <a:r>
            <a:rPr lang="en-US"/>
            <a:t>All sharps should be disposed of in sharps containers.</a:t>
          </a:r>
        </a:p>
      </dgm:t>
    </dgm:pt>
    <dgm:pt modelId="{F18F704D-EB88-43B2-97ED-2F51E0AE1378}" type="parTrans" cxnId="{C1826D2F-7408-43C9-B3A6-5BFEDD359BC6}">
      <dgm:prSet/>
      <dgm:spPr/>
      <dgm:t>
        <a:bodyPr/>
        <a:lstStyle/>
        <a:p>
          <a:endParaRPr lang="en-US"/>
        </a:p>
      </dgm:t>
    </dgm:pt>
    <dgm:pt modelId="{86CC758C-5D63-4C60-AC56-EE2DDA22CEB4}" type="sibTrans" cxnId="{C1826D2F-7408-43C9-B3A6-5BFEDD359BC6}">
      <dgm:prSet/>
      <dgm:spPr/>
      <dgm:t>
        <a:bodyPr/>
        <a:lstStyle/>
        <a:p>
          <a:endParaRPr lang="en-US"/>
        </a:p>
      </dgm:t>
    </dgm:pt>
    <dgm:pt modelId="{B11D5A26-F465-43DB-9FF3-CAB23877DAF9}" type="pres">
      <dgm:prSet presAssocID="{7DBA2F71-79DD-4242-B8B6-163AB74FDA95}" presName="root" presStyleCnt="0">
        <dgm:presLayoutVars>
          <dgm:dir/>
          <dgm:resizeHandles val="exact"/>
        </dgm:presLayoutVars>
      </dgm:prSet>
      <dgm:spPr/>
    </dgm:pt>
    <dgm:pt modelId="{77DA3FA3-9B42-4BDC-965D-793824A21EB5}" type="pres">
      <dgm:prSet presAssocID="{B7BFDA7D-63EB-4E1F-A379-30377BE8213A}" presName="compNode" presStyleCnt="0"/>
      <dgm:spPr/>
    </dgm:pt>
    <dgm:pt modelId="{54462653-5E96-4E8F-8B40-62ACD30296AE}" type="pres">
      <dgm:prSet presAssocID="{B7BFDA7D-63EB-4E1F-A379-30377BE8213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wel"/>
        </a:ext>
      </dgm:extLst>
    </dgm:pt>
    <dgm:pt modelId="{A00CECA5-3432-4493-B65E-08F5B9DD915E}" type="pres">
      <dgm:prSet presAssocID="{B7BFDA7D-63EB-4E1F-A379-30377BE8213A}" presName="iconSpace" presStyleCnt="0"/>
      <dgm:spPr/>
    </dgm:pt>
    <dgm:pt modelId="{7BD3D6E1-DFC5-41AD-A7BD-04B2BCAC7BDE}" type="pres">
      <dgm:prSet presAssocID="{B7BFDA7D-63EB-4E1F-A379-30377BE8213A}" presName="parTx" presStyleLbl="revTx" presStyleIdx="0" presStyleCnt="4">
        <dgm:presLayoutVars>
          <dgm:chMax val="0"/>
          <dgm:chPref val="0"/>
        </dgm:presLayoutVars>
      </dgm:prSet>
      <dgm:spPr/>
    </dgm:pt>
    <dgm:pt modelId="{77F59F68-495A-44FC-A52E-8FC6FB17FAE7}" type="pres">
      <dgm:prSet presAssocID="{B7BFDA7D-63EB-4E1F-A379-30377BE8213A}" presName="txSpace" presStyleCnt="0"/>
      <dgm:spPr/>
    </dgm:pt>
    <dgm:pt modelId="{8B9C6CF0-9482-40B7-BDE1-E19376CE516F}" type="pres">
      <dgm:prSet presAssocID="{B7BFDA7D-63EB-4E1F-A379-30377BE8213A}" presName="desTx" presStyleLbl="revTx" presStyleIdx="1" presStyleCnt="4">
        <dgm:presLayoutVars/>
      </dgm:prSet>
      <dgm:spPr/>
    </dgm:pt>
    <dgm:pt modelId="{AB52411A-5041-4483-829F-C6F049795ACB}" type="pres">
      <dgm:prSet presAssocID="{C4FC6724-9234-49B7-9EBA-F9848EA8C1AF}" presName="sibTrans" presStyleCnt="0"/>
      <dgm:spPr/>
    </dgm:pt>
    <dgm:pt modelId="{641C6B0F-0BD7-4599-82E1-29DC375ADF6E}" type="pres">
      <dgm:prSet presAssocID="{DC887BEF-4D0C-457D-981C-CFEECF98D3D7}" presName="compNode" presStyleCnt="0"/>
      <dgm:spPr/>
    </dgm:pt>
    <dgm:pt modelId="{6271AEF1-6843-486A-A974-2D9E920AB2B4}" type="pres">
      <dgm:prSet presAssocID="{DC887BEF-4D0C-457D-981C-CFEECF98D3D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rbage"/>
        </a:ext>
      </dgm:extLst>
    </dgm:pt>
    <dgm:pt modelId="{E4E5EEB2-F257-427A-8CE0-C6DEF9CBDDE0}" type="pres">
      <dgm:prSet presAssocID="{DC887BEF-4D0C-457D-981C-CFEECF98D3D7}" presName="iconSpace" presStyleCnt="0"/>
      <dgm:spPr/>
    </dgm:pt>
    <dgm:pt modelId="{AAEE2EDE-7E57-46E1-A99E-8BAFBCC801BE}" type="pres">
      <dgm:prSet presAssocID="{DC887BEF-4D0C-457D-981C-CFEECF98D3D7}" presName="parTx" presStyleLbl="revTx" presStyleIdx="2" presStyleCnt="4">
        <dgm:presLayoutVars>
          <dgm:chMax val="0"/>
          <dgm:chPref val="0"/>
        </dgm:presLayoutVars>
      </dgm:prSet>
      <dgm:spPr/>
    </dgm:pt>
    <dgm:pt modelId="{9665F21F-D7DD-49E0-A778-C40361EE775E}" type="pres">
      <dgm:prSet presAssocID="{DC887BEF-4D0C-457D-981C-CFEECF98D3D7}" presName="txSpace" presStyleCnt="0"/>
      <dgm:spPr/>
    </dgm:pt>
    <dgm:pt modelId="{3F7BCF61-CFEA-4131-A0A7-5DC7EAE5FE49}" type="pres">
      <dgm:prSet presAssocID="{DC887BEF-4D0C-457D-981C-CFEECF98D3D7}" presName="desTx" presStyleLbl="revTx" presStyleIdx="3" presStyleCnt="4">
        <dgm:presLayoutVars/>
      </dgm:prSet>
      <dgm:spPr/>
    </dgm:pt>
  </dgm:ptLst>
  <dgm:cxnLst>
    <dgm:cxn modelId="{EBB78102-DC53-4EF2-84A8-073E10F4790F}" type="presOf" srcId="{B7BFDA7D-63EB-4E1F-A379-30377BE8213A}" destId="{7BD3D6E1-DFC5-41AD-A7BD-04B2BCAC7BDE}" srcOrd="0" destOrd="0" presId="urn:microsoft.com/office/officeart/2018/5/layout/CenteredIconLabelDescriptionList"/>
    <dgm:cxn modelId="{84162027-8CC4-47F8-AA67-61F546F325C8}" srcId="{7DBA2F71-79DD-4242-B8B6-163AB74FDA95}" destId="{DC887BEF-4D0C-457D-981C-CFEECF98D3D7}" srcOrd="1" destOrd="0" parTransId="{018E26C0-EC52-4C34-B357-622A198D08CF}" sibTransId="{935D3E11-FECF-4083-9F2F-FD5FC5E96A1D}"/>
    <dgm:cxn modelId="{C1826D2F-7408-43C9-B3A6-5BFEDD359BC6}" srcId="{DC887BEF-4D0C-457D-981C-CFEECF98D3D7}" destId="{616646D9-FE04-49A2-A818-0B46845F1003}" srcOrd="2" destOrd="0" parTransId="{F18F704D-EB88-43B2-97ED-2F51E0AE1378}" sibTransId="{86CC758C-5D63-4C60-AC56-EE2DDA22CEB4}"/>
    <dgm:cxn modelId="{93CAAF30-D709-45BF-8839-BC4CDD23B88F}" type="presOf" srcId="{DC887BEF-4D0C-457D-981C-CFEECF98D3D7}" destId="{AAEE2EDE-7E57-46E1-A99E-8BAFBCC801BE}" srcOrd="0" destOrd="0" presId="urn:microsoft.com/office/officeart/2018/5/layout/CenteredIconLabelDescriptionList"/>
    <dgm:cxn modelId="{204C1E5C-DA0C-4192-A0AF-85DD207C1AFD}" type="presOf" srcId="{7DBA2F71-79DD-4242-B8B6-163AB74FDA95}" destId="{B11D5A26-F465-43DB-9FF3-CAB23877DAF9}" srcOrd="0" destOrd="0" presId="urn:microsoft.com/office/officeart/2018/5/layout/CenteredIconLabelDescriptionList"/>
    <dgm:cxn modelId="{A48E3761-8DBC-402A-93B4-C8C2219A925E}" srcId="{B7BFDA7D-63EB-4E1F-A379-30377BE8213A}" destId="{3291160F-9C1D-49C4-B41C-F5777B09CD80}" srcOrd="1" destOrd="0" parTransId="{91FB0A6E-AEAC-4E15-B889-6BD75F60003F}" sibTransId="{131C21CE-36D0-4759-BF2D-D7529AC2E1A9}"/>
    <dgm:cxn modelId="{9D464B48-6132-4E8E-89EF-AD28CA9650B8}" srcId="{7DBA2F71-79DD-4242-B8B6-163AB74FDA95}" destId="{B7BFDA7D-63EB-4E1F-A379-30377BE8213A}" srcOrd="0" destOrd="0" parTransId="{2CC890E9-5C9B-4E9D-A4FF-2B487FC57DEA}" sibTransId="{C4FC6724-9234-49B7-9EBA-F9848EA8C1AF}"/>
    <dgm:cxn modelId="{D50E9A4E-4D21-4A5B-9A11-8A24D56B0E13}" srcId="{DC887BEF-4D0C-457D-981C-CFEECF98D3D7}" destId="{E6682BC9-62BE-461F-AE89-B5AB28C39BE2}" srcOrd="0" destOrd="0" parTransId="{DE3FB6E0-EBBA-46A8-9806-F6B158E543F5}" sibTransId="{0A96F080-16A4-4DA8-9CBA-43A080AF5F96}"/>
    <dgm:cxn modelId="{933AA455-DF8D-4689-8347-FE7A769A47DC}" type="presOf" srcId="{3291160F-9C1D-49C4-B41C-F5777B09CD80}" destId="{8B9C6CF0-9482-40B7-BDE1-E19376CE516F}" srcOrd="0" destOrd="1" presId="urn:microsoft.com/office/officeart/2018/5/layout/CenteredIconLabelDescriptionList"/>
    <dgm:cxn modelId="{596A9199-44DD-48BC-BAC9-74350A84C428}" type="presOf" srcId="{E6682BC9-62BE-461F-AE89-B5AB28C39BE2}" destId="{3F7BCF61-CFEA-4131-A0A7-5DC7EAE5FE49}" srcOrd="0" destOrd="0" presId="urn:microsoft.com/office/officeart/2018/5/layout/CenteredIconLabelDescriptionList"/>
    <dgm:cxn modelId="{A653A29A-7209-4F69-8FA1-D4368FD0D256}" type="presOf" srcId="{616646D9-FE04-49A2-A818-0B46845F1003}" destId="{3F7BCF61-CFEA-4131-A0A7-5DC7EAE5FE49}" srcOrd="0" destOrd="2" presId="urn:microsoft.com/office/officeart/2018/5/layout/CenteredIconLabelDescriptionList"/>
    <dgm:cxn modelId="{1DE348A5-F642-46CF-9796-B2BFE339F905}" type="presOf" srcId="{738593AA-3C1A-415F-9C8E-380E5CF6B7FC}" destId="{3F7BCF61-CFEA-4131-A0A7-5DC7EAE5FE49}" srcOrd="0" destOrd="1" presId="urn:microsoft.com/office/officeart/2018/5/layout/CenteredIconLabelDescriptionList"/>
    <dgm:cxn modelId="{20B619AB-C825-4AD3-A3DF-DBD5C34EF20D}" type="presOf" srcId="{CE6FCD52-6B15-4D47-B60D-992C02EB730C}" destId="{8B9C6CF0-9482-40B7-BDE1-E19376CE516F}" srcOrd="0" destOrd="0" presId="urn:microsoft.com/office/officeart/2018/5/layout/CenteredIconLabelDescriptionList"/>
    <dgm:cxn modelId="{E67433CB-17EC-43DD-9EED-49DA69879B43}" srcId="{B7BFDA7D-63EB-4E1F-A379-30377BE8213A}" destId="{64321796-DBE3-4F2E-B1A4-E97A3705E34D}" srcOrd="2" destOrd="0" parTransId="{CEF364F3-6247-4B20-A0AB-E48C81E6AB42}" sibTransId="{35FEED02-0506-4D07-B59D-A53DDD050587}"/>
    <dgm:cxn modelId="{DBDB24D0-98D0-4C5D-9214-B9B17AFA7D72}" srcId="{DC887BEF-4D0C-457D-981C-CFEECF98D3D7}" destId="{738593AA-3C1A-415F-9C8E-380E5CF6B7FC}" srcOrd="1" destOrd="0" parTransId="{D1F3986A-C460-438D-8EDD-60DE4213BA81}" sibTransId="{2BFCC022-A812-4B77-B521-FB2F3504DA1E}"/>
    <dgm:cxn modelId="{60DB54DD-4FB8-4778-B684-4937414C899A}" type="presOf" srcId="{64321796-DBE3-4F2E-B1A4-E97A3705E34D}" destId="{8B9C6CF0-9482-40B7-BDE1-E19376CE516F}" srcOrd="0" destOrd="2" presId="urn:microsoft.com/office/officeart/2018/5/layout/CenteredIconLabelDescriptionList"/>
    <dgm:cxn modelId="{3E0DCBF3-6F2F-4081-A595-C5CB22A69BF9}" srcId="{B7BFDA7D-63EB-4E1F-A379-30377BE8213A}" destId="{CE6FCD52-6B15-4D47-B60D-992C02EB730C}" srcOrd="0" destOrd="0" parTransId="{4164E125-6D02-439B-B5A3-292F352CD3EB}" sibTransId="{4543BD37-F6F1-4D57-9E3C-6DCAA530DC7C}"/>
    <dgm:cxn modelId="{B7FDD46B-C480-4692-820E-69D812207BA3}" type="presParOf" srcId="{B11D5A26-F465-43DB-9FF3-CAB23877DAF9}" destId="{77DA3FA3-9B42-4BDC-965D-793824A21EB5}" srcOrd="0" destOrd="0" presId="urn:microsoft.com/office/officeart/2018/5/layout/CenteredIconLabelDescriptionList"/>
    <dgm:cxn modelId="{9F8C54A3-00BE-4A38-9DE1-3413D52C14FF}" type="presParOf" srcId="{77DA3FA3-9B42-4BDC-965D-793824A21EB5}" destId="{54462653-5E96-4E8F-8B40-62ACD30296AE}" srcOrd="0" destOrd="0" presId="urn:microsoft.com/office/officeart/2018/5/layout/CenteredIconLabelDescriptionList"/>
    <dgm:cxn modelId="{4DE8006B-AC26-462D-8AB7-B5B5F0D66B2F}" type="presParOf" srcId="{77DA3FA3-9B42-4BDC-965D-793824A21EB5}" destId="{A00CECA5-3432-4493-B65E-08F5B9DD915E}" srcOrd="1" destOrd="0" presId="urn:microsoft.com/office/officeart/2018/5/layout/CenteredIconLabelDescriptionList"/>
    <dgm:cxn modelId="{826766B2-FB8A-44EA-B0A8-F64745B8D054}" type="presParOf" srcId="{77DA3FA3-9B42-4BDC-965D-793824A21EB5}" destId="{7BD3D6E1-DFC5-41AD-A7BD-04B2BCAC7BDE}" srcOrd="2" destOrd="0" presId="urn:microsoft.com/office/officeart/2018/5/layout/CenteredIconLabelDescriptionList"/>
    <dgm:cxn modelId="{D581207D-CF47-433A-A27E-B4974ECE7762}" type="presParOf" srcId="{77DA3FA3-9B42-4BDC-965D-793824A21EB5}" destId="{77F59F68-495A-44FC-A52E-8FC6FB17FAE7}" srcOrd="3" destOrd="0" presId="urn:microsoft.com/office/officeart/2018/5/layout/CenteredIconLabelDescriptionList"/>
    <dgm:cxn modelId="{098CD7A5-FD74-4BE0-BFED-F0478244BDB3}" type="presParOf" srcId="{77DA3FA3-9B42-4BDC-965D-793824A21EB5}" destId="{8B9C6CF0-9482-40B7-BDE1-E19376CE516F}" srcOrd="4" destOrd="0" presId="urn:microsoft.com/office/officeart/2018/5/layout/CenteredIconLabelDescriptionList"/>
    <dgm:cxn modelId="{B0862259-CBDE-4001-B93F-E9D92DA3F228}" type="presParOf" srcId="{B11D5A26-F465-43DB-9FF3-CAB23877DAF9}" destId="{AB52411A-5041-4483-829F-C6F049795ACB}" srcOrd="1" destOrd="0" presId="urn:microsoft.com/office/officeart/2018/5/layout/CenteredIconLabelDescriptionList"/>
    <dgm:cxn modelId="{C81D2059-D6E6-451C-A448-358B215AB43B}" type="presParOf" srcId="{B11D5A26-F465-43DB-9FF3-CAB23877DAF9}" destId="{641C6B0F-0BD7-4599-82E1-29DC375ADF6E}" srcOrd="2" destOrd="0" presId="urn:microsoft.com/office/officeart/2018/5/layout/CenteredIconLabelDescriptionList"/>
    <dgm:cxn modelId="{766D0BB8-4898-4995-BDA6-8710108A995D}" type="presParOf" srcId="{641C6B0F-0BD7-4599-82E1-29DC375ADF6E}" destId="{6271AEF1-6843-486A-A974-2D9E920AB2B4}" srcOrd="0" destOrd="0" presId="urn:microsoft.com/office/officeart/2018/5/layout/CenteredIconLabelDescriptionList"/>
    <dgm:cxn modelId="{EE5C2536-BEA6-449F-AC0C-A0EB93813FE9}" type="presParOf" srcId="{641C6B0F-0BD7-4599-82E1-29DC375ADF6E}" destId="{E4E5EEB2-F257-427A-8CE0-C6DEF9CBDDE0}" srcOrd="1" destOrd="0" presId="urn:microsoft.com/office/officeart/2018/5/layout/CenteredIconLabelDescriptionList"/>
    <dgm:cxn modelId="{00286671-71A4-4D05-8478-3131B5302FFF}" type="presParOf" srcId="{641C6B0F-0BD7-4599-82E1-29DC375ADF6E}" destId="{AAEE2EDE-7E57-46E1-A99E-8BAFBCC801BE}" srcOrd="2" destOrd="0" presId="urn:microsoft.com/office/officeart/2018/5/layout/CenteredIconLabelDescriptionList"/>
    <dgm:cxn modelId="{40202C4A-3BB3-4574-9BC1-E5F34A2425DE}" type="presParOf" srcId="{641C6B0F-0BD7-4599-82E1-29DC375ADF6E}" destId="{9665F21F-D7DD-49E0-A778-C40361EE775E}" srcOrd="3" destOrd="0" presId="urn:microsoft.com/office/officeart/2018/5/layout/CenteredIconLabelDescriptionList"/>
    <dgm:cxn modelId="{E5CB3D90-FB10-4792-90E1-F77A969F76EB}" type="presParOf" srcId="{641C6B0F-0BD7-4599-82E1-29DC375ADF6E}" destId="{3F7BCF61-CFEA-4131-A0A7-5DC7EAE5FE49}"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059971A-F0DB-4AF7-BFF5-C279D7D20EF5}"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E6F6DD2-C88E-4B70-8F90-9EB5695BAFE9}">
      <dgm:prSet/>
      <dgm:spPr/>
      <dgm:t>
        <a:bodyPr/>
        <a:lstStyle/>
        <a:p>
          <a:pPr>
            <a:defRPr cap="all"/>
          </a:pPr>
          <a:r>
            <a:rPr lang="en-US" dirty="0"/>
            <a:t>Take the online exam. Check your email for a message from “notify@medtraining.org” that contains a link to the exam and accompanying PowerPoint.  Passing is ≥80%</a:t>
          </a:r>
        </a:p>
      </dgm:t>
    </dgm:pt>
    <dgm:pt modelId="{86AE58D2-BB37-44E0-9CDF-01B38BCFB876}" type="parTrans" cxnId="{46333C6F-8C9A-45D6-ADB2-413760265A62}">
      <dgm:prSet/>
      <dgm:spPr/>
      <dgm:t>
        <a:bodyPr/>
        <a:lstStyle/>
        <a:p>
          <a:endParaRPr lang="en-US"/>
        </a:p>
      </dgm:t>
    </dgm:pt>
    <dgm:pt modelId="{1C6B09D3-CD80-407B-B267-9C058ABF95FE}" type="sibTrans" cxnId="{46333C6F-8C9A-45D6-ADB2-413760265A62}">
      <dgm:prSet/>
      <dgm:spPr/>
      <dgm:t>
        <a:bodyPr/>
        <a:lstStyle/>
        <a:p>
          <a:endParaRPr lang="en-US"/>
        </a:p>
      </dgm:t>
    </dgm:pt>
    <dgm:pt modelId="{100BB8E9-A2B3-4243-9150-D8B0D1040AB4}">
      <dgm:prSet/>
      <dgm:spPr/>
      <dgm:t>
        <a:bodyPr/>
        <a:lstStyle/>
        <a:p>
          <a:pPr>
            <a:defRPr cap="all"/>
          </a:pPr>
          <a:r>
            <a:rPr lang="en-US" dirty="0"/>
            <a:t>Contact Ancillary to arrange a time to complete your practical.</a:t>
          </a:r>
        </a:p>
      </dgm:t>
    </dgm:pt>
    <dgm:pt modelId="{DD107AEF-17E9-4376-94D0-3671F1514D5E}" type="parTrans" cxnId="{224BA6D8-904E-4788-AFB6-3CDEF7B5B97C}">
      <dgm:prSet/>
      <dgm:spPr/>
      <dgm:t>
        <a:bodyPr/>
        <a:lstStyle/>
        <a:p>
          <a:endParaRPr lang="en-US"/>
        </a:p>
      </dgm:t>
    </dgm:pt>
    <dgm:pt modelId="{5844F807-CD7F-4504-9D06-D242EC87658F}" type="sibTrans" cxnId="{224BA6D8-904E-4788-AFB6-3CDEF7B5B97C}">
      <dgm:prSet/>
      <dgm:spPr/>
      <dgm:t>
        <a:bodyPr/>
        <a:lstStyle/>
        <a:p>
          <a:endParaRPr lang="en-US"/>
        </a:p>
      </dgm:t>
    </dgm:pt>
    <dgm:pt modelId="{2D31EEAD-07A4-4903-BAE5-AC04C947C268}">
      <dgm:prSet/>
      <dgm:spPr/>
      <dgm:t>
        <a:bodyPr/>
        <a:lstStyle/>
        <a:p>
          <a:pPr>
            <a:defRPr cap="all"/>
          </a:pPr>
          <a:r>
            <a:rPr lang="en-US" dirty="0"/>
            <a:t>Please contact Ancillary Testing if you have any questions. Ext. 3305, 5885, or 8036.</a:t>
          </a:r>
        </a:p>
      </dgm:t>
    </dgm:pt>
    <dgm:pt modelId="{15CAB68A-C8B4-454B-803C-B29E0DCF4019}" type="parTrans" cxnId="{54F9AB9D-C4E0-475E-B7D6-7DA4EB69A19C}">
      <dgm:prSet/>
      <dgm:spPr/>
      <dgm:t>
        <a:bodyPr/>
        <a:lstStyle/>
        <a:p>
          <a:endParaRPr lang="en-US"/>
        </a:p>
      </dgm:t>
    </dgm:pt>
    <dgm:pt modelId="{78EC8F6C-10C3-4843-AFD0-AE9ECB43BBB6}" type="sibTrans" cxnId="{54F9AB9D-C4E0-475E-B7D6-7DA4EB69A19C}">
      <dgm:prSet/>
      <dgm:spPr/>
      <dgm:t>
        <a:bodyPr/>
        <a:lstStyle/>
        <a:p>
          <a:endParaRPr lang="en-US"/>
        </a:p>
      </dgm:t>
    </dgm:pt>
    <dgm:pt modelId="{9DD1D5F6-6367-4466-9434-276F603A7152}" type="pres">
      <dgm:prSet presAssocID="{3059971A-F0DB-4AF7-BFF5-C279D7D20EF5}" presName="root" presStyleCnt="0">
        <dgm:presLayoutVars>
          <dgm:dir/>
          <dgm:resizeHandles val="exact"/>
        </dgm:presLayoutVars>
      </dgm:prSet>
      <dgm:spPr/>
    </dgm:pt>
    <dgm:pt modelId="{07B5C28A-7789-4CA8-857A-ABE1A8553010}" type="pres">
      <dgm:prSet presAssocID="{0E6F6DD2-C88E-4B70-8F90-9EB5695BAFE9}" presName="compNode" presStyleCnt="0"/>
      <dgm:spPr/>
    </dgm:pt>
    <dgm:pt modelId="{4C4B0C76-1FF2-4405-B99E-35B0EA2FFA3A}" type="pres">
      <dgm:prSet presAssocID="{0E6F6DD2-C88E-4B70-8F90-9EB5695BAFE9}" presName="iconBgRect" presStyleLbl="bgShp" presStyleIdx="0" presStyleCnt="3"/>
      <dgm:spPr>
        <a:prstGeom prst="round2DiagRect">
          <a:avLst>
            <a:gd name="adj1" fmla="val 29727"/>
            <a:gd name="adj2" fmla="val 0"/>
          </a:avLst>
        </a:prstGeom>
      </dgm:spPr>
    </dgm:pt>
    <dgm:pt modelId="{35186957-E693-416A-BA72-F2A4348BC32E}" type="pres">
      <dgm:prSet presAssocID="{0E6F6DD2-C88E-4B70-8F90-9EB5695BAFE9}" presName="iconRect" presStyleLbl="node1" presStyleIdx="0" presStyleCnt="3" custLinFactNeighborX="6550" custLinFactNeighborY="-731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0337213C-2A32-452B-A240-F4BD83A29DAC}" type="pres">
      <dgm:prSet presAssocID="{0E6F6DD2-C88E-4B70-8F90-9EB5695BAFE9}" presName="spaceRect" presStyleCnt="0"/>
      <dgm:spPr/>
    </dgm:pt>
    <dgm:pt modelId="{AA23A03D-4D85-4939-8164-804C424DC83E}" type="pres">
      <dgm:prSet presAssocID="{0E6F6DD2-C88E-4B70-8F90-9EB5695BAFE9}" presName="textRect" presStyleLbl="revTx" presStyleIdx="0" presStyleCnt="3" custScaleX="125815" custScaleY="170341">
        <dgm:presLayoutVars>
          <dgm:chMax val="1"/>
          <dgm:chPref val="1"/>
        </dgm:presLayoutVars>
      </dgm:prSet>
      <dgm:spPr/>
    </dgm:pt>
    <dgm:pt modelId="{05106FC3-B9E5-4A13-878E-8CB09F025274}" type="pres">
      <dgm:prSet presAssocID="{1C6B09D3-CD80-407B-B267-9C058ABF95FE}" presName="sibTrans" presStyleCnt="0"/>
      <dgm:spPr/>
    </dgm:pt>
    <dgm:pt modelId="{19BB3CAD-0F84-4DD0-A682-08971C85E3F3}" type="pres">
      <dgm:prSet presAssocID="{100BB8E9-A2B3-4243-9150-D8B0D1040AB4}" presName="compNode" presStyleCnt="0"/>
      <dgm:spPr/>
    </dgm:pt>
    <dgm:pt modelId="{35C7D6A7-1003-4D2B-A1A6-A4FB8C4788F8}" type="pres">
      <dgm:prSet presAssocID="{100BB8E9-A2B3-4243-9150-D8B0D1040AB4}" presName="iconBgRect" presStyleLbl="bgShp" presStyleIdx="1" presStyleCnt="3"/>
      <dgm:spPr>
        <a:prstGeom prst="round2DiagRect">
          <a:avLst>
            <a:gd name="adj1" fmla="val 29727"/>
            <a:gd name="adj2" fmla="val 0"/>
          </a:avLst>
        </a:prstGeom>
      </dgm:spPr>
    </dgm:pt>
    <dgm:pt modelId="{36A071F4-5826-4E49-B592-702B657CA2CC}" type="pres">
      <dgm:prSet presAssocID="{100BB8E9-A2B3-4243-9150-D8B0D1040AB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ceiver"/>
        </a:ext>
      </dgm:extLst>
    </dgm:pt>
    <dgm:pt modelId="{F2399639-BC9F-4CF6-92FD-2BF0A2280B62}" type="pres">
      <dgm:prSet presAssocID="{100BB8E9-A2B3-4243-9150-D8B0D1040AB4}" presName="spaceRect" presStyleCnt="0"/>
      <dgm:spPr/>
    </dgm:pt>
    <dgm:pt modelId="{597B6DB5-402B-4682-86C6-B9E62C11288D}" type="pres">
      <dgm:prSet presAssocID="{100BB8E9-A2B3-4243-9150-D8B0D1040AB4}" presName="textRect" presStyleLbl="revTx" presStyleIdx="1" presStyleCnt="3" custScaleX="112338" custScaleY="163577">
        <dgm:presLayoutVars>
          <dgm:chMax val="1"/>
          <dgm:chPref val="1"/>
        </dgm:presLayoutVars>
      </dgm:prSet>
      <dgm:spPr/>
    </dgm:pt>
    <dgm:pt modelId="{DF15463B-E371-4989-BDBB-BC32D545CAE5}" type="pres">
      <dgm:prSet presAssocID="{5844F807-CD7F-4504-9D06-D242EC87658F}" presName="sibTrans" presStyleCnt="0"/>
      <dgm:spPr/>
    </dgm:pt>
    <dgm:pt modelId="{49814EF2-3D2E-4665-9403-327DAB6024D0}" type="pres">
      <dgm:prSet presAssocID="{2D31EEAD-07A4-4903-BAE5-AC04C947C268}" presName="compNode" presStyleCnt="0"/>
      <dgm:spPr/>
    </dgm:pt>
    <dgm:pt modelId="{0E1DCEC9-F9A2-4A2C-ACDA-E122277F1FB6}" type="pres">
      <dgm:prSet presAssocID="{2D31EEAD-07A4-4903-BAE5-AC04C947C268}" presName="iconBgRect" presStyleLbl="bgShp" presStyleIdx="2" presStyleCnt="3"/>
      <dgm:spPr>
        <a:prstGeom prst="round2DiagRect">
          <a:avLst>
            <a:gd name="adj1" fmla="val 29727"/>
            <a:gd name="adj2" fmla="val 0"/>
          </a:avLst>
        </a:prstGeom>
      </dgm:spPr>
    </dgm:pt>
    <dgm:pt modelId="{BECE8D0B-F404-48A2-9974-B26D022C29CB}" type="pres">
      <dgm:prSet presAssocID="{2D31EEAD-07A4-4903-BAE5-AC04C947C26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C8D2B8ED-C2D7-406B-B6AE-F9BF5624551D}" type="pres">
      <dgm:prSet presAssocID="{2D31EEAD-07A4-4903-BAE5-AC04C947C268}" presName="spaceRect" presStyleCnt="0"/>
      <dgm:spPr/>
    </dgm:pt>
    <dgm:pt modelId="{3BC3BFBB-A623-4040-81B8-482F8DDCB0D8}" type="pres">
      <dgm:prSet presAssocID="{2D31EEAD-07A4-4903-BAE5-AC04C947C268}" presName="textRect" presStyleLbl="revTx" presStyleIdx="2" presStyleCnt="3" custScaleX="111281" custScaleY="158699">
        <dgm:presLayoutVars>
          <dgm:chMax val="1"/>
          <dgm:chPref val="1"/>
        </dgm:presLayoutVars>
      </dgm:prSet>
      <dgm:spPr/>
    </dgm:pt>
  </dgm:ptLst>
  <dgm:cxnLst>
    <dgm:cxn modelId="{6FB4570D-5AC0-425A-89C7-D5EA80172AC2}" type="presOf" srcId="{3059971A-F0DB-4AF7-BFF5-C279D7D20EF5}" destId="{9DD1D5F6-6367-4466-9434-276F603A7152}" srcOrd="0" destOrd="0" presId="urn:microsoft.com/office/officeart/2018/5/layout/IconLeafLabelList"/>
    <dgm:cxn modelId="{45A63E10-FCEC-4473-B075-CB2981FE791A}" type="presOf" srcId="{0E6F6DD2-C88E-4B70-8F90-9EB5695BAFE9}" destId="{AA23A03D-4D85-4939-8164-804C424DC83E}" srcOrd="0" destOrd="0" presId="urn:microsoft.com/office/officeart/2018/5/layout/IconLeafLabelList"/>
    <dgm:cxn modelId="{CE1B9516-F473-4568-86B1-AAC343CC8E7C}" type="presOf" srcId="{2D31EEAD-07A4-4903-BAE5-AC04C947C268}" destId="{3BC3BFBB-A623-4040-81B8-482F8DDCB0D8}" srcOrd="0" destOrd="0" presId="urn:microsoft.com/office/officeart/2018/5/layout/IconLeafLabelList"/>
    <dgm:cxn modelId="{46333C6F-8C9A-45D6-ADB2-413760265A62}" srcId="{3059971A-F0DB-4AF7-BFF5-C279D7D20EF5}" destId="{0E6F6DD2-C88E-4B70-8F90-9EB5695BAFE9}" srcOrd="0" destOrd="0" parTransId="{86AE58D2-BB37-44E0-9CDF-01B38BCFB876}" sibTransId="{1C6B09D3-CD80-407B-B267-9C058ABF95FE}"/>
    <dgm:cxn modelId="{54F9AB9D-C4E0-475E-B7D6-7DA4EB69A19C}" srcId="{3059971A-F0DB-4AF7-BFF5-C279D7D20EF5}" destId="{2D31EEAD-07A4-4903-BAE5-AC04C947C268}" srcOrd="2" destOrd="0" parTransId="{15CAB68A-C8B4-454B-803C-B29E0DCF4019}" sibTransId="{78EC8F6C-10C3-4843-AFD0-AE9ECB43BBB6}"/>
    <dgm:cxn modelId="{FB53DCA2-9390-4AF2-B0D6-A56A723033AC}" type="presOf" srcId="{100BB8E9-A2B3-4243-9150-D8B0D1040AB4}" destId="{597B6DB5-402B-4682-86C6-B9E62C11288D}" srcOrd="0" destOrd="0" presId="urn:microsoft.com/office/officeart/2018/5/layout/IconLeafLabelList"/>
    <dgm:cxn modelId="{224BA6D8-904E-4788-AFB6-3CDEF7B5B97C}" srcId="{3059971A-F0DB-4AF7-BFF5-C279D7D20EF5}" destId="{100BB8E9-A2B3-4243-9150-D8B0D1040AB4}" srcOrd="1" destOrd="0" parTransId="{DD107AEF-17E9-4376-94D0-3671F1514D5E}" sibTransId="{5844F807-CD7F-4504-9D06-D242EC87658F}"/>
    <dgm:cxn modelId="{716EDCD8-1FE0-4AE7-87B7-66AD1A816F8F}" type="presParOf" srcId="{9DD1D5F6-6367-4466-9434-276F603A7152}" destId="{07B5C28A-7789-4CA8-857A-ABE1A8553010}" srcOrd="0" destOrd="0" presId="urn:microsoft.com/office/officeart/2018/5/layout/IconLeafLabelList"/>
    <dgm:cxn modelId="{0279226A-5744-4DC2-AAE5-6EB0EBEBA846}" type="presParOf" srcId="{07B5C28A-7789-4CA8-857A-ABE1A8553010}" destId="{4C4B0C76-1FF2-4405-B99E-35B0EA2FFA3A}" srcOrd="0" destOrd="0" presId="urn:microsoft.com/office/officeart/2018/5/layout/IconLeafLabelList"/>
    <dgm:cxn modelId="{E0592231-789A-408D-B0CA-91DE8A717F95}" type="presParOf" srcId="{07B5C28A-7789-4CA8-857A-ABE1A8553010}" destId="{35186957-E693-416A-BA72-F2A4348BC32E}" srcOrd="1" destOrd="0" presId="urn:microsoft.com/office/officeart/2018/5/layout/IconLeafLabelList"/>
    <dgm:cxn modelId="{CB596CB9-6134-47D5-B804-BFB9283AA976}" type="presParOf" srcId="{07B5C28A-7789-4CA8-857A-ABE1A8553010}" destId="{0337213C-2A32-452B-A240-F4BD83A29DAC}" srcOrd="2" destOrd="0" presId="urn:microsoft.com/office/officeart/2018/5/layout/IconLeafLabelList"/>
    <dgm:cxn modelId="{F06BE022-0177-4CBD-9468-633944C3FC3F}" type="presParOf" srcId="{07B5C28A-7789-4CA8-857A-ABE1A8553010}" destId="{AA23A03D-4D85-4939-8164-804C424DC83E}" srcOrd="3" destOrd="0" presId="urn:microsoft.com/office/officeart/2018/5/layout/IconLeafLabelList"/>
    <dgm:cxn modelId="{6A88496E-2FB6-436F-A494-07931FF26275}" type="presParOf" srcId="{9DD1D5F6-6367-4466-9434-276F603A7152}" destId="{05106FC3-B9E5-4A13-878E-8CB09F025274}" srcOrd="1" destOrd="0" presId="urn:microsoft.com/office/officeart/2018/5/layout/IconLeafLabelList"/>
    <dgm:cxn modelId="{AD2E5C27-082D-4175-84A3-32F98253092A}" type="presParOf" srcId="{9DD1D5F6-6367-4466-9434-276F603A7152}" destId="{19BB3CAD-0F84-4DD0-A682-08971C85E3F3}" srcOrd="2" destOrd="0" presId="urn:microsoft.com/office/officeart/2018/5/layout/IconLeafLabelList"/>
    <dgm:cxn modelId="{E1A1FAFA-C7D8-4076-8530-713C5C799AAA}" type="presParOf" srcId="{19BB3CAD-0F84-4DD0-A682-08971C85E3F3}" destId="{35C7D6A7-1003-4D2B-A1A6-A4FB8C4788F8}" srcOrd="0" destOrd="0" presId="urn:microsoft.com/office/officeart/2018/5/layout/IconLeafLabelList"/>
    <dgm:cxn modelId="{A7E01A7C-A308-454A-B1B5-F8A3CE6D090F}" type="presParOf" srcId="{19BB3CAD-0F84-4DD0-A682-08971C85E3F3}" destId="{36A071F4-5826-4E49-B592-702B657CA2CC}" srcOrd="1" destOrd="0" presId="urn:microsoft.com/office/officeart/2018/5/layout/IconLeafLabelList"/>
    <dgm:cxn modelId="{BBCFA67A-D2B6-4FD6-8064-DA4C7553B03D}" type="presParOf" srcId="{19BB3CAD-0F84-4DD0-A682-08971C85E3F3}" destId="{F2399639-BC9F-4CF6-92FD-2BF0A2280B62}" srcOrd="2" destOrd="0" presId="urn:microsoft.com/office/officeart/2018/5/layout/IconLeafLabelList"/>
    <dgm:cxn modelId="{E1FD1813-04E0-4C60-BB5D-AB320BF010EA}" type="presParOf" srcId="{19BB3CAD-0F84-4DD0-A682-08971C85E3F3}" destId="{597B6DB5-402B-4682-86C6-B9E62C11288D}" srcOrd="3" destOrd="0" presId="urn:microsoft.com/office/officeart/2018/5/layout/IconLeafLabelList"/>
    <dgm:cxn modelId="{CA32F8D2-0CCA-4798-9B23-3BFE4FB62A10}" type="presParOf" srcId="{9DD1D5F6-6367-4466-9434-276F603A7152}" destId="{DF15463B-E371-4989-BDBB-BC32D545CAE5}" srcOrd="3" destOrd="0" presId="urn:microsoft.com/office/officeart/2018/5/layout/IconLeafLabelList"/>
    <dgm:cxn modelId="{7083E6CF-AE13-4711-849C-B6C6C33D7014}" type="presParOf" srcId="{9DD1D5F6-6367-4466-9434-276F603A7152}" destId="{49814EF2-3D2E-4665-9403-327DAB6024D0}" srcOrd="4" destOrd="0" presId="urn:microsoft.com/office/officeart/2018/5/layout/IconLeafLabelList"/>
    <dgm:cxn modelId="{D0475B7F-B444-4130-B7C3-757F0A40FC6E}" type="presParOf" srcId="{49814EF2-3D2E-4665-9403-327DAB6024D0}" destId="{0E1DCEC9-F9A2-4A2C-ACDA-E122277F1FB6}" srcOrd="0" destOrd="0" presId="urn:microsoft.com/office/officeart/2018/5/layout/IconLeafLabelList"/>
    <dgm:cxn modelId="{405BE74B-7655-4DBC-941B-D4AD50A619A0}" type="presParOf" srcId="{49814EF2-3D2E-4665-9403-327DAB6024D0}" destId="{BECE8D0B-F404-48A2-9974-B26D022C29CB}" srcOrd="1" destOrd="0" presId="urn:microsoft.com/office/officeart/2018/5/layout/IconLeafLabelList"/>
    <dgm:cxn modelId="{60CA2AE9-2569-42C8-B147-ECE101C21B1F}" type="presParOf" srcId="{49814EF2-3D2E-4665-9403-327DAB6024D0}" destId="{C8D2B8ED-C2D7-406B-B6AE-F9BF5624551D}" srcOrd="2" destOrd="0" presId="urn:microsoft.com/office/officeart/2018/5/layout/IconLeafLabelList"/>
    <dgm:cxn modelId="{861854F1-94A8-4D99-8854-2060567CC7CE}" type="presParOf" srcId="{49814EF2-3D2E-4665-9403-327DAB6024D0}" destId="{3BC3BFBB-A623-4040-81B8-482F8DDCB0D8}"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C9DD2-56EB-41E5-A044-A74A8F13E182}">
      <dsp:nvSpPr>
        <dsp:cNvPr id="0" name=""/>
        <dsp:cNvSpPr/>
      </dsp:nvSpPr>
      <dsp:spPr>
        <a:xfrm>
          <a:off x="222847" y="287247"/>
          <a:ext cx="4281483" cy="14117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100000"/>
            </a:lnSpc>
            <a:spcBef>
              <a:spcPct val="0"/>
            </a:spcBef>
            <a:spcAft>
              <a:spcPct val="35000"/>
            </a:spcAft>
            <a:buNone/>
          </a:pPr>
          <a:r>
            <a:rPr lang="en-US" sz="2800" kern="1200" dirty="0"/>
            <a:t>Quality Control for the </a:t>
          </a:r>
          <a:r>
            <a:rPr lang="en-US" sz="2800" kern="1200" dirty="0" err="1"/>
            <a:t>Avoximeter</a:t>
          </a:r>
          <a:r>
            <a:rPr lang="en-US" sz="2800" kern="1200" dirty="0"/>
            <a:t> is composed of 3 processes:</a:t>
          </a:r>
        </a:p>
      </dsp:txBody>
      <dsp:txXfrm>
        <a:off x="264196" y="328596"/>
        <a:ext cx="4198785" cy="1329049"/>
      </dsp:txXfrm>
    </dsp:sp>
    <dsp:sp modelId="{C7BCBE23-0BF1-4B5A-82F0-63A32F9D0578}">
      <dsp:nvSpPr>
        <dsp:cNvPr id="0" name=""/>
        <dsp:cNvSpPr/>
      </dsp:nvSpPr>
      <dsp:spPr>
        <a:xfrm rot="19894381">
          <a:off x="4433912" y="700023"/>
          <a:ext cx="1168044" cy="30160"/>
        </a:xfrm>
        <a:custGeom>
          <a:avLst/>
          <a:gdLst/>
          <a:ahLst/>
          <a:cxnLst/>
          <a:rect l="0" t="0" r="0" b="0"/>
          <a:pathLst>
            <a:path>
              <a:moveTo>
                <a:pt x="0" y="15080"/>
              </a:moveTo>
              <a:lnTo>
                <a:pt x="1168044"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88733" y="685902"/>
        <a:ext cx="58402" cy="58402"/>
      </dsp:txXfrm>
    </dsp:sp>
    <dsp:sp modelId="{620E1059-752E-44B4-9C8A-80487451C04D}">
      <dsp:nvSpPr>
        <dsp:cNvPr id="0" name=""/>
        <dsp:cNvSpPr/>
      </dsp:nvSpPr>
      <dsp:spPr>
        <a:xfrm>
          <a:off x="5531537" y="2970"/>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dirty="0"/>
            <a:t>Setting the path length of test cuvettes</a:t>
          </a:r>
        </a:p>
      </dsp:txBody>
      <dsp:txXfrm>
        <a:off x="5556967" y="28400"/>
        <a:ext cx="1685606" cy="817373"/>
      </dsp:txXfrm>
    </dsp:sp>
    <dsp:sp modelId="{1CEC870B-1AF0-48FB-8F9B-FFF2FBDBD03E}">
      <dsp:nvSpPr>
        <dsp:cNvPr id="0" name=""/>
        <dsp:cNvSpPr/>
      </dsp:nvSpPr>
      <dsp:spPr>
        <a:xfrm rot="1398139">
          <a:off x="4458715" y="1199257"/>
          <a:ext cx="1118437" cy="30160"/>
        </a:xfrm>
        <a:custGeom>
          <a:avLst/>
          <a:gdLst/>
          <a:ahLst/>
          <a:cxnLst/>
          <a:rect l="0" t="0" r="0" b="0"/>
          <a:pathLst>
            <a:path>
              <a:moveTo>
                <a:pt x="0" y="15080"/>
              </a:moveTo>
              <a:lnTo>
                <a:pt x="1118437"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89973" y="1186377"/>
        <a:ext cx="55921" cy="55921"/>
      </dsp:txXfrm>
    </dsp:sp>
    <dsp:sp modelId="{2BA197BB-9FEE-4837-BA8A-586E732E71AA}">
      <dsp:nvSpPr>
        <dsp:cNvPr id="0" name=""/>
        <dsp:cNvSpPr/>
      </dsp:nvSpPr>
      <dsp:spPr>
        <a:xfrm>
          <a:off x="5531537" y="1001438"/>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dirty="0"/>
            <a:t>Optical Filters</a:t>
          </a:r>
        </a:p>
      </dsp:txBody>
      <dsp:txXfrm>
        <a:off x="5556967" y="1026868"/>
        <a:ext cx="1685606" cy="817373"/>
      </dsp:txXfrm>
    </dsp:sp>
    <dsp:sp modelId="{A784A74F-01EE-48D2-9AAA-0BE4269F93D8}">
      <dsp:nvSpPr>
        <dsp:cNvPr id="0" name=""/>
        <dsp:cNvSpPr/>
      </dsp:nvSpPr>
      <dsp:spPr>
        <a:xfrm rot="3270916">
          <a:off x="4133152" y="1698491"/>
          <a:ext cx="1769562" cy="30160"/>
        </a:xfrm>
        <a:custGeom>
          <a:avLst/>
          <a:gdLst/>
          <a:ahLst/>
          <a:cxnLst/>
          <a:rect l="0" t="0" r="0" b="0"/>
          <a:pathLst>
            <a:path>
              <a:moveTo>
                <a:pt x="0" y="15080"/>
              </a:moveTo>
              <a:lnTo>
                <a:pt x="1769562" y="15080"/>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973695" y="1669332"/>
        <a:ext cx="88478" cy="88478"/>
      </dsp:txXfrm>
    </dsp:sp>
    <dsp:sp modelId="{A43838E7-0259-467B-B7EC-19C13BFF88D1}">
      <dsp:nvSpPr>
        <dsp:cNvPr id="0" name=""/>
        <dsp:cNvSpPr/>
      </dsp:nvSpPr>
      <dsp:spPr>
        <a:xfrm>
          <a:off x="5531537" y="1999906"/>
          <a:ext cx="1736466" cy="868233"/>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100000"/>
            </a:lnSpc>
            <a:spcBef>
              <a:spcPct val="0"/>
            </a:spcBef>
            <a:spcAft>
              <a:spcPct val="35000"/>
            </a:spcAft>
            <a:buNone/>
          </a:pPr>
          <a:r>
            <a:rPr lang="en-US" sz="1700" kern="1200"/>
            <a:t>Aqueous Control Materials</a:t>
          </a:r>
        </a:p>
      </dsp:txBody>
      <dsp:txXfrm>
        <a:off x="5556967" y="2025336"/>
        <a:ext cx="1685606" cy="817373"/>
      </dsp:txXfrm>
    </dsp:sp>
    <dsp:sp modelId="{B18385F3-6794-48A3-932D-46F890A7785E}">
      <dsp:nvSpPr>
        <dsp:cNvPr id="0" name=""/>
        <dsp:cNvSpPr/>
      </dsp:nvSpPr>
      <dsp:spPr>
        <a:xfrm>
          <a:off x="0" y="2841519"/>
          <a:ext cx="5332531" cy="218025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100000"/>
            </a:lnSpc>
            <a:spcBef>
              <a:spcPct val="0"/>
            </a:spcBef>
            <a:spcAft>
              <a:spcPct val="35000"/>
            </a:spcAft>
            <a:buNone/>
          </a:pPr>
          <a:r>
            <a:rPr lang="en-US" sz="2400" kern="1200" dirty="0"/>
            <a:t>Each package of cuvettes is labeled with a lot Number and Calibration code. Visually verify these match </a:t>
          </a:r>
          <a:r>
            <a:rPr lang="en-US" sz="2400" u="sng" kern="1200" dirty="0"/>
            <a:t>every time</a:t>
          </a:r>
          <a:r>
            <a:rPr lang="en-US" sz="2400" kern="1200" dirty="0"/>
            <a:t> a sample is analyzed!</a:t>
          </a:r>
        </a:p>
      </dsp:txBody>
      <dsp:txXfrm>
        <a:off x="63857" y="2905376"/>
        <a:ext cx="5204817" cy="2052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0F677-F878-4FFA-A91F-FA2CCE458C72}">
      <dsp:nvSpPr>
        <dsp:cNvPr id="0" name=""/>
        <dsp:cNvSpPr/>
      </dsp:nvSpPr>
      <dsp:spPr>
        <a:xfrm>
          <a:off x="121" y="462444"/>
          <a:ext cx="4464020" cy="3875710"/>
        </a:xfrm>
        <a:prstGeom prst="homePlate">
          <a:avLst>
            <a:gd name="adj" fmla="val 25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19" tIns="66040" rIns="593276" bIns="66040" numCol="1" spcCol="1270" anchor="ctr" anchorCtr="0">
          <a:noAutofit/>
        </a:bodyPr>
        <a:lstStyle/>
        <a:p>
          <a:pPr marL="0" lvl="0" indent="0" algn="ctr" defTabSz="1155700">
            <a:lnSpc>
              <a:spcPct val="90000"/>
            </a:lnSpc>
            <a:spcBef>
              <a:spcPct val="0"/>
            </a:spcBef>
            <a:spcAft>
              <a:spcPct val="35000"/>
            </a:spcAft>
            <a:buNone/>
          </a:pPr>
          <a:r>
            <a:rPr lang="en-US" sz="2600" kern="1200" dirty="0"/>
            <a:t>Each </a:t>
          </a:r>
          <a:r>
            <a:rPr lang="en-US" sz="2600" kern="1200" dirty="0" err="1"/>
            <a:t>Avoximeter</a:t>
          </a:r>
          <a:r>
            <a:rPr lang="en-US" sz="2600" kern="1200" dirty="0"/>
            <a:t> is equipped with analyzer-matched cuvette-shaped yellow and orange optical QC filters that can be inserted into the instrument to simulate a blood sample of known composition. </a:t>
          </a:r>
        </a:p>
      </dsp:txBody>
      <dsp:txXfrm>
        <a:off x="121" y="462444"/>
        <a:ext cx="3979556" cy="3875710"/>
      </dsp:txXfrm>
    </dsp:sp>
    <dsp:sp modelId="{60D9EE47-C1AC-4698-9FCF-7295395BCFD2}">
      <dsp:nvSpPr>
        <dsp:cNvPr id="0" name=""/>
        <dsp:cNvSpPr/>
      </dsp:nvSpPr>
      <dsp:spPr>
        <a:xfrm>
          <a:off x="3623400" y="347851"/>
          <a:ext cx="4834799" cy="4091980"/>
        </a:xfrm>
        <a:prstGeom prst="chevron">
          <a:avLst>
            <a:gd name="adj" fmla="val 25000"/>
          </a:avLst>
        </a:prstGeom>
        <a:solidFill>
          <a:schemeClr val="accent5">
            <a:hueOff val="1337973"/>
            <a:satOff val="15199"/>
            <a:lumOff val="980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19" tIns="50800" rIns="148319" bIns="50800" numCol="1" spcCol="1270" anchor="t" anchorCtr="0">
          <a:noAutofit/>
        </a:bodyPr>
        <a:lstStyle/>
        <a:p>
          <a:pPr marL="0" lvl="0" indent="0" algn="l" defTabSz="889000">
            <a:lnSpc>
              <a:spcPct val="90000"/>
            </a:lnSpc>
            <a:spcBef>
              <a:spcPct val="0"/>
            </a:spcBef>
            <a:spcAft>
              <a:spcPct val="35000"/>
            </a:spcAft>
            <a:buNone/>
          </a:pPr>
          <a:r>
            <a:rPr lang="en-US" sz="2000" kern="1200" dirty="0"/>
            <a:t>The manufacturer </a:t>
          </a:r>
          <a:r>
            <a:rPr lang="en-US" sz="2400" kern="1200" dirty="0"/>
            <a:t>recommends</a:t>
          </a:r>
          <a:r>
            <a:rPr lang="en-US" sz="2000" kern="1200" dirty="0"/>
            <a:t> that quality control testing with both filters be performed:</a:t>
          </a:r>
        </a:p>
        <a:p>
          <a:pPr marL="171450" lvl="1" indent="-171450" algn="l" defTabSz="711200">
            <a:lnSpc>
              <a:spcPct val="100000"/>
            </a:lnSpc>
            <a:spcBef>
              <a:spcPct val="0"/>
            </a:spcBef>
            <a:spcAft>
              <a:spcPct val="15000"/>
            </a:spcAft>
            <a:buChar char="•"/>
          </a:pPr>
          <a:r>
            <a:rPr lang="en-US" sz="1600" kern="1200" dirty="0"/>
            <a:t>Once each day of testing</a:t>
          </a:r>
        </a:p>
        <a:p>
          <a:pPr marL="171450" lvl="1" indent="-171450" algn="l" defTabSz="711200">
            <a:lnSpc>
              <a:spcPct val="100000"/>
            </a:lnSpc>
            <a:spcBef>
              <a:spcPct val="0"/>
            </a:spcBef>
            <a:spcAft>
              <a:spcPct val="15000"/>
            </a:spcAft>
            <a:buChar char="•"/>
          </a:pPr>
          <a:r>
            <a:rPr lang="en-US" sz="1600" kern="1200" dirty="0"/>
            <a:t>When an analyzer is brought from a hot to a cold temperature, or vice versa</a:t>
          </a:r>
        </a:p>
        <a:p>
          <a:pPr marL="171450" lvl="1" indent="-171450" algn="l" defTabSz="711200">
            <a:lnSpc>
              <a:spcPct val="100000"/>
            </a:lnSpc>
            <a:spcBef>
              <a:spcPct val="0"/>
            </a:spcBef>
            <a:spcAft>
              <a:spcPct val="15000"/>
            </a:spcAft>
            <a:buChar char="•"/>
          </a:pPr>
          <a:r>
            <a:rPr lang="en-US" sz="1600" kern="1200" dirty="0"/>
            <a:t>Whenever the </a:t>
          </a:r>
          <a:r>
            <a:rPr lang="en-US" sz="1800" kern="1200" dirty="0"/>
            <a:t>performance</a:t>
          </a:r>
          <a:r>
            <a:rPr lang="en-US" sz="1600" kern="1200" dirty="0"/>
            <a:t> of the analyzer requires verification</a:t>
          </a:r>
        </a:p>
      </dsp:txBody>
      <dsp:txXfrm>
        <a:off x="4646395" y="347851"/>
        <a:ext cx="2788809" cy="40919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B9A60-CDE7-46B7-AED3-211A8CCF505B}">
      <dsp:nvSpPr>
        <dsp:cNvPr id="0" name=""/>
        <dsp:cNvSpPr/>
      </dsp:nvSpPr>
      <dsp:spPr>
        <a:xfrm>
          <a:off x="-47535" y="9767"/>
          <a:ext cx="5917726" cy="267515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766B8F-AFF8-4708-96CA-4A2106C6BE02}">
      <dsp:nvSpPr>
        <dsp:cNvPr id="0" name=""/>
        <dsp:cNvSpPr/>
      </dsp:nvSpPr>
      <dsp:spPr>
        <a:xfrm>
          <a:off x="460978" y="885058"/>
          <a:ext cx="924570" cy="924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D95C7E7-AB42-4838-B8D5-95650ABCD91A}">
      <dsp:nvSpPr>
        <dsp:cNvPr id="0" name=""/>
        <dsp:cNvSpPr/>
      </dsp:nvSpPr>
      <dsp:spPr>
        <a:xfrm>
          <a:off x="1894062" y="506825"/>
          <a:ext cx="3972330" cy="168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10" tIns="177910" rIns="177910" bIns="177910" numCol="1" spcCol="1270" anchor="ctr" anchorCtr="0">
          <a:noAutofit/>
        </a:bodyPr>
        <a:lstStyle/>
        <a:p>
          <a:pPr marL="0" lvl="0" indent="0" algn="l" defTabSz="844550">
            <a:lnSpc>
              <a:spcPct val="100000"/>
            </a:lnSpc>
            <a:spcBef>
              <a:spcPct val="0"/>
            </a:spcBef>
            <a:spcAft>
              <a:spcPct val="35000"/>
            </a:spcAft>
            <a:buNone/>
          </a:pPr>
          <a:r>
            <a:rPr lang="en-US" sz="1900" kern="1200" dirty="0"/>
            <a:t>The purpose of liquid controls is to verify that the </a:t>
          </a:r>
          <a:r>
            <a:rPr lang="en-US" sz="1900" kern="1200" dirty="0" err="1"/>
            <a:t>Avoximeter</a:t>
          </a:r>
          <a:r>
            <a:rPr lang="en-US" sz="1900" kern="1200" dirty="0"/>
            <a:t> system is functioning properly throughout the testing process.</a:t>
          </a:r>
        </a:p>
      </dsp:txBody>
      <dsp:txXfrm>
        <a:off x="1894062" y="506825"/>
        <a:ext cx="3972330" cy="1681037"/>
      </dsp:txXfrm>
    </dsp:sp>
    <dsp:sp modelId="{96C2E97A-2FB1-481B-BAB1-FA0F2CD1071F}">
      <dsp:nvSpPr>
        <dsp:cNvPr id="0" name=""/>
        <dsp:cNvSpPr/>
      </dsp:nvSpPr>
      <dsp:spPr>
        <a:xfrm>
          <a:off x="-47535" y="3105179"/>
          <a:ext cx="5917726" cy="25214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3EC769-408F-4AFF-91A8-18C6FD93ACE5}">
      <dsp:nvSpPr>
        <dsp:cNvPr id="0" name=""/>
        <dsp:cNvSpPr/>
      </dsp:nvSpPr>
      <dsp:spPr>
        <a:xfrm>
          <a:off x="460978" y="3903630"/>
          <a:ext cx="924570" cy="924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38737B-4A1C-4E35-BA21-20B1FDAFBB28}">
      <dsp:nvSpPr>
        <dsp:cNvPr id="0" name=""/>
        <dsp:cNvSpPr/>
      </dsp:nvSpPr>
      <dsp:spPr>
        <a:xfrm>
          <a:off x="1894062" y="3525396"/>
          <a:ext cx="2662976" cy="16810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10" tIns="177910" rIns="177910" bIns="177910" numCol="1" spcCol="1270" anchor="ctr" anchorCtr="0">
          <a:noAutofit/>
        </a:bodyPr>
        <a:lstStyle/>
        <a:p>
          <a:pPr marL="0" lvl="0" indent="0" algn="l" defTabSz="844550">
            <a:lnSpc>
              <a:spcPct val="100000"/>
            </a:lnSpc>
            <a:spcBef>
              <a:spcPct val="0"/>
            </a:spcBef>
            <a:spcAft>
              <a:spcPct val="35000"/>
            </a:spcAft>
            <a:buNone/>
          </a:pPr>
          <a:r>
            <a:rPr lang="en-US" sz="1900" kern="1200" dirty="0"/>
            <a:t>The manufacturer recommends weekly quality control testing with liquid controls to:</a:t>
          </a:r>
        </a:p>
      </dsp:txBody>
      <dsp:txXfrm>
        <a:off x="1894062" y="3525396"/>
        <a:ext cx="2662976" cy="1681037"/>
      </dsp:txXfrm>
    </dsp:sp>
    <dsp:sp modelId="{469E05A6-C844-4F1C-ACEA-E7CCA6CA5436}">
      <dsp:nvSpPr>
        <dsp:cNvPr id="0" name=""/>
        <dsp:cNvSpPr/>
      </dsp:nvSpPr>
      <dsp:spPr>
        <a:xfrm>
          <a:off x="4458169" y="3480302"/>
          <a:ext cx="1507092" cy="1771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10" tIns="177910" rIns="177910" bIns="177910" numCol="1" spcCol="1270" anchor="ctr" anchorCtr="0">
          <a:noAutofit/>
        </a:bodyPr>
        <a:lstStyle/>
        <a:p>
          <a:pPr marL="0" lvl="0" indent="0" algn="l" defTabSz="622300">
            <a:lnSpc>
              <a:spcPct val="100000"/>
            </a:lnSpc>
            <a:spcBef>
              <a:spcPct val="0"/>
            </a:spcBef>
            <a:spcAft>
              <a:spcPct val="35000"/>
            </a:spcAft>
            <a:buNone/>
          </a:pPr>
          <a:r>
            <a:rPr lang="en-US" sz="1400" kern="1200" dirty="0">
              <a:solidFill>
                <a:srgbClr val="FF0000"/>
              </a:solidFill>
            </a:rPr>
            <a:t>Verify proper storage of cuvettes</a:t>
          </a:r>
        </a:p>
        <a:p>
          <a:pPr marL="0" lvl="0" indent="0" algn="l" defTabSz="622300">
            <a:lnSpc>
              <a:spcPct val="100000"/>
            </a:lnSpc>
            <a:spcBef>
              <a:spcPct val="0"/>
            </a:spcBef>
            <a:spcAft>
              <a:spcPct val="35000"/>
            </a:spcAft>
            <a:buNone/>
          </a:pPr>
          <a:r>
            <a:rPr lang="en-US" sz="1400" kern="1200" dirty="0">
              <a:solidFill>
                <a:srgbClr val="FF0000"/>
              </a:solidFill>
            </a:rPr>
            <a:t>Verify proper shipping conditions before a new lot of cuvettes is put into use</a:t>
          </a:r>
        </a:p>
      </dsp:txBody>
      <dsp:txXfrm>
        <a:off x="4458169" y="3480302"/>
        <a:ext cx="1507092" cy="1771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17EA1-7241-455A-9BE5-A5AB6652A251}">
      <dsp:nvSpPr>
        <dsp:cNvPr id="0" name=""/>
        <dsp:cNvSpPr/>
      </dsp:nvSpPr>
      <dsp:spPr>
        <a:xfrm>
          <a:off x="0" y="41902"/>
          <a:ext cx="4869656" cy="192699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Before the collection of any type of blood specimen, the patient must be properly identified. </a:t>
          </a:r>
        </a:p>
      </dsp:txBody>
      <dsp:txXfrm>
        <a:off x="94068" y="135970"/>
        <a:ext cx="4681520" cy="1738854"/>
      </dsp:txXfrm>
    </dsp:sp>
    <dsp:sp modelId="{6A734FEB-1AD3-4D2D-A9BE-969BDC0CCA6C}">
      <dsp:nvSpPr>
        <dsp:cNvPr id="0" name=""/>
        <dsp:cNvSpPr/>
      </dsp:nvSpPr>
      <dsp:spPr>
        <a:xfrm>
          <a:off x="0" y="2046652"/>
          <a:ext cx="4869656" cy="1926990"/>
        </a:xfrm>
        <a:prstGeom prst="roundRect">
          <a:avLst/>
        </a:prstGeom>
        <a:solidFill>
          <a:schemeClr val="accent2">
            <a:hueOff val="1980669"/>
            <a:satOff val="1727"/>
            <a:lumOff val="333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Use at least 2 of these patient identifiers:</a:t>
          </a:r>
        </a:p>
      </dsp:txBody>
      <dsp:txXfrm>
        <a:off x="94068" y="2140720"/>
        <a:ext cx="4681520" cy="1738854"/>
      </dsp:txXfrm>
    </dsp:sp>
    <dsp:sp modelId="{F940A560-3901-42DE-9525-37131591667E}">
      <dsp:nvSpPr>
        <dsp:cNvPr id="0" name=""/>
        <dsp:cNvSpPr/>
      </dsp:nvSpPr>
      <dsp:spPr>
        <a:xfrm>
          <a:off x="0" y="3973642"/>
          <a:ext cx="4869656" cy="1089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Full name</a:t>
          </a:r>
        </a:p>
        <a:p>
          <a:pPr marL="228600" lvl="1" indent="-228600" algn="l" defTabSz="933450">
            <a:lnSpc>
              <a:spcPct val="90000"/>
            </a:lnSpc>
            <a:spcBef>
              <a:spcPct val="0"/>
            </a:spcBef>
            <a:spcAft>
              <a:spcPct val="20000"/>
            </a:spcAft>
            <a:buChar char="•"/>
          </a:pPr>
          <a:r>
            <a:rPr lang="en-US" sz="2100" kern="1200"/>
            <a:t>Full social security number </a:t>
          </a:r>
        </a:p>
        <a:p>
          <a:pPr marL="228600" lvl="1" indent="-228600" algn="l" defTabSz="933450">
            <a:lnSpc>
              <a:spcPct val="90000"/>
            </a:lnSpc>
            <a:spcBef>
              <a:spcPct val="0"/>
            </a:spcBef>
            <a:spcAft>
              <a:spcPct val="20000"/>
            </a:spcAft>
            <a:buChar char="•"/>
          </a:pPr>
          <a:r>
            <a:rPr lang="en-US" sz="2100" kern="1200"/>
            <a:t>Date of birth</a:t>
          </a:r>
        </a:p>
      </dsp:txBody>
      <dsp:txXfrm>
        <a:off x="0" y="3973642"/>
        <a:ext cx="4869656" cy="10898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7C773-E629-4D4E-908A-4CC236B587EF}">
      <dsp:nvSpPr>
        <dsp:cNvPr id="0" name=""/>
        <dsp:cNvSpPr/>
      </dsp:nvSpPr>
      <dsp:spPr>
        <a:xfrm>
          <a:off x="0" y="5302900"/>
          <a:ext cx="2095500" cy="485663"/>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a:t>Remove</a:t>
          </a:r>
        </a:p>
      </dsp:txBody>
      <dsp:txXfrm>
        <a:off x="0" y="5302900"/>
        <a:ext cx="2095500" cy="485663"/>
      </dsp:txXfrm>
    </dsp:sp>
    <dsp:sp modelId="{66CE9106-78B2-4677-ACD6-68EBE6B0E573}">
      <dsp:nvSpPr>
        <dsp:cNvPr id="0" name=""/>
        <dsp:cNvSpPr/>
      </dsp:nvSpPr>
      <dsp:spPr>
        <a:xfrm>
          <a:off x="2095499" y="5302900"/>
          <a:ext cx="6286500" cy="485663"/>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203200" rIns="127520" bIns="203200" numCol="1" spcCol="1270" anchor="ctr" anchorCtr="0">
          <a:noAutofit/>
        </a:bodyPr>
        <a:lstStyle/>
        <a:p>
          <a:pPr marL="0" lvl="0" indent="0" algn="l" defTabSz="711200">
            <a:lnSpc>
              <a:spcPct val="90000"/>
            </a:lnSpc>
            <a:spcBef>
              <a:spcPct val="0"/>
            </a:spcBef>
            <a:spcAft>
              <a:spcPct val="35000"/>
            </a:spcAft>
            <a:buNone/>
          </a:pPr>
          <a:r>
            <a:rPr lang="en-US" sz="1600" kern="1200" dirty="0"/>
            <a:t>Remove the cuvette as soon as testing is complete.  Press the Enter/On key 2x to return to the Ready screen.</a:t>
          </a:r>
        </a:p>
      </dsp:txBody>
      <dsp:txXfrm>
        <a:off x="2095499" y="5302900"/>
        <a:ext cx="6286500" cy="485663"/>
      </dsp:txXfrm>
    </dsp:sp>
    <dsp:sp modelId="{CC4B6273-2C1F-4172-A459-7926D8F10964}">
      <dsp:nvSpPr>
        <dsp:cNvPr id="0" name=""/>
        <dsp:cNvSpPr/>
      </dsp:nvSpPr>
      <dsp:spPr>
        <a:xfrm rot="10800000">
          <a:off x="0" y="4563235"/>
          <a:ext cx="2095500" cy="746950"/>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Analyze</a:t>
          </a:r>
        </a:p>
      </dsp:txBody>
      <dsp:txXfrm rot="-10800000">
        <a:off x="0" y="4563235"/>
        <a:ext cx="2095500" cy="485517"/>
      </dsp:txXfrm>
    </dsp:sp>
    <dsp:sp modelId="{610510CD-7470-49BC-A3B3-0E8283D0ABC4}">
      <dsp:nvSpPr>
        <dsp:cNvPr id="0" name=""/>
        <dsp:cNvSpPr/>
      </dsp:nvSpPr>
      <dsp:spPr>
        <a:xfrm>
          <a:off x="2095499" y="4563235"/>
          <a:ext cx="6286500" cy="48551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Results will be displayed after the sample </a:t>
          </a:r>
          <a:r>
            <a:rPr lang="en-US" sz="1600" kern="1200" dirty="0"/>
            <a:t>information</a:t>
          </a:r>
          <a:r>
            <a:rPr lang="en-US" sz="1400" kern="1200" dirty="0"/>
            <a:t> is entered.</a:t>
          </a:r>
        </a:p>
      </dsp:txBody>
      <dsp:txXfrm>
        <a:off x="2095499" y="4563235"/>
        <a:ext cx="6286500" cy="485517"/>
      </dsp:txXfrm>
    </dsp:sp>
    <dsp:sp modelId="{C59BFCBE-65F8-48E9-BEB2-78E6A526E97A}">
      <dsp:nvSpPr>
        <dsp:cNvPr id="0" name=""/>
        <dsp:cNvSpPr/>
      </dsp:nvSpPr>
      <dsp:spPr>
        <a:xfrm rot="10800000">
          <a:off x="0" y="3823570"/>
          <a:ext cx="2095500" cy="746950"/>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dirty="0"/>
            <a:t>Rotate</a:t>
          </a:r>
        </a:p>
      </dsp:txBody>
      <dsp:txXfrm rot="-10800000">
        <a:off x="0" y="3823570"/>
        <a:ext cx="2095500" cy="485517"/>
      </dsp:txXfrm>
    </dsp:sp>
    <dsp:sp modelId="{B2463359-AF29-4C1A-999E-1B147803E6D3}">
      <dsp:nvSpPr>
        <dsp:cNvPr id="0" name=""/>
        <dsp:cNvSpPr/>
      </dsp:nvSpPr>
      <dsp:spPr>
        <a:xfrm>
          <a:off x="2095499" y="3700962"/>
          <a:ext cx="6286500" cy="730733"/>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52400" rIns="127520" bIns="152400" numCol="1" spcCol="1270" anchor="ctr" anchorCtr="0">
          <a:noAutofit/>
        </a:bodyPr>
        <a:lstStyle/>
        <a:p>
          <a:pPr marL="0" lvl="0" indent="0" algn="l" defTabSz="533400">
            <a:lnSpc>
              <a:spcPct val="90000"/>
            </a:lnSpc>
            <a:spcBef>
              <a:spcPct val="0"/>
            </a:spcBef>
            <a:spcAft>
              <a:spcPct val="35000"/>
            </a:spcAft>
            <a:buNone/>
          </a:pPr>
          <a:r>
            <a:rPr lang="en-US" sz="1200" kern="1200" dirty="0"/>
            <a:t>Hold the cuvette by the black cap, rotate it so the textured, black side of the vent patch will be on the left when the cuvette is fully inserted into the slot.  Must be inserted within seconds of filling it!</a:t>
          </a:r>
        </a:p>
      </dsp:txBody>
      <dsp:txXfrm>
        <a:off x="2095499" y="3700962"/>
        <a:ext cx="6286500" cy="730733"/>
      </dsp:txXfrm>
    </dsp:sp>
    <dsp:sp modelId="{4C0144F4-ACB0-4A46-96B7-89245E88CD49}">
      <dsp:nvSpPr>
        <dsp:cNvPr id="0" name=""/>
        <dsp:cNvSpPr/>
      </dsp:nvSpPr>
      <dsp:spPr>
        <a:xfrm rot="10800000">
          <a:off x="0" y="2961297"/>
          <a:ext cx="2095500" cy="746950"/>
        </a:xfrm>
        <a:prstGeom prst="upArrowCallout">
          <a:avLst>
            <a:gd name="adj1" fmla="val 5000"/>
            <a:gd name="adj2" fmla="val 10000"/>
            <a:gd name="adj3" fmla="val 15000"/>
            <a:gd name="adj4" fmla="val 64977"/>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a:t>Confirm</a:t>
          </a:r>
        </a:p>
      </dsp:txBody>
      <dsp:txXfrm rot="-10800000">
        <a:off x="0" y="2961297"/>
        <a:ext cx="2095500" cy="485517"/>
      </dsp:txXfrm>
    </dsp:sp>
    <dsp:sp modelId="{7A403789-A2C9-4A95-B89B-1EAB6C4A1439}">
      <dsp:nvSpPr>
        <dsp:cNvPr id="0" name=""/>
        <dsp:cNvSpPr/>
      </dsp:nvSpPr>
      <dsp:spPr>
        <a:xfrm>
          <a:off x="2095499" y="2961297"/>
          <a:ext cx="6286500" cy="485517"/>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203200" rIns="127520" bIns="203200" numCol="1" spcCol="1270" anchor="ctr" anchorCtr="0">
          <a:noAutofit/>
        </a:bodyPr>
        <a:lstStyle/>
        <a:p>
          <a:pPr marL="0" lvl="0" indent="0" algn="l" defTabSz="711200">
            <a:lnSpc>
              <a:spcPct val="90000"/>
            </a:lnSpc>
            <a:spcBef>
              <a:spcPct val="0"/>
            </a:spcBef>
            <a:spcAft>
              <a:spcPct val="35000"/>
            </a:spcAft>
            <a:buNone/>
          </a:pPr>
          <a:r>
            <a:rPr lang="en-US" sz="1600" kern="1200" dirty="0"/>
            <a:t>Confirm that the light path at the widest portion of the sample cuvette is free of debris or air bubbles.</a:t>
          </a:r>
        </a:p>
      </dsp:txBody>
      <dsp:txXfrm>
        <a:off x="2095499" y="2961297"/>
        <a:ext cx="6286500" cy="485517"/>
      </dsp:txXfrm>
    </dsp:sp>
    <dsp:sp modelId="{29A24185-276D-45C1-A093-40F5EF487E06}">
      <dsp:nvSpPr>
        <dsp:cNvPr id="0" name=""/>
        <dsp:cNvSpPr/>
      </dsp:nvSpPr>
      <dsp:spPr>
        <a:xfrm rot="10800000">
          <a:off x="0" y="2221631"/>
          <a:ext cx="2095500" cy="746950"/>
        </a:xfrm>
        <a:prstGeom prst="upArrowCallout">
          <a:avLst>
            <a:gd name="adj1" fmla="val 5000"/>
            <a:gd name="adj2" fmla="val 10000"/>
            <a:gd name="adj3" fmla="val 15000"/>
            <a:gd name="adj4" fmla="val 64977"/>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Inject</a:t>
          </a:r>
        </a:p>
      </dsp:txBody>
      <dsp:txXfrm rot="-10800000">
        <a:off x="0" y="2221631"/>
        <a:ext cx="2095500" cy="485517"/>
      </dsp:txXfrm>
    </dsp:sp>
    <dsp:sp modelId="{3586DFE4-D6D2-450B-9F29-439B3FCB11A9}">
      <dsp:nvSpPr>
        <dsp:cNvPr id="0" name=""/>
        <dsp:cNvSpPr/>
      </dsp:nvSpPr>
      <dsp:spPr>
        <a:xfrm>
          <a:off x="2095499" y="2221631"/>
          <a:ext cx="6286500" cy="485517"/>
        </a:xfrm>
        <a:prstGeom prst="rect">
          <a:avLst/>
        </a:prstGeom>
        <a:solidFill>
          <a:schemeClr val="accent6">
            <a:tint val="40000"/>
            <a:alpha val="90000"/>
            <a:hueOff val="0"/>
            <a:satOff val="0"/>
            <a:lumOff val="0"/>
            <a:alphaOff val="0"/>
          </a:schemeClr>
        </a:solidFill>
        <a:ln w="15875" cap="rnd"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Hold cuvette at 45° angle and inject sample into cuvette until sample reaches the vent patch.  </a:t>
          </a:r>
          <a:r>
            <a:rPr lang="en-US" sz="1400" u="sng" kern="1200" dirty="0"/>
            <a:t>Do not overfill </a:t>
          </a:r>
          <a:r>
            <a:rPr lang="en-US" sz="1400" kern="1200" dirty="0"/>
            <a:t>– if vent patch is protruding, discard and use a new cuvette. Leave the syringe attached to the cuvette.</a:t>
          </a:r>
        </a:p>
      </dsp:txBody>
      <dsp:txXfrm>
        <a:off x="2095499" y="2221631"/>
        <a:ext cx="6286500" cy="485517"/>
      </dsp:txXfrm>
    </dsp:sp>
    <dsp:sp modelId="{E4145EE8-A404-46D6-AD2A-D3B3D95445B5}">
      <dsp:nvSpPr>
        <dsp:cNvPr id="0" name=""/>
        <dsp:cNvSpPr/>
      </dsp:nvSpPr>
      <dsp:spPr>
        <a:xfrm rot="10800000">
          <a:off x="0" y="1481966"/>
          <a:ext cx="2095500" cy="746950"/>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Collect</a:t>
          </a:r>
        </a:p>
      </dsp:txBody>
      <dsp:txXfrm rot="-10800000">
        <a:off x="0" y="1481966"/>
        <a:ext cx="2095500" cy="485517"/>
      </dsp:txXfrm>
    </dsp:sp>
    <dsp:sp modelId="{84713984-7834-4788-A09C-24D5E8E60EC8}">
      <dsp:nvSpPr>
        <dsp:cNvPr id="0" name=""/>
        <dsp:cNvSpPr/>
      </dsp:nvSpPr>
      <dsp:spPr>
        <a:xfrm>
          <a:off x="2095499" y="1481966"/>
          <a:ext cx="6286500" cy="485517"/>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Collect the sample, expel one drop and connect the sample filled syringe to a new disposable cuvette.</a:t>
          </a:r>
        </a:p>
      </dsp:txBody>
      <dsp:txXfrm>
        <a:off x="2095499" y="1481966"/>
        <a:ext cx="6286500" cy="485517"/>
      </dsp:txXfrm>
    </dsp:sp>
    <dsp:sp modelId="{49BBFB18-615B-40AC-A198-611785A461C0}">
      <dsp:nvSpPr>
        <dsp:cNvPr id="0" name=""/>
        <dsp:cNvSpPr/>
      </dsp:nvSpPr>
      <dsp:spPr>
        <a:xfrm rot="10800000">
          <a:off x="0" y="742301"/>
          <a:ext cx="2095500" cy="746950"/>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70688" rIns="149032" bIns="170688" numCol="1" spcCol="1270" anchor="ctr" anchorCtr="0">
          <a:noAutofit/>
        </a:bodyPr>
        <a:lstStyle/>
        <a:p>
          <a:pPr marL="0" lvl="0" indent="0" algn="ctr" defTabSz="1066800">
            <a:lnSpc>
              <a:spcPct val="90000"/>
            </a:lnSpc>
            <a:spcBef>
              <a:spcPct val="0"/>
            </a:spcBef>
            <a:spcAft>
              <a:spcPct val="35000"/>
            </a:spcAft>
            <a:buNone/>
          </a:pPr>
          <a:r>
            <a:rPr lang="en-US" sz="2400" kern="1200"/>
            <a:t>Verify</a:t>
          </a:r>
        </a:p>
      </dsp:txBody>
      <dsp:txXfrm rot="-10800000">
        <a:off x="0" y="742301"/>
        <a:ext cx="2095500" cy="485517"/>
      </dsp:txXfrm>
    </dsp:sp>
    <dsp:sp modelId="{34A485B6-BCB4-40DB-A98C-259E302A5BDD}">
      <dsp:nvSpPr>
        <dsp:cNvPr id="0" name=""/>
        <dsp:cNvSpPr/>
      </dsp:nvSpPr>
      <dsp:spPr>
        <a:xfrm>
          <a:off x="2095499" y="761867"/>
          <a:ext cx="6286500" cy="485517"/>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Verify that the lot # and calibration code are correct for the cuvettes in use.</a:t>
          </a:r>
        </a:p>
      </dsp:txBody>
      <dsp:txXfrm>
        <a:off x="2095499" y="761867"/>
        <a:ext cx="6286500" cy="485517"/>
      </dsp:txXfrm>
    </dsp:sp>
    <dsp:sp modelId="{69A70404-4CA3-4764-A05F-03A69CCEF6FB}">
      <dsp:nvSpPr>
        <dsp:cNvPr id="0" name=""/>
        <dsp:cNvSpPr/>
      </dsp:nvSpPr>
      <dsp:spPr>
        <a:xfrm rot="10800000">
          <a:off x="0" y="2635"/>
          <a:ext cx="2095500" cy="746950"/>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032" tIns="142240" rIns="149032" bIns="142240" numCol="1" spcCol="1270" anchor="ctr" anchorCtr="0">
          <a:noAutofit/>
        </a:bodyPr>
        <a:lstStyle/>
        <a:p>
          <a:pPr marL="0" lvl="0" indent="0" algn="ctr" defTabSz="889000">
            <a:lnSpc>
              <a:spcPct val="90000"/>
            </a:lnSpc>
            <a:spcBef>
              <a:spcPct val="0"/>
            </a:spcBef>
            <a:spcAft>
              <a:spcPct val="35000"/>
            </a:spcAft>
            <a:buNone/>
          </a:pPr>
          <a:r>
            <a:rPr lang="en-US" sz="2000" kern="1200"/>
            <a:t>Confirm</a:t>
          </a:r>
        </a:p>
      </dsp:txBody>
      <dsp:txXfrm rot="-10800000">
        <a:off x="0" y="2635"/>
        <a:ext cx="2095500" cy="485517"/>
      </dsp:txXfrm>
    </dsp:sp>
    <dsp:sp modelId="{C63E4B33-DB14-4384-8AC2-04D57136D2EC}">
      <dsp:nvSpPr>
        <dsp:cNvPr id="0" name=""/>
        <dsp:cNvSpPr/>
      </dsp:nvSpPr>
      <dsp:spPr>
        <a:xfrm>
          <a:off x="2095499" y="2635"/>
          <a:ext cx="6286500" cy="485517"/>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520" tIns="177800" rIns="127520" bIns="177800" numCol="1" spcCol="1270" anchor="ctr" anchorCtr="0">
          <a:noAutofit/>
        </a:bodyPr>
        <a:lstStyle/>
        <a:p>
          <a:pPr marL="0" lvl="0" indent="0" algn="l" defTabSz="622300">
            <a:lnSpc>
              <a:spcPct val="90000"/>
            </a:lnSpc>
            <a:spcBef>
              <a:spcPct val="0"/>
            </a:spcBef>
            <a:spcAft>
              <a:spcPct val="35000"/>
            </a:spcAft>
            <a:buNone/>
          </a:pPr>
          <a:r>
            <a:rPr lang="en-US" sz="1400" kern="1200" dirty="0"/>
            <a:t>Confirm the temperature probe is plugged firmly into the rear panel of the instrument.</a:t>
          </a:r>
        </a:p>
      </dsp:txBody>
      <dsp:txXfrm>
        <a:off x="2095499" y="2635"/>
        <a:ext cx="6286500" cy="4855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6F7FB-B609-4E13-8184-080F72B4E2F5}">
      <dsp:nvSpPr>
        <dsp:cNvPr id="0" name=""/>
        <dsp:cNvSpPr/>
      </dsp:nvSpPr>
      <dsp:spPr>
        <a:xfrm>
          <a:off x="0" y="296189"/>
          <a:ext cx="5386389" cy="6715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Measurable:</a:t>
          </a:r>
        </a:p>
      </dsp:txBody>
      <dsp:txXfrm>
        <a:off x="32784" y="328973"/>
        <a:ext cx="5320821" cy="606012"/>
      </dsp:txXfrm>
    </dsp:sp>
    <dsp:sp modelId="{77FC95AC-8179-4EFC-BC88-C7C7A815F6FB}">
      <dsp:nvSpPr>
        <dsp:cNvPr id="0" name=""/>
        <dsp:cNvSpPr/>
      </dsp:nvSpPr>
      <dsp:spPr>
        <a:xfrm>
          <a:off x="0" y="967769"/>
          <a:ext cx="5386389"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01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Total Hemoglobin		4-25 g/dL</a:t>
          </a:r>
        </a:p>
        <a:p>
          <a:pPr marL="228600" lvl="1" indent="-228600" algn="l" defTabSz="977900">
            <a:lnSpc>
              <a:spcPct val="90000"/>
            </a:lnSpc>
            <a:spcBef>
              <a:spcPct val="0"/>
            </a:spcBef>
            <a:spcAft>
              <a:spcPct val="20000"/>
            </a:spcAft>
            <a:buChar char="•"/>
          </a:pPr>
          <a:r>
            <a:rPr lang="en-US" sz="2200" kern="1200" dirty="0"/>
            <a:t>Oxyhemoglobin		0-100%</a:t>
          </a:r>
        </a:p>
      </dsp:txBody>
      <dsp:txXfrm>
        <a:off x="0" y="967769"/>
        <a:ext cx="5386389" cy="753480"/>
      </dsp:txXfrm>
    </dsp:sp>
    <dsp:sp modelId="{F8B6A40A-847D-47FC-A1BB-F9271D1FF714}">
      <dsp:nvSpPr>
        <dsp:cNvPr id="0" name=""/>
        <dsp:cNvSpPr/>
      </dsp:nvSpPr>
      <dsp:spPr>
        <a:xfrm>
          <a:off x="0" y="1721249"/>
          <a:ext cx="5386389" cy="671580"/>
        </a:xfrm>
        <a:prstGeom prst="roundRect">
          <a:avLst/>
        </a:prstGeom>
        <a:solidFill>
          <a:schemeClr val="accent2">
            <a:hueOff val="1980669"/>
            <a:satOff val="1727"/>
            <a:lumOff val="333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Reference (Normal):</a:t>
          </a:r>
        </a:p>
      </dsp:txBody>
      <dsp:txXfrm>
        <a:off x="32784" y="1754033"/>
        <a:ext cx="5320821" cy="606012"/>
      </dsp:txXfrm>
    </dsp:sp>
    <dsp:sp modelId="{E3A585A3-89DF-4A9D-A6A2-044F4E5F2656}">
      <dsp:nvSpPr>
        <dsp:cNvPr id="0" name=""/>
        <dsp:cNvSpPr/>
      </dsp:nvSpPr>
      <dsp:spPr>
        <a:xfrm>
          <a:off x="0" y="2392829"/>
          <a:ext cx="5386389" cy="2416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01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Total Hemoglobin		 </a:t>
          </a:r>
        </a:p>
        <a:p>
          <a:pPr marL="228600" lvl="1" indent="-228600" algn="l" defTabSz="977900">
            <a:lnSpc>
              <a:spcPct val="90000"/>
            </a:lnSpc>
            <a:spcBef>
              <a:spcPct val="0"/>
            </a:spcBef>
            <a:spcAft>
              <a:spcPct val="20000"/>
            </a:spcAft>
            <a:buChar char="•"/>
          </a:pPr>
          <a:r>
            <a:rPr lang="en-US" sz="2200" kern="1200"/>
            <a:t>Men				14-18 g/dL </a:t>
          </a:r>
        </a:p>
        <a:p>
          <a:pPr marL="457200" lvl="2" indent="-228600" algn="l" defTabSz="977900">
            <a:lnSpc>
              <a:spcPct val="90000"/>
            </a:lnSpc>
            <a:spcBef>
              <a:spcPct val="0"/>
            </a:spcBef>
            <a:spcAft>
              <a:spcPct val="20000"/>
            </a:spcAft>
            <a:buChar char="•"/>
          </a:pPr>
          <a:r>
            <a:rPr lang="en-US" sz="2200" kern="1200"/>
            <a:t>Women			12-16 g/dL</a:t>
          </a:r>
        </a:p>
        <a:p>
          <a:pPr marL="228600" lvl="1" indent="-228600" algn="l" defTabSz="977900">
            <a:lnSpc>
              <a:spcPct val="90000"/>
            </a:lnSpc>
            <a:spcBef>
              <a:spcPct val="0"/>
            </a:spcBef>
            <a:spcAft>
              <a:spcPct val="20000"/>
            </a:spcAft>
            <a:buChar char="•"/>
          </a:pPr>
          <a:r>
            <a:rPr lang="en-US" sz="2200" kern="1200" dirty="0"/>
            <a:t>Oxyhemoglobin		92-100%</a:t>
          </a:r>
        </a:p>
      </dsp:txBody>
      <dsp:txXfrm>
        <a:off x="0" y="2392829"/>
        <a:ext cx="5386389" cy="24163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638C9-4714-4ED9-BA8A-BFCC5D98D078}">
      <dsp:nvSpPr>
        <dsp:cNvPr id="0" name=""/>
        <dsp:cNvSpPr/>
      </dsp:nvSpPr>
      <dsp:spPr>
        <a:xfrm>
          <a:off x="302548"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373240-D824-4652-9FEE-0AB751696CFE}">
      <dsp:nvSpPr>
        <dsp:cNvPr id="0" name=""/>
        <dsp:cNvSpPr/>
      </dsp:nvSpPr>
      <dsp:spPr>
        <a:xfrm>
          <a:off x="502271" y="1519045"/>
          <a:ext cx="537714" cy="5377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0EE0C26-5D9A-456E-BD12-CBCA1CA0301B}">
      <dsp:nvSpPr>
        <dsp:cNvPr id="0" name=""/>
        <dsp:cNvSpPr/>
      </dsp:nvSpPr>
      <dsp:spPr>
        <a:xfrm>
          <a:off x="2964"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Citrate is known to change the pH of the blood and cause errors in spectrophotometric measurements. Similarly, fluoride, oxalate, and EDTA should be avoided.</a:t>
          </a:r>
        </a:p>
      </dsp:txBody>
      <dsp:txXfrm>
        <a:off x="2964" y="2548385"/>
        <a:ext cx="1536328" cy="2304492"/>
      </dsp:txXfrm>
    </dsp:sp>
    <dsp:sp modelId="{AB93C6AE-7835-4474-88E8-78E50CCEB76C}">
      <dsp:nvSpPr>
        <dsp:cNvPr id="0" name=""/>
        <dsp:cNvSpPr/>
      </dsp:nvSpPr>
      <dsp:spPr>
        <a:xfrm>
          <a:off x="2107734"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C3742B-C301-493F-AA9C-6AD7EDAEE026}">
      <dsp:nvSpPr>
        <dsp:cNvPr id="0" name=""/>
        <dsp:cNvSpPr/>
      </dsp:nvSpPr>
      <dsp:spPr>
        <a:xfrm>
          <a:off x="2307457" y="1519045"/>
          <a:ext cx="537714" cy="5377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6F7B77-DE6E-45F2-9380-510677DE5E78}">
      <dsp:nvSpPr>
        <dsp:cNvPr id="0" name=""/>
        <dsp:cNvSpPr/>
      </dsp:nvSpPr>
      <dsp:spPr>
        <a:xfrm>
          <a:off x="1808150"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Excessive volumes of anticoagulant or saline may oxygenate the sample or cause dilution errors.</a:t>
          </a:r>
        </a:p>
      </dsp:txBody>
      <dsp:txXfrm>
        <a:off x="1808150" y="2548385"/>
        <a:ext cx="1536328" cy="2304492"/>
      </dsp:txXfrm>
    </dsp:sp>
    <dsp:sp modelId="{45BEC0B9-FBDE-49EE-AF38-FF56A1FC7A2E}">
      <dsp:nvSpPr>
        <dsp:cNvPr id="0" name=""/>
        <dsp:cNvSpPr/>
      </dsp:nvSpPr>
      <dsp:spPr>
        <a:xfrm>
          <a:off x="3912919"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A2E072-9304-484A-90B7-B8320A3473F8}">
      <dsp:nvSpPr>
        <dsp:cNvPr id="0" name=""/>
        <dsp:cNvSpPr/>
      </dsp:nvSpPr>
      <dsp:spPr>
        <a:xfrm>
          <a:off x="4112642" y="1519045"/>
          <a:ext cx="537714" cy="5377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CFBA400-E727-4920-8005-59FF2ECDD5FC}">
      <dsp:nvSpPr>
        <dsp:cNvPr id="0" name=""/>
        <dsp:cNvSpPr/>
      </dsp:nvSpPr>
      <dsp:spPr>
        <a:xfrm>
          <a:off x="3613335"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Cuvettes should be stored in a </a:t>
          </a:r>
          <a:r>
            <a:rPr lang="en-US" sz="1200" b="1" u="sng" kern="1200" dirty="0"/>
            <a:t>sealed</a:t>
          </a:r>
          <a:r>
            <a:rPr lang="en-US" sz="1200" kern="1200" dirty="0"/>
            <a:t> </a:t>
          </a:r>
          <a:r>
            <a:rPr lang="en-US" sz="1100" kern="1200" dirty="0"/>
            <a:t>bag</a:t>
          </a:r>
          <a:r>
            <a:rPr lang="en-US" sz="1200" kern="1200" dirty="0"/>
            <a:t> with a desiccant pouch.  Desiccant should be checked prior to using the cuvettes to ensure that the color indicator has not changed from blue to pink.  </a:t>
          </a:r>
          <a:r>
            <a:rPr lang="en-US" sz="1200" u="sng" kern="1200" dirty="0"/>
            <a:t>If the indicator has changed, do not use the </a:t>
          </a:r>
          <a:r>
            <a:rPr lang="en-US" sz="1100" u="sng" kern="1200" dirty="0"/>
            <a:t>cuvettes</a:t>
          </a:r>
          <a:r>
            <a:rPr lang="en-US" sz="1200" u="sng" kern="1200" dirty="0"/>
            <a:t> until a new desiccant pouch can be added to the bag</a:t>
          </a:r>
          <a:r>
            <a:rPr lang="en-US" sz="1200" kern="1200" dirty="0"/>
            <a:t>.</a:t>
          </a:r>
        </a:p>
      </dsp:txBody>
      <dsp:txXfrm>
        <a:off x="3613335" y="2548385"/>
        <a:ext cx="1536328" cy="2304492"/>
      </dsp:txXfrm>
    </dsp:sp>
    <dsp:sp modelId="{2076F874-1493-4C76-84E3-9322552872E8}">
      <dsp:nvSpPr>
        <dsp:cNvPr id="0" name=""/>
        <dsp:cNvSpPr/>
      </dsp:nvSpPr>
      <dsp:spPr>
        <a:xfrm>
          <a:off x="5718105" y="1319322"/>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EE4CAC-EF5A-482F-B105-B6D4617B09BB}">
      <dsp:nvSpPr>
        <dsp:cNvPr id="0" name=""/>
        <dsp:cNvSpPr/>
      </dsp:nvSpPr>
      <dsp:spPr>
        <a:xfrm>
          <a:off x="5917828" y="1519045"/>
          <a:ext cx="537714" cy="5377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4E15975-108F-49EC-9AFA-AE7614BC40AA}">
      <dsp:nvSpPr>
        <dsp:cNvPr id="0" name=""/>
        <dsp:cNvSpPr/>
      </dsp:nvSpPr>
      <dsp:spPr>
        <a:xfrm>
          <a:off x="5418521" y="2548385"/>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When filling cuvettes, do not insert it into the analyzer if the vent patch protrudes.</a:t>
          </a:r>
        </a:p>
      </dsp:txBody>
      <dsp:txXfrm>
        <a:off x="5418521" y="2548385"/>
        <a:ext cx="1536328" cy="2304492"/>
      </dsp:txXfrm>
    </dsp:sp>
    <dsp:sp modelId="{C04D3D42-EDFF-4B46-A57D-7B6F2063ADC8}">
      <dsp:nvSpPr>
        <dsp:cNvPr id="0" name=""/>
        <dsp:cNvSpPr/>
      </dsp:nvSpPr>
      <dsp:spPr>
        <a:xfrm>
          <a:off x="7239003" y="1371597"/>
          <a:ext cx="937160" cy="93716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CEBC1B-6058-4A4E-9851-5C29AC716A8A}">
      <dsp:nvSpPr>
        <dsp:cNvPr id="0" name=""/>
        <dsp:cNvSpPr/>
      </dsp:nvSpPr>
      <dsp:spPr>
        <a:xfrm>
          <a:off x="7438723" y="1571321"/>
          <a:ext cx="537714" cy="53771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0A1BD55-AC39-4AFC-8416-E5342B5C245A}">
      <dsp:nvSpPr>
        <dsp:cNvPr id="0" name=""/>
        <dsp:cNvSpPr/>
      </dsp:nvSpPr>
      <dsp:spPr>
        <a:xfrm>
          <a:off x="6958290" y="2514601"/>
          <a:ext cx="1536328" cy="230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If the sample is poorly mixed or contains bubbles, discard the cuvette.</a:t>
          </a:r>
        </a:p>
      </dsp:txBody>
      <dsp:txXfrm>
        <a:off x="6958290" y="2514601"/>
        <a:ext cx="1536328" cy="23044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62653-5E96-4E8F-8B40-62ACD30296AE}">
      <dsp:nvSpPr>
        <dsp:cNvPr id="0" name=""/>
        <dsp:cNvSpPr/>
      </dsp:nvSpPr>
      <dsp:spPr>
        <a:xfrm>
          <a:off x="1198669" y="721392"/>
          <a:ext cx="1286085" cy="12860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D3D6E1-DFC5-41AD-A7BD-04B2BCAC7BDE}">
      <dsp:nvSpPr>
        <dsp:cNvPr id="0" name=""/>
        <dsp:cNvSpPr/>
      </dsp:nvSpPr>
      <dsp:spPr>
        <a:xfrm>
          <a:off x="4447" y="2197736"/>
          <a:ext cx="3674531" cy="551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100000"/>
            </a:lnSpc>
            <a:spcBef>
              <a:spcPct val="0"/>
            </a:spcBef>
            <a:spcAft>
              <a:spcPct val="35000"/>
            </a:spcAft>
            <a:buNone/>
            <a:defRPr b="1"/>
          </a:pPr>
          <a:r>
            <a:rPr lang="en-US" sz="3500" kern="1200"/>
            <a:t>Analyzer Cleaning: </a:t>
          </a:r>
        </a:p>
      </dsp:txBody>
      <dsp:txXfrm>
        <a:off x="4447" y="2197736"/>
        <a:ext cx="3674531" cy="551179"/>
      </dsp:txXfrm>
    </dsp:sp>
    <dsp:sp modelId="{8B9C6CF0-9482-40B7-BDE1-E19376CE516F}">
      <dsp:nvSpPr>
        <dsp:cNvPr id="0" name=""/>
        <dsp:cNvSpPr/>
      </dsp:nvSpPr>
      <dsp:spPr>
        <a:xfrm>
          <a:off x="4447" y="2837408"/>
          <a:ext cx="3674531" cy="2308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Clean the analyzer surface and screen with a soft cloth damped with isopropyl alcohol, distilled water, or Sani Wipes(Purple top)</a:t>
          </a:r>
        </a:p>
        <a:p>
          <a:pPr marL="0" lvl="0" indent="0" algn="ctr" defTabSz="755650">
            <a:lnSpc>
              <a:spcPct val="100000"/>
            </a:lnSpc>
            <a:spcBef>
              <a:spcPct val="0"/>
            </a:spcBef>
            <a:spcAft>
              <a:spcPct val="35000"/>
            </a:spcAft>
            <a:buNone/>
          </a:pPr>
          <a:r>
            <a:rPr lang="en-US" sz="1700" kern="1200"/>
            <a:t>A cotton swab may be used to clean the outside of the cuvette slot.  </a:t>
          </a:r>
        </a:p>
        <a:p>
          <a:pPr marL="0" lvl="0" indent="0" algn="ctr" defTabSz="755650">
            <a:lnSpc>
              <a:spcPct val="100000"/>
            </a:lnSpc>
            <a:spcBef>
              <a:spcPct val="0"/>
            </a:spcBef>
            <a:spcAft>
              <a:spcPct val="35000"/>
            </a:spcAft>
            <a:buNone/>
          </a:pPr>
          <a:r>
            <a:rPr lang="en-US" sz="1700" u="sng" kern="1200"/>
            <a:t>Do Not insert the cotton swab into the analyzer</a:t>
          </a:r>
          <a:r>
            <a:rPr lang="en-US" sz="1700" kern="1200"/>
            <a:t>.</a:t>
          </a:r>
        </a:p>
      </dsp:txBody>
      <dsp:txXfrm>
        <a:off x="4447" y="2837408"/>
        <a:ext cx="3674531" cy="2308599"/>
      </dsp:txXfrm>
    </dsp:sp>
    <dsp:sp modelId="{6271AEF1-6843-486A-A974-2D9E920AB2B4}">
      <dsp:nvSpPr>
        <dsp:cNvPr id="0" name=""/>
        <dsp:cNvSpPr/>
      </dsp:nvSpPr>
      <dsp:spPr>
        <a:xfrm>
          <a:off x="5516244" y="721392"/>
          <a:ext cx="1286085" cy="12860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AEE2EDE-7E57-46E1-A99E-8BAFBCC801BE}">
      <dsp:nvSpPr>
        <dsp:cNvPr id="0" name=""/>
        <dsp:cNvSpPr/>
      </dsp:nvSpPr>
      <dsp:spPr>
        <a:xfrm>
          <a:off x="4322021" y="2197736"/>
          <a:ext cx="3674531" cy="551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55750">
            <a:lnSpc>
              <a:spcPct val="100000"/>
            </a:lnSpc>
            <a:spcBef>
              <a:spcPct val="0"/>
            </a:spcBef>
            <a:spcAft>
              <a:spcPct val="35000"/>
            </a:spcAft>
            <a:buNone/>
            <a:defRPr b="1"/>
          </a:pPr>
          <a:r>
            <a:rPr lang="en-US" sz="3500" kern="1200"/>
            <a:t>Safety: </a:t>
          </a:r>
        </a:p>
      </dsp:txBody>
      <dsp:txXfrm>
        <a:off x="4322021" y="2197736"/>
        <a:ext cx="3674531" cy="551179"/>
      </dsp:txXfrm>
    </dsp:sp>
    <dsp:sp modelId="{3F7BCF61-CFEA-4131-A0A7-5DC7EAE5FE49}">
      <dsp:nvSpPr>
        <dsp:cNvPr id="0" name=""/>
        <dsp:cNvSpPr/>
      </dsp:nvSpPr>
      <dsp:spPr>
        <a:xfrm>
          <a:off x="4322021" y="2837408"/>
          <a:ext cx="3674531" cy="2308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Use universal precautions when performing testing.  </a:t>
          </a:r>
        </a:p>
        <a:p>
          <a:pPr marL="0" lvl="0" indent="0" algn="ctr" defTabSz="755650">
            <a:lnSpc>
              <a:spcPct val="100000"/>
            </a:lnSpc>
            <a:spcBef>
              <a:spcPct val="0"/>
            </a:spcBef>
            <a:spcAft>
              <a:spcPct val="35000"/>
            </a:spcAft>
            <a:buNone/>
          </a:pPr>
          <a:r>
            <a:rPr lang="en-US" sz="1700" kern="1200" dirty="0"/>
            <a:t>All contaminated items should be disposed of in a red/orange lined trash container.  </a:t>
          </a:r>
        </a:p>
        <a:p>
          <a:pPr marL="0" lvl="0" indent="0" algn="ctr" defTabSz="755650">
            <a:lnSpc>
              <a:spcPct val="100000"/>
            </a:lnSpc>
            <a:spcBef>
              <a:spcPct val="0"/>
            </a:spcBef>
            <a:spcAft>
              <a:spcPct val="35000"/>
            </a:spcAft>
            <a:buNone/>
          </a:pPr>
          <a:r>
            <a:rPr lang="en-US" sz="1700" kern="1200"/>
            <a:t>All sharps should be disposed of in sharps containers.</a:t>
          </a:r>
        </a:p>
      </dsp:txBody>
      <dsp:txXfrm>
        <a:off x="4322021" y="2837408"/>
        <a:ext cx="3674531" cy="23085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B0C76-1FF2-4405-B99E-35B0EA2FFA3A}">
      <dsp:nvSpPr>
        <dsp:cNvPr id="0" name=""/>
        <dsp:cNvSpPr/>
      </dsp:nvSpPr>
      <dsp:spPr>
        <a:xfrm>
          <a:off x="698871" y="1401586"/>
          <a:ext cx="1303875" cy="130387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186957-E693-416A-BA72-F2A4348BC32E}">
      <dsp:nvSpPr>
        <dsp:cNvPr id="0" name=""/>
        <dsp:cNvSpPr/>
      </dsp:nvSpPr>
      <dsp:spPr>
        <a:xfrm>
          <a:off x="1025749" y="1624720"/>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A23A03D-4D85-4939-8164-804C424DC83E}">
      <dsp:nvSpPr>
        <dsp:cNvPr id="0" name=""/>
        <dsp:cNvSpPr/>
      </dsp:nvSpPr>
      <dsp:spPr>
        <a:xfrm>
          <a:off x="6161" y="2858358"/>
          <a:ext cx="2689295" cy="1226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Take the online exam. Check your email for a message from “notify@medtraining.org” that contains a link to the exam and accompanying PowerPoint.  Passing is ≥80%</a:t>
          </a:r>
        </a:p>
      </dsp:txBody>
      <dsp:txXfrm>
        <a:off x="6161" y="2858358"/>
        <a:ext cx="2689295" cy="1226455"/>
      </dsp:txXfrm>
    </dsp:sp>
    <dsp:sp modelId="{35C7D6A7-1003-4D2B-A1A6-A4FB8C4788F8}">
      <dsp:nvSpPr>
        <dsp:cNvPr id="0" name=""/>
        <dsp:cNvSpPr/>
      </dsp:nvSpPr>
      <dsp:spPr>
        <a:xfrm>
          <a:off x="3618194" y="1413761"/>
          <a:ext cx="1303875" cy="130387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A071F4-5826-4E49-B592-702B657CA2CC}">
      <dsp:nvSpPr>
        <dsp:cNvPr id="0" name=""/>
        <dsp:cNvSpPr/>
      </dsp:nvSpPr>
      <dsp:spPr>
        <a:xfrm>
          <a:off x="3896069" y="1691636"/>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97B6DB5-402B-4682-86C6-B9E62C11288D}">
      <dsp:nvSpPr>
        <dsp:cNvPr id="0" name=""/>
        <dsp:cNvSpPr/>
      </dsp:nvSpPr>
      <dsp:spPr>
        <a:xfrm>
          <a:off x="3069519" y="2894884"/>
          <a:ext cx="2401224" cy="1177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Contact Ancillary to arrange a time to complete your practical.</a:t>
          </a:r>
        </a:p>
      </dsp:txBody>
      <dsp:txXfrm>
        <a:off x="3069519" y="2894884"/>
        <a:ext cx="2401224" cy="1177754"/>
      </dsp:txXfrm>
    </dsp:sp>
    <dsp:sp modelId="{0E1DCEC9-F9A2-4A2C-ACDA-E122277F1FB6}">
      <dsp:nvSpPr>
        <dsp:cNvPr id="0" name=""/>
        <dsp:cNvSpPr/>
      </dsp:nvSpPr>
      <dsp:spPr>
        <a:xfrm>
          <a:off x="6382185" y="1422541"/>
          <a:ext cx="1303875" cy="130387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CE8D0B-F404-48A2-9974-B26D022C29CB}">
      <dsp:nvSpPr>
        <dsp:cNvPr id="0" name=""/>
        <dsp:cNvSpPr/>
      </dsp:nvSpPr>
      <dsp:spPr>
        <a:xfrm>
          <a:off x="6660060" y="1700416"/>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BC3BFBB-A623-4040-81B8-482F8DDCB0D8}">
      <dsp:nvSpPr>
        <dsp:cNvPr id="0" name=""/>
        <dsp:cNvSpPr/>
      </dsp:nvSpPr>
      <dsp:spPr>
        <a:xfrm>
          <a:off x="5844807" y="2921225"/>
          <a:ext cx="2378631" cy="1142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Please contact Ancillary Testing if you have any questions. Ext. 3305, 5885, or 8036.</a:t>
          </a:r>
        </a:p>
      </dsp:txBody>
      <dsp:txXfrm>
        <a:off x="5844807" y="2921225"/>
        <a:ext cx="2378631" cy="11426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8702FC0-1C03-43C0-881B-E20260CB14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BC8D0641-C2C2-444D-ABFE-BCC06E4C448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BCD8F88-F3CF-4316-A4EE-A7DDB550BC98}" type="datetimeFigureOut">
              <a:rPr lang="en-US"/>
              <a:pPr>
                <a:defRPr/>
              </a:pPr>
              <a:t>11/6/2023</a:t>
            </a:fld>
            <a:endParaRPr lang="en-US" dirty="0"/>
          </a:p>
        </p:txBody>
      </p:sp>
      <p:sp>
        <p:nvSpPr>
          <p:cNvPr id="4" name="Slide Image Placeholder 3">
            <a:extLst>
              <a:ext uri="{FF2B5EF4-FFF2-40B4-BE49-F238E27FC236}">
                <a16:creationId xmlns:a16="http://schemas.microsoft.com/office/drawing/2014/main" id="{EAEF3937-AB91-4FC1-BEEE-3B0304A66FF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4602D3A-346E-4BA1-9131-5714D14063F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F1F4244-D945-4E54-AED8-04D98172FA2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116DB671-1236-4828-9C30-0AFA481042C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D3D2C5C-FA94-4E56-A3A3-461DE05EFF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9E4A34B-530B-424B-B891-23DCAF86A3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6DA1717-2A06-412A-B788-C3936B9932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96C8DD5-FE60-442B-8079-8914C7562C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A6A4BD-FDCA-4075-9619-246F914D6753}"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AFF3F9E1-F0BF-4C4F-BDF0-A5E986781C80}" type="datetimeFigureOut">
              <a:rPr lang="en-US" smtClean="0"/>
              <a:pPr>
                <a:defRPr/>
              </a:pPr>
              <a:t>11/6/2023</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1CA85278-D638-4148-8B30-BEDACC4F2579}"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70012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03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352921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4071484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79877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41367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2736984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44A9F8D-91CD-4F06-865A-960C149AD3F2}"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20D19A-938C-4BD2-869F-9CCF18F5947D}" type="slidenum">
              <a:rPr lang="en-US" altLang="en-US" smtClean="0"/>
              <a:pPr>
                <a:defRPr/>
              </a:pPr>
              <a:t>‹#›</a:t>
            </a:fld>
            <a:endParaRPr lang="en-US" altLang="en-US"/>
          </a:p>
        </p:txBody>
      </p:sp>
    </p:spTree>
    <p:extLst>
      <p:ext uri="{BB962C8B-B14F-4D97-AF65-F5344CB8AC3E}">
        <p14:creationId xmlns:p14="http://schemas.microsoft.com/office/powerpoint/2010/main" val="1075854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9A283C3-C8FF-4FEA-B632-6173C3A059BE}"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F381A0-24EE-4D72-BEA0-47FF5A83B619}" type="slidenum">
              <a:rPr lang="en-US" altLang="en-US" smtClean="0"/>
              <a:pPr>
                <a:defRPr/>
              </a:pPr>
              <a:t>‹#›</a:t>
            </a:fld>
            <a:endParaRPr lang="en-US" altLang="en-US"/>
          </a:p>
        </p:txBody>
      </p:sp>
    </p:spTree>
    <p:extLst>
      <p:ext uri="{BB962C8B-B14F-4D97-AF65-F5344CB8AC3E}">
        <p14:creationId xmlns:p14="http://schemas.microsoft.com/office/powerpoint/2010/main" val="78400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96AD5B73-02DD-4D71-AE95-D8E4D668762F}" type="datetimeFigureOut">
              <a:rPr lang="en-US" smtClean="0"/>
              <a:pPr>
                <a:defRPr/>
              </a:pPr>
              <a:t>11/6/2023</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E11BE8C7-FF81-4962-A669-72349807CC38}" type="slidenum">
              <a:rPr lang="en-US" altLang="en-US" smtClean="0"/>
              <a:pPr>
                <a:defRPr/>
              </a:pPr>
              <a:t>‹#›</a:t>
            </a:fld>
            <a:endParaRPr lang="en-US" altLang="en-US"/>
          </a:p>
        </p:txBody>
      </p:sp>
    </p:spTree>
    <p:extLst>
      <p:ext uri="{BB962C8B-B14F-4D97-AF65-F5344CB8AC3E}">
        <p14:creationId xmlns:p14="http://schemas.microsoft.com/office/powerpoint/2010/main" val="4342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D919FAA-0839-4419-901F-29779CFBD032}" type="datetimeFigureOut">
              <a:rPr lang="en-US" smtClean="0"/>
              <a:pPr>
                <a:defRPr/>
              </a:pPr>
              <a:t>11/6/2023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45353942-8094-4DD6-B34C-66E39F5C0305}" type="slidenum">
              <a:rPr lang="en-US" altLang="en-US" smtClean="0"/>
              <a:pPr>
                <a:defRPr/>
              </a:pPr>
              <a:t>‹#›</a:t>
            </a:fld>
            <a:endParaRPr lang="en-US" altLang="en-US"/>
          </a:p>
        </p:txBody>
      </p:sp>
    </p:spTree>
    <p:extLst>
      <p:ext uri="{BB962C8B-B14F-4D97-AF65-F5344CB8AC3E}">
        <p14:creationId xmlns:p14="http://schemas.microsoft.com/office/powerpoint/2010/main" val="244377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F596243-BA97-4618-A89E-1215E31A8AB4}" type="datetimeFigureOut">
              <a:rPr lang="en-US" smtClean="0"/>
              <a:pPr>
                <a:defRPr/>
              </a:pPr>
              <a:t>11/6/2023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EB14B-79EA-40A6-8DFC-C8C27DD77188}" type="slidenum">
              <a:rPr lang="en-US" altLang="en-US" smtClean="0"/>
              <a:pPr>
                <a:defRPr/>
              </a:pPr>
              <a:t>‹#›</a:t>
            </a:fld>
            <a:endParaRPr lang="en-US" altLang="en-US"/>
          </a:p>
        </p:txBody>
      </p:sp>
    </p:spTree>
    <p:extLst>
      <p:ext uri="{BB962C8B-B14F-4D97-AF65-F5344CB8AC3E}">
        <p14:creationId xmlns:p14="http://schemas.microsoft.com/office/powerpoint/2010/main" val="103393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334430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B67306A-0688-414B-8DAD-C3211CB18D43}" type="datetimeFigureOut">
              <a:rPr lang="en-US" smtClean="0"/>
              <a:pPr>
                <a:defRPr/>
              </a:pPr>
              <a:t>11/6/2023</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0470C4D-47AE-452F-9F9C-BB981AE690BC}" type="slidenum">
              <a:rPr lang="en-US" altLang="en-US" smtClean="0"/>
              <a:pPr>
                <a:defRPr/>
              </a:pPr>
              <a:t>‹#›</a:t>
            </a:fld>
            <a:endParaRPr lang="en-US" altLang="en-US"/>
          </a:p>
        </p:txBody>
      </p:sp>
    </p:spTree>
    <p:extLst>
      <p:ext uri="{BB962C8B-B14F-4D97-AF65-F5344CB8AC3E}">
        <p14:creationId xmlns:p14="http://schemas.microsoft.com/office/powerpoint/2010/main" val="251447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973F9E-1F6B-4A62-B07C-3F59999D8D76}" type="datetimeFigureOut">
              <a:rPr lang="en-US" smtClean="0"/>
              <a:pPr>
                <a:defRPr/>
              </a:pPr>
              <a:t>11/6/2023</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755CCF5-2F6C-4697-B1C8-7628434B935D}" type="slidenum">
              <a:rPr lang="en-US" altLang="en-US" smtClean="0"/>
              <a:pPr>
                <a:defRPr/>
              </a:pPr>
              <a:t>‹#›</a:t>
            </a:fld>
            <a:endParaRPr lang="en-US" altLang="en-US"/>
          </a:p>
        </p:txBody>
      </p:sp>
    </p:spTree>
    <p:extLst>
      <p:ext uri="{BB962C8B-B14F-4D97-AF65-F5344CB8AC3E}">
        <p14:creationId xmlns:p14="http://schemas.microsoft.com/office/powerpoint/2010/main" val="347504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E72A641-20F8-40FE-8E9C-BA21C59F5153}" type="datetimeFigureOut">
              <a:rPr lang="en-US" smtClean="0"/>
              <a:pPr>
                <a:defRPr/>
              </a:pPr>
              <a:t>11/6/2023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50FDFCE-C4BA-476A-908D-DE08EDE21E8A}" type="slidenum">
              <a:rPr lang="en-US" altLang="en-US" smtClean="0"/>
              <a:pPr>
                <a:defRPr/>
              </a:pPr>
              <a:t>‹#›</a:t>
            </a:fld>
            <a:endParaRPr lang="en-US" altLang="en-US"/>
          </a:p>
        </p:txBody>
      </p:sp>
    </p:spTree>
    <p:extLst>
      <p:ext uri="{BB962C8B-B14F-4D97-AF65-F5344CB8AC3E}">
        <p14:creationId xmlns:p14="http://schemas.microsoft.com/office/powerpoint/2010/main" val="888009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EA0F951-12C0-44F9-86C5-9396A0B0E8DC}" type="datetimeFigureOut">
              <a:rPr lang="en-US" smtClean="0"/>
              <a:pPr>
                <a:defRPr/>
              </a:pPr>
              <a:t>11/6/2023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39734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EA0F951-12C0-44F9-86C5-9396A0B0E8DC}" type="datetimeFigureOut">
              <a:rPr lang="en-US" smtClean="0"/>
              <a:pPr>
                <a:defRPr/>
              </a:pPr>
              <a:t>11/6/2023</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930A44DB-8F02-4925-A575-D27694B8AD5F}" type="slidenum">
              <a:rPr lang="en-US" altLang="en-US" smtClean="0"/>
              <a:pPr>
                <a:defRPr/>
              </a:pPr>
              <a:t>‹#›</a:t>
            </a:fld>
            <a:endParaRPr lang="en-US" altLang="en-US"/>
          </a:p>
        </p:txBody>
      </p:sp>
    </p:spTree>
    <p:extLst>
      <p:ext uri="{BB962C8B-B14F-4D97-AF65-F5344CB8AC3E}">
        <p14:creationId xmlns:p14="http://schemas.microsoft.com/office/powerpoint/2010/main" val="1904087090"/>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 id="2147484581" r:id="rId9"/>
    <p:sldLayoutId id="2147484582" r:id="rId10"/>
    <p:sldLayoutId id="2147484583" r:id="rId11"/>
    <p:sldLayoutId id="2147484584" r:id="rId12"/>
    <p:sldLayoutId id="2147484585" r:id="rId13"/>
    <p:sldLayoutId id="2147484586" r:id="rId14"/>
    <p:sldLayoutId id="2147484587" r:id="rId15"/>
    <p:sldLayoutId id="2147484588" r:id="rId16"/>
    <p:sldLayoutId id="21474845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hyperlink" Target="file:///\\v06.med.va.gov\ric\service\LaboratoryAdministrativeManual"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0488" name="Group 20487">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0489"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0490"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491"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0492"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493"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494"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useBgFill="1">
        <p:nvSpPr>
          <p:cNvPr id="20496" name="Rectangle 20495">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7AB91C-3F7A-440F-952A-9FC7FFFC974C}"/>
              </a:ext>
            </a:extLst>
          </p:cNvPr>
          <p:cNvSpPr>
            <a:spLocks noGrp="1"/>
          </p:cNvSpPr>
          <p:nvPr>
            <p:ph type="ctrTitle"/>
          </p:nvPr>
        </p:nvSpPr>
        <p:spPr>
          <a:xfrm>
            <a:off x="2890838" y="685800"/>
            <a:ext cx="5736430" cy="1752599"/>
          </a:xfrm>
        </p:spPr>
        <p:txBody>
          <a:bodyPr vert="horz" lIns="91440" tIns="45720" rIns="91440" bIns="45720" rtlCol="0" anchor="ctr">
            <a:normAutofit/>
          </a:bodyPr>
          <a:lstStyle/>
          <a:p>
            <a:pPr marL="484632" algn="ctr" fontAlgn="auto">
              <a:spcAft>
                <a:spcPts val="0"/>
              </a:spcAft>
              <a:defRPr/>
            </a:pPr>
            <a:r>
              <a:rPr lang="en-US" sz="4400" dirty="0"/>
              <a:t>Annual </a:t>
            </a:r>
            <a:r>
              <a:rPr lang="en-US" sz="4400" dirty="0" err="1"/>
              <a:t>Avoximeter</a:t>
            </a:r>
            <a:r>
              <a:rPr lang="en-US" sz="4400" dirty="0"/>
              <a:t> Competency</a:t>
            </a:r>
          </a:p>
        </p:txBody>
      </p:sp>
      <p:sp>
        <p:nvSpPr>
          <p:cNvPr id="20498" name="Rectangle 20497">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0500"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1"/>
            <a:ext cx="644163"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20502"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1"/>
            <a:ext cx="626857"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0504"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5830"/>
            <a:ext cx="1631559"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0506"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4308" y="2695292"/>
            <a:ext cx="2018057"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508" name="Freeform: Shape 20507">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424" y="2690532"/>
            <a:ext cx="217824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0510"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068" y="2581071"/>
            <a:ext cx="2170926"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20483" name="Subtitle 2">
            <a:extLst>
              <a:ext uri="{FF2B5EF4-FFF2-40B4-BE49-F238E27FC236}">
                <a16:creationId xmlns:a16="http://schemas.microsoft.com/office/drawing/2014/main" id="{2AFE7EC4-FDC9-404A-BBAF-7E6E2E19D563}"/>
              </a:ext>
            </a:extLst>
          </p:cNvPr>
          <p:cNvSpPr>
            <a:spLocks noGrp="1" noChangeArrowheads="1"/>
          </p:cNvSpPr>
          <p:nvPr>
            <p:ph type="subTitle" idx="1"/>
          </p:nvPr>
        </p:nvSpPr>
        <p:spPr>
          <a:xfrm>
            <a:off x="2890838" y="2666999"/>
            <a:ext cx="5736429" cy="3124201"/>
          </a:xfrm>
        </p:spPr>
        <p:txBody>
          <a:bodyPr vert="horz" lIns="91440" tIns="45720" rIns="91440" bIns="45720" rtlCol="0" anchor="t">
            <a:normAutofit fontScale="92500" lnSpcReduction="20000"/>
          </a:bodyPr>
          <a:lstStyle/>
          <a:p>
            <a:pPr algn="l">
              <a:lnSpc>
                <a:spcPct val="90000"/>
              </a:lnSpc>
              <a:buFont typeface="Arial"/>
              <a:buChar char="•"/>
            </a:pPr>
            <a:endParaRPr lang="en-US" altLang="en-US" sz="1700" dirty="0"/>
          </a:p>
          <a:p>
            <a:pPr algn="ctr">
              <a:lnSpc>
                <a:spcPct val="90000"/>
              </a:lnSpc>
              <a:buFont typeface="Arial"/>
              <a:buChar char="•"/>
            </a:pPr>
            <a:r>
              <a:rPr lang="en-US" altLang="en-US" sz="3500" b="1" i="1" dirty="0"/>
              <a:t>Cardiac Cath Lab</a:t>
            </a:r>
          </a:p>
          <a:p>
            <a:pPr algn="l">
              <a:lnSpc>
                <a:spcPct val="90000"/>
              </a:lnSpc>
              <a:buFont typeface="Arial"/>
              <a:buChar char="•"/>
            </a:pPr>
            <a:endParaRPr lang="en-US" altLang="en-US" sz="1700" b="1" i="1" dirty="0"/>
          </a:p>
          <a:p>
            <a:pPr algn="l">
              <a:lnSpc>
                <a:spcPct val="90000"/>
              </a:lnSpc>
              <a:buFont typeface="Arial"/>
              <a:buChar char="•"/>
            </a:pPr>
            <a:r>
              <a:rPr lang="en-US" altLang="en-US" sz="2800" dirty="0"/>
              <a:t>Read this module.  </a:t>
            </a:r>
          </a:p>
          <a:p>
            <a:pPr algn="l">
              <a:lnSpc>
                <a:spcPct val="90000"/>
              </a:lnSpc>
              <a:buFont typeface="Arial"/>
              <a:buChar char="•"/>
            </a:pPr>
            <a:r>
              <a:rPr lang="en-US" altLang="en-US" sz="2800" dirty="0"/>
              <a:t>Complete the test following the module; you must score ≥80% to be recertified.</a:t>
            </a:r>
          </a:p>
          <a:p>
            <a:pPr algn="l">
              <a:lnSpc>
                <a:spcPct val="90000"/>
              </a:lnSpc>
              <a:buFont typeface="Arial"/>
              <a:buChar char="•"/>
            </a:pPr>
            <a:r>
              <a:rPr lang="en-US" altLang="en-US" sz="2800" dirty="0"/>
              <a:t>Schedule your Practical with Ancillary.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1679-C21E-4950-A0AF-8583A193E7AF}"/>
              </a:ext>
            </a:extLst>
          </p:cNvPr>
          <p:cNvSpPr>
            <a:spLocks noGrp="1"/>
          </p:cNvSpPr>
          <p:nvPr>
            <p:ph type="title"/>
          </p:nvPr>
        </p:nvSpPr>
        <p:spPr>
          <a:xfrm>
            <a:off x="1143001" y="0"/>
            <a:ext cx="7475800" cy="1943099"/>
          </a:xfrm>
        </p:spPr>
        <p:txBody>
          <a:bodyPr rtlCol="0">
            <a:normAutofit/>
          </a:bodyPr>
          <a:lstStyle/>
          <a:p>
            <a:pPr marL="484632" eaLnBrk="1" fontAlgn="auto" hangingPunct="1">
              <a:lnSpc>
                <a:spcPct val="90000"/>
              </a:lnSpc>
              <a:spcAft>
                <a:spcPts val="0"/>
              </a:spcAft>
              <a:defRPr/>
            </a:pPr>
            <a:r>
              <a:rPr lang="en-US" dirty="0"/>
              <a:t>Sources of Error/Interfering Factors</a:t>
            </a:r>
            <a:br>
              <a:rPr lang="en-US" dirty="0"/>
            </a:br>
            <a:endParaRPr lang="en-US" dirty="0"/>
          </a:p>
        </p:txBody>
      </p:sp>
      <p:graphicFrame>
        <p:nvGraphicFramePr>
          <p:cNvPr id="16389" name="Content Placeholder 2">
            <a:extLst>
              <a:ext uri="{FF2B5EF4-FFF2-40B4-BE49-F238E27FC236}">
                <a16:creationId xmlns:a16="http://schemas.microsoft.com/office/drawing/2014/main" id="{9041DE23-1768-B72D-DFAC-75302FEA0DBD}"/>
              </a:ext>
            </a:extLst>
          </p:cNvPr>
          <p:cNvGraphicFramePr>
            <a:graphicFrameLocks noGrp="1"/>
          </p:cNvGraphicFramePr>
          <p:nvPr>
            <p:ph idx="1"/>
            <p:extLst>
              <p:ext uri="{D42A27DB-BD31-4B8C-83A1-F6EECF244321}">
                <p14:modId xmlns:p14="http://schemas.microsoft.com/office/powerpoint/2010/main" val="1227487145"/>
              </p:ext>
            </p:extLst>
          </p:nvPr>
        </p:nvGraphicFramePr>
        <p:xfrm>
          <a:off x="609600" y="685800"/>
          <a:ext cx="8763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537E925-B768-4799-8F9C-3A6DC5DD25C7}"/>
              </a:ext>
            </a:extLst>
          </p:cNvPr>
          <p:cNvSpPr>
            <a:spLocks noGrp="1" noChangeArrowheads="1"/>
          </p:cNvSpPr>
          <p:nvPr>
            <p:ph type="title"/>
          </p:nvPr>
        </p:nvSpPr>
        <p:spPr>
          <a:xfrm>
            <a:off x="762000" y="0"/>
            <a:ext cx="7306739" cy="1752599"/>
          </a:xfrm>
        </p:spPr>
        <p:txBody>
          <a:bodyPr>
            <a:normAutofit/>
          </a:bodyPr>
          <a:lstStyle/>
          <a:p>
            <a:pPr marL="484188" eaLnBrk="1" hangingPunct="1"/>
            <a:r>
              <a:rPr lang="en-US" altLang="en-US" dirty="0"/>
              <a:t>Maintenance and Safety</a:t>
            </a:r>
          </a:p>
        </p:txBody>
      </p:sp>
      <p:graphicFrame>
        <p:nvGraphicFramePr>
          <p:cNvPr id="31748" name="Content Placeholder 2">
            <a:extLst>
              <a:ext uri="{FF2B5EF4-FFF2-40B4-BE49-F238E27FC236}">
                <a16:creationId xmlns:a16="http://schemas.microsoft.com/office/drawing/2014/main" id="{B3ACCAF7-7EB9-E76C-0A85-5C04F0629FB1}"/>
              </a:ext>
            </a:extLst>
          </p:cNvPr>
          <p:cNvGraphicFramePr>
            <a:graphicFrameLocks noGrp="1"/>
          </p:cNvGraphicFramePr>
          <p:nvPr>
            <p:ph idx="1"/>
            <p:extLst>
              <p:ext uri="{D42A27DB-BD31-4B8C-83A1-F6EECF244321}">
                <p14:modId xmlns:p14="http://schemas.microsoft.com/office/powerpoint/2010/main" val="3155639276"/>
              </p:ext>
            </p:extLst>
          </p:nvPr>
        </p:nvGraphicFramePr>
        <p:xfrm>
          <a:off x="990600" y="914400"/>
          <a:ext cx="8001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F809B6C-5710-4555-AFF8-2C8AC0592FA2}"/>
              </a:ext>
            </a:extLst>
          </p:cNvPr>
          <p:cNvSpPr>
            <a:spLocks noGrp="1" noChangeArrowheads="1"/>
          </p:cNvSpPr>
          <p:nvPr>
            <p:ph type="title"/>
          </p:nvPr>
        </p:nvSpPr>
        <p:spPr>
          <a:xfrm>
            <a:off x="1828800" y="152400"/>
            <a:ext cx="5736430" cy="1752599"/>
          </a:xfrm>
        </p:spPr>
        <p:txBody>
          <a:bodyPr>
            <a:normAutofit/>
          </a:bodyPr>
          <a:lstStyle/>
          <a:p>
            <a:pPr eaLnBrk="1" hangingPunct="1"/>
            <a:r>
              <a:rPr lang="en-US" altLang="en-US" dirty="0"/>
              <a:t>Questions/Problems</a:t>
            </a:r>
          </a:p>
        </p:txBody>
      </p:sp>
      <p:sp>
        <p:nvSpPr>
          <p:cNvPr id="32771" name="Content Placeholder 2">
            <a:extLst>
              <a:ext uri="{FF2B5EF4-FFF2-40B4-BE49-F238E27FC236}">
                <a16:creationId xmlns:a16="http://schemas.microsoft.com/office/drawing/2014/main" id="{183EA73E-ED63-416F-BB74-74E803DC905C}"/>
              </a:ext>
            </a:extLst>
          </p:cNvPr>
          <p:cNvSpPr>
            <a:spLocks noGrp="1" noChangeArrowheads="1"/>
          </p:cNvSpPr>
          <p:nvPr>
            <p:ph idx="1"/>
          </p:nvPr>
        </p:nvSpPr>
        <p:spPr>
          <a:xfrm>
            <a:off x="990600" y="1752600"/>
            <a:ext cx="7867389" cy="5791199"/>
          </a:xfrm>
        </p:spPr>
        <p:txBody>
          <a:bodyPr anchor="t">
            <a:normAutofit/>
          </a:bodyPr>
          <a:lstStyle/>
          <a:p>
            <a:pPr marL="0" indent="0" eaLnBrk="1" hangingPunct="1">
              <a:spcBef>
                <a:spcPts val="600"/>
              </a:spcBef>
              <a:buFont typeface="Arial" panose="020B0604020202020204" pitchFamily="34" charset="0"/>
              <a:buNone/>
              <a:defRPr/>
            </a:pPr>
            <a:r>
              <a:rPr lang="en-US" altLang="en-US" sz="2800" dirty="0"/>
              <a:t>Contact ancillary at 5885, 3305, or 8036</a:t>
            </a:r>
          </a:p>
          <a:p>
            <a:pPr marL="0" indent="0" eaLnBrk="1" hangingPunct="1">
              <a:spcBef>
                <a:spcPts val="600"/>
              </a:spcBef>
              <a:buFont typeface="Arial" panose="020B0604020202020204" pitchFamily="34" charset="0"/>
              <a:buNone/>
              <a:defRPr/>
            </a:pPr>
            <a:r>
              <a:rPr lang="en-US" altLang="en-US" sz="2800" dirty="0"/>
              <a:t>Policy for this test is in Media lab federal. If you need to review this policy and procedure, Use the link below.</a:t>
            </a:r>
          </a:p>
          <a:p>
            <a:pPr marL="0" indent="0">
              <a:spcBef>
                <a:spcPts val="600"/>
              </a:spcBef>
              <a:buNone/>
              <a:defRPr/>
            </a:pPr>
            <a:r>
              <a:rPr lang="en-US" sz="1800" b="1" u="sng" dirty="0">
                <a:effectLst/>
                <a:latin typeface="Franklin Gothic Book" panose="020B0503020102020204" pitchFamily="34" charset="0"/>
                <a:ea typeface="Calibri" panose="020F0502020204030204" pitchFamily="34" charset="0"/>
                <a:hlinkClick r:id="rId3" action="ppaction://hlinkfile"/>
              </a:rPr>
              <a:t>\\v06.med.va.gov\ric\service\LaboratoryAdministrativeManual</a:t>
            </a:r>
            <a:endParaRPr lang="en-US" sz="1800" b="1" u="sng" dirty="0">
              <a:effectLst/>
              <a:latin typeface="Franklin Gothic Book" panose="020B0503020102020204" pitchFamily="34" charset="0"/>
              <a:ea typeface="Calibri" panose="020F0502020204030204" pitchFamily="34" charset="0"/>
            </a:endParaRP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Click on “POC Ancillary Backup”</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“Point of Care Ancillary</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“Manual tests”</a:t>
            </a:r>
          </a:p>
          <a:p>
            <a:pPr marL="0" indent="0">
              <a:spcBef>
                <a:spcPts val="600"/>
              </a:spcBef>
              <a:buNone/>
              <a:defRPr/>
            </a:pPr>
            <a:r>
              <a:rPr lang="en-US" sz="1800" b="1" dirty="0">
                <a:latin typeface="Franklin Gothic Book" panose="020B0503020102020204" pitchFamily="34" charset="0"/>
                <a:ea typeface="Calibri" panose="020F0502020204030204" pitchFamily="34" charset="0"/>
              </a:rPr>
              <a:t>		</a:t>
            </a:r>
            <a:r>
              <a:rPr lang="en-US" sz="1800" b="1" u="sng" dirty="0">
                <a:latin typeface="Franklin Gothic Book" panose="020B0503020102020204" pitchFamily="34" charset="0"/>
                <a:ea typeface="Calibri" panose="020F0502020204030204" pitchFamily="34" charset="0"/>
              </a:rPr>
              <a:t>And select “</a:t>
            </a:r>
            <a:r>
              <a:rPr lang="en-US" sz="1800" b="1" u="sng" dirty="0" err="1">
                <a:latin typeface="Franklin Gothic Book" panose="020B0503020102020204" pitchFamily="34" charset="0"/>
                <a:ea typeface="Calibri" panose="020F0502020204030204" pitchFamily="34" charset="0"/>
              </a:rPr>
              <a:t>Avoximeter</a:t>
            </a:r>
            <a:r>
              <a:rPr lang="en-US" sz="1800" b="1" u="sng" dirty="0">
                <a:latin typeface="Franklin Gothic Book" panose="020B0503020102020204" pitchFamily="34" charset="0"/>
                <a:ea typeface="Calibri" panose="020F0502020204030204" pitchFamily="34" charset="0"/>
              </a:rPr>
              <a:t> 4000” Procedure</a:t>
            </a:r>
          </a:p>
          <a:p>
            <a:pPr marL="0" indent="0">
              <a:spcBef>
                <a:spcPts val="600"/>
              </a:spcBef>
              <a:buNone/>
              <a:defRPr/>
            </a:pPr>
            <a:endParaRPr lang="en-US" sz="1600" dirty="0">
              <a:effectLst/>
              <a:latin typeface="Arial" panose="020B0604020202020204" pitchFamily="34" charset="0"/>
              <a:ea typeface="Calibri" panose="020F0502020204030204" pitchFamily="34" charset="0"/>
            </a:endParaRPr>
          </a:p>
          <a:p>
            <a:pPr marL="0" indent="0" eaLnBrk="1" hangingPunct="1">
              <a:spcBef>
                <a:spcPts val="600"/>
              </a:spcBef>
              <a:buFont typeface="Arial" panose="020B0604020202020204" pitchFamily="34" charset="0"/>
              <a:buNone/>
              <a:defRPr/>
            </a:pPr>
            <a:endParaRPr lang="en-US" alt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B85A01D-AC74-4138-8CCD-1B40BB9E52BC}"/>
              </a:ext>
            </a:extLst>
          </p:cNvPr>
          <p:cNvSpPr>
            <a:spLocks noGrp="1" noChangeArrowheads="1"/>
          </p:cNvSpPr>
          <p:nvPr>
            <p:ph type="title"/>
          </p:nvPr>
        </p:nvSpPr>
        <p:spPr>
          <a:xfrm>
            <a:off x="918630" y="152400"/>
            <a:ext cx="7306739" cy="1752599"/>
          </a:xfrm>
        </p:spPr>
        <p:txBody>
          <a:bodyPr>
            <a:normAutofit/>
          </a:bodyPr>
          <a:lstStyle/>
          <a:p>
            <a:pPr eaLnBrk="1" hangingPunct="1"/>
            <a:r>
              <a:rPr lang="en-US" altLang="en-US" dirty="0"/>
              <a:t>What’s Next?</a:t>
            </a:r>
          </a:p>
        </p:txBody>
      </p:sp>
      <p:graphicFrame>
        <p:nvGraphicFramePr>
          <p:cNvPr id="33824" name="Content Placeholder 2">
            <a:extLst>
              <a:ext uri="{FF2B5EF4-FFF2-40B4-BE49-F238E27FC236}">
                <a16:creationId xmlns:a16="http://schemas.microsoft.com/office/drawing/2014/main" id="{5E14DE37-C334-9AF8-CDFA-404D5CA4A8CD}"/>
              </a:ext>
            </a:extLst>
          </p:cNvPr>
          <p:cNvGraphicFramePr>
            <a:graphicFrameLocks noGrp="1"/>
          </p:cNvGraphicFramePr>
          <p:nvPr>
            <p:ph idx="1"/>
            <p:extLst>
              <p:ext uri="{D42A27DB-BD31-4B8C-83A1-F6EECF244321}">
                <p14:modId xmlns:p14="http://schemas.microsoft.com/office/powerpoint/2010/main" val="980515042"/>
              </p:ext>
            </p:extLst>
          </p:nvPr>
        </p:nvGraphicFramePr>
        <p:xfrm>
          <a:off x="838200" y="12192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702E028-824A-40D1-853E-963BA2EBF83F}"/>
              </a:ext>
            </a:extLst>
          </p:cNvPr>
          <p:cNvSpPr>
            <a:spLocks noGrp="1" noChangeArrowheads="1"/>
          </p:cNvSpPr>
          <p:nvPr>
            <p:ph type="title"/>
          </p:nvPr>
        </p:nvSpPr>
        <p:spPr>
          <a:xfrm>
            <a:off x="2057400" y="76200"/>
            <a:ext cx="5736430" cy="1752599"/>
          </a:xfrm>
        </p:spPr>
        <p:txBody>
          <a:bodyPr>
            <a:normAutofit/>
          </a:bodyPr>
          <a:lstStyle/>
          <a:p>
            <a:pPr marL="484188" eaLnBrk="1" hangingPunct="1"/>
            <a:r>
              <a:rPr lang="en-US" altLang="en-US" sz="6600" dirty="0"/>
              <a:t>Principle</a:t>
            </a:r>
          </a:p>
        </p:txBody>
      </p:sp>
      <p:sp>
        <p:nvSpPr>
          <p:cNvPr id="10243" name="Content Placeholder 2">
            <a:extLst>
              <a:ext uri="{FF2B5EF4-FFF2-40B4-BE49-F238E27FC236}">
                <a16:creationId xmlns:a16="http://schemas.microsoft.com/office/drawing/2014/main" id="{88CE086A-AC56-46C7-963D-FFFD0FEFE4FC}"/>
              </a:ext>
            </a:extLst>
          </p:cNvPr>
          <p:cNvSpPr>
            <a:spLocks noGrp="1"/>
          </p:cNvSpPr>
          <p:nvPr>
            <p:ph idx="1"/>
          </p:nvPr>
        </p:nvSpPr>
        <p:spPr>
          <a:xfrm>
            <a:off x="2667000" y="1828799"/>
            <a:ext cx="5736429" cy="3124201"/>
          </a:xfrm>
        </p:spPr>
        <p:txBody>
          <a:bodyPr rtlCol="0" anchor="t">
            <a:normAutofit fontScale="25000" lnSpcReduction="20000"/>
          </a:bodyPr>
          <a:lstStyle/>
          <a:p>
            <a:pPr marL="65087" indent="0" eaLnBrk="1" fontAlgn="auto" hangingPunct="1">
              <a:spcAft>
                <a:spcPts val="0"/>
              </a:spcAft>
              <a:buFont typeface="Wingdings 2" panose="05020102010507070707" pitchFamily="18" charset="2"/>
              <a:buNone/>
              <a:defRPr/>
            </a:pPr>
            <a:endParaRPr lang="en-US" sz="1700" b="1" i="1" dirty="0"/>
          </a:p>
          <a:p>
            <a:pPr marL="65087" indent="0" eaLnBrk="1" fontAlgn="auto" hangingPunct="1">
              <a:spcAft>
                <a:spcPts val="0"/>
              </a:spcAft>
              <a:buFont typeface="Wingdings 2" panose="05020102010507070707" pitchFamily="18" charset="2"/>
              <a:buNone/>
              <a:defRPr/>
            </a:pPr>
            <a:endParaRPr lang="en-US" sz="1700" dirty="0"/>
          </a:p>
          <a:p>
            <a:pPr eaLnBrk="1" fontAlgn="auto" hangingPunct="1">
              <a:spcAft>
                <a:spcPts val="0"/>
              </a:spcAft>
              <a:defRPr/>
            </a:pPr>
            <a:r>
              <a:rPr lang="en-US" sz="11200" dirty="0"/>
              <a:t>The </a:t>
            </a:r>
            <a:r>
              <a:rPr lang="en-US" sz="11200" dirty="0" err="1"/>
              <a:t>Avoximeter</a:t>
            </a:r>
            <a:r>
              <a:rPr lang="en-US" sz="11200" dirty="0"/>
              <a:t> illuminates the sample with multiple wavelengths of light, records the optical absorbance of the sample at each wavelength, and computes the results. </a:t>
            </a:r>
          </a:p>
          <a:p>
            <a:pPr eaLnBrk="1" fontAlgn="auto" hangingPunct="1">
              <a:spcAft>
                <a:spcPts val="0"/>
              </a:spcAft>
              <a:defRPr/>
            </a:pPr>
            <a:endParaRPr lang="en-US" sz="11200" dirty="0"/>
          </a:p>
          <a:p>
            <a:pPr eaLnBrk="1" fontAlgn="auto" hangingPunct="1">
              <a:spcAft>
                <a:spcPts val="0"/>
              </a:spcAft>
              <a:defRPr/>
            </a:pPr>
            <a:r>
              <a:rPr lang="en-US" sz="11200" dirty="0"/>
              <a:t>In 10 seconds, the total hemoglobin concentration and the relative concentrations of oxy-, carboxy-, and methemoglobin are shown in appropriate units on the liquid-crystal display on the front panel.</a:t>
            </a:r>
            <a:endParaRPr lang="en-US" altLang="en-US" sz="11200" dirty="0"/>
          </a:p>
          <a:p>
            <a:pPr eaLnBrk="1" fontAlgn="auto" hangingPunct="1">
              <a:spcAft>
                <a:spcPts val="0"/>
              </a:spcAft>
              <a:defRPr/>
            </a:pPr>
            <a:endParaRPr lang="en-US" alt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7D57707-EFC7-4AEB-A2E6-3940637A31C9}"/>
              </a:ext>
            </a:extLst>
          </p:cNvPr>
          <p:cNvSpPr>
            <a:spLocks noGrp="1" noChangeArrowheads="1"/>
          </p:cNvSpPr>
          <p:nvPr>
            <p:ph type="title"/>
          </p:nvPr>
        </p:nvSpPr>
        <p:spPr>
          <a:xfrm>
            <a:off x="838200" y="191911"/>
            <a:ext cx="7704667" cy="1789289"/>
          </a:xfrm>
        </p:spPr>
        <p:txBody>
          <a:bodyPr/>
          <a:lstStyle/>
          <a:p>
            <a:pPr marL="484188" eaLnBrk="1" hangingPunct="1"/>
            <a:r>
              <a:rPr lang="en-US" altLang="en-US" sz="4800" dirty="0"/>
              <a:t>Specimen</a:t>
            </a:r>
            <a:endParaRPr lang="en-US" altLang="en-US" dirty="0"/>
          </a:p>
        </p:txBody>
      </p:sp>
      <p:sp>
        <p:nvSpPr>
          <p:cNvPr id="5123" name="Content Placeholder 2">
            <a:extLst>
              <a:ext uri="{FF2B5EF4-FFF2-40B4-BE49-F238E27FC236}">
                <a16:creationId xmlns:a16="http://schemas.microsoft.com/office/drawing/2014/main" id="{85DD6B25-A0B1-4BFA-B7A4-4AB6DF635D27}"/>
              </a:ext>
            </a:extLst>
          </p:cNvPr>
          <p:cNvSpPr>
            <a:spLocks noGrp="1"/>
          </p:cNvSpPr>
          <p:nvPr>
            <p:ph idx="1"/>
          </p:nvPr>
        </p:nvSpPr>
        <p:spPr>
          <a:xfrm>
            <a:off x="660400" y="2125133"/>
            <a:ext cx="8458200" cy="4572000"/>
          </a:xfrm>
        </p:spPr>
        <p:txBody>
          <a:bodyPr rtlCol="0">
            <a:normAutofit/>
          </a:bodyPr>
          <a:lstStyle/>
          <a:p>
            <a:pPr marL="274320" indent="-274320" eaLnBrk="1" fontAlgn="auto" hangingPunct="1">
              <a:spcAft>
                <a:spcPts val="0"/>
              </a:spcAft>
              <a:buClr>
                <a:schemeClr val="tx1"/>
              </a:buClr>
              <a:buFont typeface="Wingdings 2"/>
              <a:buChar char=""/>
              <a:defRPr/>
            </a:pPr>
            <a:r>
              <a:rPr lang="en-US" sz="2800" dirty="0"/>
              <a:t>Heparinized whole blood obtained in a plain syringe by the physician or physician assistant from catheters used in the catheterization lab.</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The minimum acceptable sample size is 50 µL.</a:t>
            </a:r>
          </a:p>
          <a:p>
            <a:pPr marL="0" indent="0" eaLnBrk="1" fontAlgn="auto" hangingPunct="1">
              <a:spcAft>
                <a:spcPts val="0"/>
              </a:spcAft>
              <a:buClr>
                <a:schemeClr val="tx1"/>
              </a:buClr>
              <a:buFont typeface="Arial" panose="020B0604020202020204" pitchFamily="34" charset="0"/>
              <a:buNone/>
              <a:defRPr/>
            </a:pPr>
            <a:r>
              <a:rPr lang="en-US" sz="2800" dirty="0"/>
              <a:t> </a:t>
            </a:r>
          </a:p>
          <a:p>
            <a:pPr marL="274320" indent="-274320" eaLnBrk="1" fontAlgn="auto" hangingPunct="1">
              <a:spcAft>
                <a:spcPts val="0"/>
              </a:spcAft>
              <a:buClr>
                <a:schemeClr val="tx1"/>
              </a:buClr>
              <a:buFont typeface="Wingdings 2"/>
              <a:buChar char=""/>
              <a:defRPr/>
            </a:pPr>
            <a:r>
              <a:rPr lang="en-US" sz="2800" dirty="0"/>
              <a:t>Sample must be rolled between palms to keep the red cells and plasma well mixed.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A6E6D01-EA0C-41F2-8E61-0B052766685D}"/>
              </a:ext>
            </a:extLst>
          </p:cNvPr>
          <p:cNvSpPr>
            <a:spLocks noGrp="1" noChangeArrowheads="1"/>
          </p:cNvSpPr>
          <p:nvPr>
            <p:ph type="title"/>
          </p:nvPr>
        </p:nvSpPr>
        <p:spPr>
          <a:xfrm>
            <a:off x="1297950" y="76200"/>
            <a:ext cx="7306739" cy="1752599"/>
          </a:xfrm>
        </p:spPr>
        <p:txBody>
          <a:bodyPr>
            <a:normAutofit/>
          </a:bodyPr>
          <a:lstStyle/>
          <a:p>
            <a:pPr marL="484188" eaLnBrk="1" hangingPunct="1"/>
            <a:r>
              <a:rPr lang="en-US" altLang="en-US" dirty="0"/>
              <a:t>Quality Control Procedure</a:t>
            </a:r>
          </a:p>
        </p:txBody>
      </p:sp>
      <p:graphicFrame>
        <p:nvGraphicFramePr>
          <p:cNvPr id="24585" name="Content Placeholder 2">
            <a:extLst>
              <a:ext uri="{FF2B5EF4-FFF2-40B4-BE49-F238E27FC236}">
                <a16:creationId xmlns:a16="http://schemas.microsoft.com/office/drawing/2014/main" id="{41FB7883-0583-BA7A-F99F-E929820BF844}"/>
              </a:ext>
            </a:extLst>
          </p:cNvPr>
          <p:cNvGraphicFramePr>
            <a:graphicFrameLocks noGrp="1"/>
          </p:cNvGraphicFramePr>
          <p:nvPr>
            <p:ph idx="1"/>
            <p:extLst>
              <p:ext uri="{D42A27DB-BD31-4B8C-83A1-F6EECF244321}">
                <p14:modId xmlns:p14="http://schemas.microsoft.com/office/powerpoint/2010/main" val="1887948153"/>
              </p:ext>
            </p:extLst>
          </p:nvPr>
        </p:nvGraphicFramePr>
        <p:xfrm>
          <a:off x="990600" y="1371600"/>
          <a:ext cx="7823472"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BC7F3E4-CDA5-4860-8C8F-AF7D5BFE0B2B}"/>
              </a:ext>
            </a:extLst>
          </p:cNvPr>
          <p:cNvSpPr>
            <a:spLocks noGrp="1" noChangeArrowheads="1"/>
          </p:cNvSpPr>
          <p:nvPr>
            <p:ph type="title"/>
          </p:nvPr>
        </p:nvSpPr>
        <p:spPr>
          <a:xfrm>
            <a:off x="1117594" y="160868"/>
            <a:ext cx="7306739" cy="1752599"/>
          </a:xfrm>
        </p:spPr>
        <p:txBody>
          <a:bodyPr>
            <a:normAutofit/>
          </a:bodyPr>
          <a:lstStyle/>
          <a:p>
            <a:pPr eaLnBrk="1" hangingPunct="1"/>
            <a:r>
              <a:rPr lang="en-US" altLang="en-US" sz="7200" dirty="0"/>
              <a:t>Optical QC</a:t>
            </a:r>
          </a:p>
        </p:txBody>
      </p:sp>
      <p:graphicFrame>
        <p:nvGraphicFramePr>
          <p:cNvPr id="25610" name="Content Placeholder 2">
            <a:extLst>
              <a:ext uri="{FF2B5EF4-FFF2-40B4-BE49-F238E27FC236}">
                <a16:creationId xmlns:a16="http://schemas.microsoft.com/office/drawing/2014/main" id="{D6DA577F-4B38-59FE-D412-DBC4F047D306}"/>
              </a:ext>
            </a:extLst>
          </p:cNvPr>
          <p:cNvGraphicFramePr>
            <a:graphicFrameLocks noGrp="1"/>
          </p:cNvGraphicFramePr>
          <p:nvPr>
            <p:ph idx="1"/>
            <p:extLst>
              <p:ext uri="{D42A27DB-BD31-4B8C-83A1-F6EECF244321}">
                <p14:modId xmlns:p14="http://schemas.microsoft.com/office/powerpoint/2010/main" val="1122527422"/>
              </p:ext>
            </p:extLst>
          </p:nvPr>
        </p:nvGraphicFramePr>
        <p:xfrm>
          <a:off x="685800" y="1905000"/>
          <a:ext cx="8458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6645" name="Rectangle 26632">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46" name="Freeform: Shape 26634">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626" name="Title 1">
            <a:extLst>
              <a:ext uri="{FF2B5EF4-FFF2-40B4-BE49-F238E27FC236}">
                <a16:creationId xmlns:a16="http://schemas.microsoft.com/office/drawing/2014/main" id="{8E1FCB66-CF29-4076-83FD-97E5BFEFDE31}"/>
              </a:ext>
            </a:extLst>
          </p:cNvPr>
          <p:cNvSpPr>
            <a:spLocks noGrp="1" noChangeArrowheads="1"/>
          </p:cNvSpPr>
          <p:nvPr>
            <p:ph type="title"/>
          </p:nvPr>
        </p:nvSpPr>
        <p:spPr>
          <a:xfrm>
            <a:off x="401265" y="685800"/>
            <a:ext cx="1979972" cy="5105400"/>
          </a:xfrm>
        </p:spPr>
        <p:txBody>
          <a:bodyPr>
            <a:normAutofit/>
          </a:bodyPr>
          <a:lstStyle/>
          <a:p>
            <a:pPr eaLnBrk="1" hangingPunct="1"/>
            <a:r>
              <a:rPr lang="en-US" altLang="en-US" sz="3400" dirty="0">
                <a:solidFill>
                  <a:srgbClr val="FFFFFF"/>
                </a:solidFill>
              </a:rPr>
              <a:t>Liquid QC (Aqueous QC)</a:t>
            </a:r>
          </a:p>
        </p:txBody>
      </p:sp>
      <p:grpSp>
        <p:nvGrpSpPr>
          <p:cNvPr id="26647" name="Group 26636">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6638"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6639"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6640"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6641"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6642"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6643"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6628" name="Content Placeholder 2">
            <a:extLst>
              <a:ext uri="{FF2B5EF4-FFF2-40B4-BE49-F238E27FC236}">
                <a16:creationId xmlns:a16="http://schemas.microsoft.com/office/drawing/2014/main" id="{080D1F68-3839-1CDE-6E59-C8C69C379976}"/>
              </a:ext>
            </a:extLst>
          </p:cNvPr>
          <p:cNvGraphicFramePr>
            <a:graphicFrameLocks noGrp="1"/>
          </p:cNvGraphicFramePr>
          <p:nvPr>
            <p:ph idx="1"/>
            <p:extLst>
              <p:ext uri="{D42A27DB-BD31-4B8C-83A1-F6EECF244321}">
                <p14:modId xmlns:p14="http://schemas.microsoft.com/office/powerpoint/2010/main" val="170862085"/>
              </p:ext>
            </p:extLst>
          </p:nvPr>
        </p:nvGraphicFramePr>
        <p:xfrm>
          <a:off x="2590800" y="457200"/>
          <a:ext cx="5917726" cy="5636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7657" name="Rectangle 27656">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9" name="Freeform: Shape 27658">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650" name="Title 1">
            <a:extLst>
              <a:ext uri="{FF2B5EF4-FFF2-40B4-BE49-F238E27FC236}">
                <a16:creationId xmlns:a16="http://schemas.microsoft.com/office/drawing/2014/main" id="{D0931556-CA8B-45B6-BB46-B260C4D1E7D4}"/>
              </a:ext>
            </a:extLst>
          </p:cNvPr>
          <p:cNvSpPr>
            <a:spLocks noGrp="1" noChangeArrowheads="1"/>
          </p:cNvSpPr>
          <p:nvPr>
            <p:ph type="title"/>
          </p:nvPr>
        </p:nvSpPr>
        <p:spPr>
          <a:xfrm>
            <a:off x="-689540" y="315207"/>
            <a:ext cx="3652692" cy="5105400"/>
          </a:xfrm>
        </p:spPr>
        <p:txBody>
          <a:bodyPr>
            <a:normAutofit/>
          </a:bodyPr>
          <a:lstStyle/>
          <a:p>
            <a:pPr marL="484188" eaLnBrk="1" hangingPunct="1"/>
            <a:r>
              <a:rPr lang="en-US" altLang="en-US" sz="3600" dirty="0">
                <a:solidFill>
                  <a:srgbClr val="FFFFFF"/>
                </a:solidFill>
              </a:rPr>
              <a:t>Patient Identification</a:t>
            </a:r>
          </a:p>
        </p:txBody>
      </p:sp>
      <p:grpSp>
        <p:nvGrpSpPr>
          <p:cNvPr id="27661" name="Group 27660">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7662"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663"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7664"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7665"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666"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7667"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7653" name="Content Placeholder 2">
            <a:extLst>
              <a:ext uri="{FF2B5EF4-FFF2-40B4-BE49-F238E27FC236}">
                <a16:creationId xmlns:a16="http://schemas.microsoft.com/office/drawing/2014/main" id="{2E784ABD-7517-EE12-830E-621B4AB29FFF}"/>
              </a:ext>
            </a:extLst>
          </p:cNvPr>
          <p:cNvGraphicFramePr>
            <a:graphicFrameLocks noGrp="1"/>
          </p:cNvGraphicFramePr>
          <p:nvPr>
            <p:ph idx="1"/>
            <p:extLst>
              <p:ext uri="{D42A27DB-BD31-4B8C-83A1-F6EECF244321}">
                <p14:modId xmlns:p14="http://schemas.microsoft.com/office/powerpoint/2010/main" val="319713506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294F4F6-1926-427B-BDF7-97CEEF2CC03C}"/>
              </a:ext>
            </a:extLst>
          </p:cNvPr>
          <p:cNvSpPr>
            <a:spLocks noGrp="1" noChangeArrowheads="1"/>
          </p:cNvSpPr>
          <p:nvPr>
            <p:ph type="title"/>
          </p:nvPr>
        </p:nvSpPr>
        <p:spPr>
          <a:xfrm>
            <a:off x="1219200" y="-76199"/>
            <a:ext cx="7306739" cy="1447800"/>
          </a:xfrm>
        </p:spPr>
        <p:txBody>
          <a:bodyPr>
            <a:normAutofit/>
          </a:bodyPr>
          <a:lstStyle/>
          <a:p>
            <a:pPr marL="484188" eaLnBrk="1" hangingPunct="1"/>
            <a:r>
              <a:rPr lang="en-US" altLang="en-US" dirty="0"/>
              <a:t>Patient Testing</a:t>
            </a:r>
          </a:p>
        </p:txBody>
      </p:sp>
      <p:graphicFrame>
        <p:nvGraphicFramePr>
          <p:cNvPr id="28676" name="Content Placeholder 2">
            <a:extLst>
              <a:ext uri="{FF2B5EF4-FFF2-40B4-BE49-F238E27FC236}">
                <a16:creationId xmlns:a16="http://schemas.microsoft.com/office/drawing/2014/main" id="{9796BE15-4D13-4659-551D-6C76634FFFFD}"/>
              </a:ext>
            </a:extLst>
          </p:cNvPr>
          <p:cNvGraphicFramePr>
            <a:graphicFrameLocks noGrp="1"/>
          </p:cNvGraphicFramePr>
          <p:nvPr>
            <p:ph idx="1"/>
            <p:extLst>
              <p:ext uri="{D42A27DB-BD31-4B8C-83A1-F6EECF244321}">
                <p14:modId xmlns:p14="http://schemas.microsoft.com/office/powerpoint/2010/main" val="3695301194"/>
              </p:ext>
            </p:extLst>
          </p:nvPr>
        </p:nvGraphicFramePr>
        <p:xfrm>
          <a:off x="533400" y="914400"/>
          <a:ext cx="83820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9704" name="Rectangle 29703">
            <a:extLst>
              <a:ext uri="{FF2B5EF4-FFF2-40B4-BE49-F238E27FC236}">
                <a16:creationId xmlns:a16="http://schemas.microsoft.com/office/drawing/2014/main" id="{5B2F4B0B-6CDE-4467-A567-7930C6692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06" name="Freeform: Shape 29705">
            <a:extLst>
              <a:ext uri="{FF2B5EF4-FFF2-40B4-BE49-F238E27FC236}">
                <a16:creationId xmlns:a16="http://schemas.microsoft.com/office/drawing/2014/main" id="{4FBD904E-E2AA-40C0-9B75-6705C2936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698" name="Title 1">
            <a:extLst>
              <a:ext uri="{FF2B5EF4-FFF2-40B4-BE49-F238E27FC236}">
                <a16:creationId xmlns:a16="http://schemas.microsoft.com/office/drawing/2014/main" id="{5420255B-2041-4800-B124-8BA47D46AA55}"/>
              </a:ext>
            </a:extLst>
          </p:cNvPr>
          <p:cNvSpPr>
            <a:spLocks noGrp="1" noChangeArrowheads="1"/>
          </p:cNvSpPr>
          <p:nvPr>
            <p:ph type="title"/>
          </p:nvPr>
        </p:nvSpPr>
        <p:spPr>
          <a:xfrm>
            <a:off x="401265" y="685800"/>
            <a:ext cx="1979972" cy="5105400"/>
          </a:xfrm>
        </p:spPr>
        <p:txBody>
          <a:bodyPr>
            <a:normAutofit/>
          </a:bodyPr>
          <a:lstStyle/>
          <a:p>
            <a:pPr eaLnBrk="1" hangingPunct="1"/>
            <a:r>
              <a:rPr lang="en-US" altLang="en-US">
                <a:solidFill>
                  <a:srgbClr val="FFFFFF"/>
                </a:solidFill>
              </a:rPr>
              <a:t>Ranges</a:t>
            </a:r>
          </a:p>
        </p:txBody>
      </p:sp>
      <p:grpSp>
        <p:nvGrpSpPr>
          <p:cNvPr id="29708" name="Group 29707">
            <a:extLst>
              <a:ext uri="{FF2B5EF4-FFF2-40B4-BE49-F238E27FC236}">
                <a16:creationId xmlns:a16="http://schemas.microsoft.com/office/drawing/2014/main" id="{C2CA0337-9B09-4746-93D0-7E92F42202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9709" name="Freeform 6">
              <a:extLst>
                <a:ext uri="{FF2B5EF4-FFF2-40B4-BE49-F238E27FC236}">
                  <a16:creationId xmlns:a16="http://schemas.microsoft.com/office/drawing/2014/main" id="{9400DCF3-F870-42BD-9169-1B4BD854D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9710" name="Freeform 7">
              <a:extLst>
                <a:ext uri="{FF2B5EF4-FFF2-40B4-BE49-F238E27FC236}">
                  <a16:creationId xmlns:a16="http://schemas.microsoft.com/office/drawing/2014/main" id="{BC4C6F6B-30DD-4B7F-8169-7A575C25C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9711" name="Freeform 8">
              <a:extLst>
                <a:ext uri="{FF2B5EF4-FFF2-40B4-BE49-F238E27FC236}">
                  <a16:creationId xmlns:a16="http://schemas.microsoft.com/office/drawing/2014/main" id="{66C1E1CC-3625-43BC-98A8-A1C67FAD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9712" name="Freeform 9">
              <a:extLst>
                <a:ext uri="{FF2B5EF4-FFF2-40B4-BE49-F238E27FC236}">
                  <a16:creationId xmlns:a16="http://schemas.microsoft.com/office/drawing/2014/main" id="{37C6358A-C557-444E-A1F5-149AD3B6C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9713" name="Freeform 10">
              <a:extLst>
                <a:ext uri="{FF2B5EF4-FFF2-40B4-BE49-F238E27FC236}">
                  <a16:creationId xmlns:a16="http://schemas.microsoft.com/office/drawing/2014/main" id="{E1981B58-ABB6-4FEB-BE0A-17F8AD1B4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9714" name="Freeform 11">
              <a:extLst>
                <a:ext uri="{FF2B5EF4-FFF2-40B4-BE49-F238E27FC236}">
                  <a16:creationId xmlns:a16="http://schemas.microsoft.com/office/drawing/2014/main" id="{828B56B0-6617-4529-B84C-73B093A8F2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29700" name="Content Placeholder 2">
            <a:extLst>
              <a:ext uri="{FF2B5EF4-FFF2-40B4-BE49-F238E27FC236}">
                <a16:creationId xmlns:a16="http://schemas.microsoft.com/office/drawing/2014/main" id="{7815A758-A7D5-BE02-881C-B42871FAFF65}"/>
              </a:ext>
            </a:extLst>
          </p:cNvPr>
          <p:cNvGraphicFramePr>
            <a:graphicFrameLocks noGrp="1"/>
          </p:cNvGraphicFramePr>
          <p:nvPr>
            <p:ph idx="1"/>
            <p:extLst>
              <p:ext uri="{D42A27DB-BD31-4B8C-83A1-F6EECF244321}">
                <p14:modId xmlns:p14="http://schemas.microsoft.com/office/powerpoint/2010/main" val="2085683095"/>
              </p:ext>
            </p:extLst>
          </p:nvPr>
        </p:nvGraphicFramePr>
        <p:xfrm>
          <a:off x="3757611" y="685800"/>
          <a:ext cx="5386389"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2690</TotalTime>
  <Words>995</Words>
  <Application>Microsoft Office PowerPoint</Application>
  <PresentationFormat>On-screen Show (4:3)</PresentationFormat>
  <Paragraphs>96</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Corbel</vt:lpstr>
      <vt:lpstr>Franklin Gothic Book</vt:lpstr>
      <vt:lpstr>Wingdings 2</vt:lpstr>
      <vt:lpstr>Parallax</vt:lpstr>
      <vt:lpstr>Annual Avoximeter Competency</vt:lpstr>
      <vt:lpstr>Principle</vt:lpstr>
      <vt:lpstr>Specimen</vt:lpstr>
      <vt:lpstr>Quality Control Procedure</vt:lpstr>
      <vt:lpstr>Optical QC</vt:lpstr>
      <vt:lpstr>Liquid QC (Aqueous QC)</vt:lpstr>
      <vt:lpstr>Patient Identification</vt:lpstr>
      <vt:lpstr>Patient Testing</vt:lpstr>
      <vt:lpstr>Ranges</vt:lpstr>
      <vt:lpstr>Sources of Error/Interfering Factors </vt:lpstr>
      <vt:lpstr>Maintenance and Safety</vt:lpstr>
      <vt:lpstr>Questions/Problems</vt:lpstr>
      <vt:lpstr>What’s Next?</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NMP22 Bladdercheck Review</dc:title>
  <dc:creator>EIE Desktop Technologies</dc:creator>
  <cp:lastModifiedBy>Priestley, Heather N. (she/her/hers)</cp:lastModifiedBy>
  <cp:revision>130</cp:revision>
  <dcterms:created xsi:type="dcterms:W3CDTF">2012-01-18T16:12:38Z</dcterms:created>
  <dcterms:modified xsi:type="dcterms:W3CDTF">2023-11-07T15:42:51Z</dcterms:modified>
</cp:coreProperties>
</file>