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64" r:id="rId1"/>
  </p:sldMasterIdLst>
  <p:notesMasterIdLst>
    <p:notesMasterId r:id="rId14"/>
  </p:notesMasterIdLst>
  <p:handoutMasterIdLst>
    <p:handoutMasterId r:id="rId15"/>
  </p:handoutMasterIdLst>
  <p:sldIdLst>
    <p:sldId id="256" r:id="rId2"/>
    <p:sldId id="257" r:id="rId3"/>
    <p:sldId id="258" r:id="rId4"/>
    <p:sldId id="265" r:id="rId5"/>
    <p:sldId id="260" r:id="rId6"/>
    <p:sldId id="266" r:id="rId7"/>
    <p:sldId id="267" r:id="rId8"/>
    <p:sldId id="261" r:id="rId9"/>
    <p:sldId id="263" r:id="rId10"/>
    <p:sldId id="268" r:id="rId11"/>
    <p:sldId id="262" r:id="rId12"/>
    <p:sldId id="264"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4" autoAdjust="0"/>
    <p:restoredTop sz="94590" autoAdjust="0"/>
  </p:normalViewPr>
  <p:slideViewPr>
    <p:cSldViewPr>
      <p:cViewPr varScale="1">
        <p:scale>
          <a:sx n="85" d="100"/>
          <a:sy n="85" d="100"/>
        </p:scale>
        <p:origin x="115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8" d="100"/>
          <a:sy n="68" d="100"/>
        </p:scale>
        <p:origin x="280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_rels/data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ata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ata6.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hyperlink" Target="https://dvagov.sharepoint.com/sites/Richmond/plms/Shared%20Documents/Forms/AllItems.aspx?csf=1&amp;web=1&amp;cid=5dc85647%2Da1a3%2D4c28%2Db299%2D55b30d605060&amp;RootFolder=%2Fsites%2FRichmond%2Fplms%2FShared%20Documents%2FPOC%20SOPs&amp;FolderCTID=0x0120000488A70DF08F044D8BFF3F7B8A5AACAA" TargetMode="External"/><Relationship Id="rId5" Type="http://schemas.openxmlformats.org/officeDocument/2006/relationships/image" Target="../media/image13.svg"/><Relationship Id="rId4" Type="http://schemas.openxmlformats.org/officeDocument/2006/relationships/image" Target="../media/image12.png"/></Relationships>
</file>

<file path=ppt/diagrams/_rels/drawing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rawing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5" Type="http://schemas.openxmlformats.org/officeDocument/2006/relationships/hyperlink" Target="https://dvagov.sharepoint.com/sites/Richmond/plms/Shared%20Documents/Forms/AllItems.aspx?csf=1&amp;web=1&amp;cid=5dc85647%2Da1a3%2D4c28%2Db299%2D55b30d605060&amp;RootFolder=%2Fsites%2FRichmond%2Fplms%2FShared%20Documents%2FPOC%20SOPs&amp;FolderCTID=0x0120000488A70DF08F044D8BFF3F7B8A5AACAA" TargetMode="External"/><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a:alpha val="0"/>
      </a:schemeClr>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C6B77D-3C88-4EFE-A21C-AE846389A1CC}"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9BDC443D-79DA-4892-8855-A036395E105B}">
      <dgm:prSet/>
      <dgm:spPr/>
      <dgm:t>
        <a:bodyPr/>
        <a:lstStyle/>
        <a:p>
          <a:r>
            <a:rPr lang="en-US"/>
            <a:t>REAGENTS:</a:t>
          </a:r>
        </a:p>
      </dgm:t>
    </dgm:pt>
    <dgm:pt modelId="{38162FBE-E4F5-4F3A-9D64-AB6C434CA795}" type="parTrans" cxnId="{6FCC336D-74D5-474A-A950-E01CAD12CD1D}">
      <dgm:prSet/>
      <dgm:spPr/>
      <dgm:t>
        <a:bodyPr/>
        <a:lstStyle/>
        <a:p>
          <a:endParaRPr lang="en-US"/>
        </a:p>
      </dgm:t>
    </dgm:pt>
    <dgm:pt modelId="{98AFDA51-8449-4176-BB97-D45EA1F96103}" type="sibTrans" cxnId="{6FCC336D-74D5-474A-A950-E01CAD12CD1D}">
      <dgm:prSet/>
      <dgm:spPr/>
      <dgm:t>
        <a:bodyPr/>
        <a:lstStyle/>
        <a:p>
          <a:endParaRPr lang="en-US"/>
        </a:p>
      </dgm:t>
    </dgm:pt>
    <dgm:pt modelId="{39E8D92F-9F7D-4677-9830-93F890FB45F3}">
      <dgm:prSet/>
      <dgm:spPr/>
      <dgm:t>
        <a:bodyPr/>
        <a:lstStyle/>
        <a:p>
          <a:r>
            <a:rPr lang="en-US" dirty="0"/>
            <a:t>OSOM® </a:t>
          </a:r>
          <a:r>
            <a:rPr lang="en-US" dirty="0" err="1"/>
            <a:t>hCG</a:t>
          </a:r>
          <a:r>
            <a:rPr lang="en-US" dirty="0"/>
            <a:t> Test Devices individually pouched, each containing a disposable pipette. Stored at room temperature. </a:t>
          </a:r>
        </a:p>
      </dgm:t>
    </dgm:pt>
    <dgm:pt modelId="{67BB0862-8F1E-49F5-BBF4-93CFF75871E9}" type="parTrans" cxnId="{96867FA0-4D78-468A-9551-F40BD788DDF6}">
      <dgm:prSet/>
      <dgm:spPr/>
      <dgm:t>
        <a:bodyPr/>
        <a:lstStyle/>
        <a:p>
          <a:endParaRPr lang="en-US"/>
        </a:p>
      </dgm:t>
    </dgm:pt>
    <dgm:pt modelId="{CB67B7FF-6EDA-458C-B3CB-A10C1562D0AA}" type="sibTrans" cxnId="{96867FA0-4D78-468A-9551-F40BD788DDF6}">
      <dgm:prSet/>
      <dgm:spPr/>
      <dgm:t>
        <a:bodyPr/>
        <a:lstStyle/>
        <a:p>
          <a:endParaRPr lang="en-US"/>
        </a:p>
      </dgm:t>
    </dgm:pt>
    <dgm:pt modelId="{778BE27D-71B7-475F-9A29-6ED5D182B473}">
      <dgm:prSet/>
      <dgm:spPr/>
      <dgm:t>
        <a:bodyPr/>
        <a:lstStyle/>
        <a:p>
          <a:r>
            <a:rPr lang="en-US"/>
            <a:t>UA Controls Abnormal and Normal, stored in a refrigerator (2-8° C)</a:t>
          </a:r>
        </a:p>
      </dgm:t>
    </dgm:pt>
    <dgm:pt modelId="{D7EF3484-1DFF-4F22-8173-B76DC6EFF23E}" type="parTrans" cxnId="{16EF3B46-D2CE-4444-BD45-3E689C2E62A3}">
      <dgm:prSet/>
      <dgm:spPr/>
      <dgm:t>
        <a:bodyPr/>
        <a:lstStyle/>
        <a:p>
          <a:endParaRPr lang="en-US"/>
        </a:p>
      </dgm:t>
    </dgm:pt>
    <dgm:pt modelId="{3ED949C6-3030-4AA3-BEE7-494187318C70}" type="sibTrans" cxnId="{16EF3B46-D2CE-4444-BD45-3E689C2E62A3}">
      <dgm:prSet/>
      <dgm:spPr/>
      <dgm:t>
        <a:bodyPr/>
        <a:lstStyle/>
        <a:p>
          <a:endParaRPr lang="en-US"/>
        </a:p>
      </dgm:t>
    </dgm:pt>
    <dgm:pt modelId="{623BEECB-7822-432F-9FB4-5AF9C85F7033}">
      <dgm:prSet/>
      <dgm:spPr/>
      <dgm:t>
        <a:bodyPr/>
        <a:lstStyle/>
        <a:p>
          <a:r>
            <a:rPr lang="en-US" dirty="0"/>
            <a:t>Clock or Timer</a:t>
          </a:r>
        </a:p>
      </dgm:t>
    </dgm:pt>
    <dgm:pt modelId="{9EE36159-4A4D-4C96-A502-6467B6325AF6}" type="parTrans" cxnId="{9E91F628-8B1D-4261-B16B-1A97C3CFA38D}">
      <dgm:prSet/>
      <dgm:spPr/>
      <dgm:t>
        <a:bodyPr/>
        <a:lstStyle/>
        <a:p>
          <a:endParaRPr lang="en-US"/>
        </a:p>
      </dgm:t>
    </dgm:pt>
    <dgm:pt modelId="{013CF9C8-7C1E-404E-BCCC-2CB7A2939CB6}" type="sibTrans" cxnId="{9E91F628-8B1D-4261-B16B-1A97C3CFA38D}">
      <dgm:prSet/>
      <dgm:spPr/>
      <dgm:t>
        <a:bodyPr/>
        <a:lstStyle/>
        <a:p>
          <a:endParaRPr lang="en-US"/>
        </a:p>
      </dgm:t>
    </dgm:pt>
    <dgm:pt modelId="{A6E28A45-4D11-4A29-BB50-000EA2A84B62}">
      <dgm:prSet custT="1"/>
      <dgm:spPr/>
      <dgm:t>
        <a:bodyPr/>
        <a:lstStyle/>
        <a:p>
          <a:r>
            <a:rPr lang="en-US" sz="1200" dirty="0"/>
            <a:t>SPECIMEN:</a:t>
          </a:r>
        </a:p>
      </dgm:t>
    </dgm:pt>
    <dgm:pt modelId="{C1D0B048-D922-40E3-8BD0-E571E20C8D8A}" type="parTrans" cxnId="{4BD05B24-8EC8-4BB0-9C4A-7D71E14BE343}">
      <dgm:prSet/>
      <dgm:spPr/>
      <dgm:t>
        <a:bodyPr/>
        <a:lstStyle/>
        <a:p>
          <a:endParaRPr lang="en-US"/>
        </a:p>
      </dgm:t>
    </dgm:pt>
    <dgm:pt modelId="{9BCC0BA8-31DC-4E22-BA94-C9CA6CFF15C0}" type="sibTrans" cxnId="{4BD05B24-8EC8-4BB0-9C4A-7D71E14BE343}">
      <dgm:prSet/>
      <dgm:spPr/>
      <dgm:t>
        <a:bodyPr/>
        <a:lstStyle/>
        <a:p>
          <a:endParaRPr lang="en-US"/>
        </a:p>
      </dgm:t>
    </dgm:pt>
    <dgm:pt modelId="{8E11AAEE-40D0-4D47-9317-ADA1C19D2345}">
      <dgm:prSet custT="1"/>
      <dgm:spPr/>
      <dgm:t>
        <a:bodyPr/>
        <a:lstStyle/>
        <a:p>
          <a:r>
            <a:rPr lang="en-US" sz="1200" dirty="0"/>
            <a:t>Urine specimen - collected in a clean, dry, plastic container.  </a:t>
          </a:r>
        </a:p>
      </dgm:t>
    </dgm:pt>
    <dgm:pt modelId="{E3989201-1B55-498E-B25C-FF7DFB9752FC}" type="parTrans" cxnId="{2F0554A3-7E8E-4406-A109-A6F4F52A624E}">
      <dgm:prSet/>
      <dgm:spPr/>
      <dgm:t>
        <a:bodyPr/>
        <a:lstStyle/>
        <a:p>
          <a:endParaRPr lang="en-US"/>
        </a:p>
      </dgm:t>
    </dgm:pt>
    <dgm:pt modelId="{1068EEA1-D390-49BE-9BC8-FA3338142471}" type="sibTrans" cxnId="{2F0554A3-7E8E-4406-A109-A6F4F52A624E}">
      <dgm:prSet/>
      <dgm:spPr/>
      <dgm:t>
        <a:bodyPr/>
        <a:lstStyle/>
        <a:p>
          <a:endParaRPr lang="en-US"/>
        </a:p>
      </dgm:t>
    </dgm:pt>
    <dgm:pt modelId="{2E2C51FC-00CC-4FCD-AC6A-87E3992EAD9D}">
      <dgm:prSet custT="1"/>
      <dgm:spPr/>
      <dgm:t>
        <a:bodyPr/>
        <a:lstStyle/>
        <a:p>
          <a:r>
            <a:rPr lang="en-US" sz="1200" dirty="0"/>
            <a:t>May be stored at room temperature at 15°-30°C for up to 8 hours or refrigerated at 2°-8°C for up to 72 hours</a:t>
          </a:r>
        </a:p>
      </dgm:t>
    </dgm:pt>
    <dgm:pt modelId="{9F8C40CD-C2A5-41D0-9A73-C0AAC18EDBB0}" type="parTrans" cxnId="{3CCAEF2E-2898-4F23-A7E1-C5D6B2949C53}">
      <dgm:prSet/>
      <dgm:spPr/>
      <dgm:t>
        <a:bodyPr/>
        <a:lstStyle/>
        <a:p>
          <a:endParaRPr lang="en-US"/>
        </a:p>
      </dgm:t>
    </dgm:pt>
    <dgm:pt modelId="{5E02EA48-6D95-4005-8FE6-4EBE946DD461}" type="sibTrans" cxnId="{3CCAEF2E-2898-4F23-A7E1-C5D6B2949C53}">
      <dgm:prSet/>
      <dgm:spPr/>
      <dgm:t>
        <a:bodyPr/>
        <a:lstStyle/>
        <a:p>
          <a:endParaRPr lang="en-US"/>
        </a:p>
      </dgm:t>
    </dgm:pt>
    <dgm:pt modelId="{8AD56595-F6B5-49E5-9759-471BB5B1A168}" type="pres">
      <dgm:prSet presAssocID="{3FC6B77D-3C88-4EFE-A21C-AE846389A1CC}" presName="diagram" presStyleCnt="0">
        <dgm:presLayoutVars>
          <dgm:dir/>
          <dgm:resizeHandles val="exact"/>
        </dgm:presLayoutVars>
      </dgm:prSet>
      <dgm:spPr/>
    </dgm:pt>
    <dgm:pt modelId="{35B9F77B-F29C-463F-BAF7-32989DCAD9CB}" type="pres">
      <dgm:prSet presAssocID="{9BDC443D-79DA-4892-8855-A036395E105B}" presName="node" presStyleLbl="node1" presStyleIdx="0" presStyleCnt="5">
        <dgm:presLayoutVars>
          <dgm:bulletEnabled val="1"/>
        </dgm:presLayoutVars>
      </dgm:prSet>
      <dgm:spPr/>
    </dgm:pt>
    <dgm:pt modelId="{14CB63C1-19BB-4641-8916-625E51F23C34}" type="pres">
      <dgm:prSet presAssocID="{98AFDA51-8449-4176-BB97-D45EA1F96103}" presName="sibTrans" presStyleCnt="0"/>
      <dgm:spPr/>
    </dgm:pt>
    <dgm:pt modelId="{8C9ADBFE-63F7-4452-8DA3-B2BD032F7DD6}" type="pres">
      <dgm:prSet presAssocID="{39E8D92F-9F7D-4677-9830-93F890FB45F3}" presName="node" presStyleLbl="node1" presStyleIdx="1" presStyleCnt="5">
        <dgm:presLayoutVars>
          <dgm:bulletEnabled val="1"/>
        </dgm:presLayoutVars>
      </dgm:prSet>
      <dgm:spPr/>
    </dgm:pt>
    <dgm:pt modelId="{FAB114D6-FCD5-417B-8B94-B44149B15840}" type="pres">
      <dgm:prSet presAssocID="{CB67B7FF-6EDA-458C-B3CB-A10C1562D0AA}" presName="sibTrans" presStyleCnt="0"/>
      <dgm:spPr/>
    </dgm:pt>
    <dgm:pt modelId="{002D2ED2-DE84-498B-B7C6-A87C4FFB5E4F}" type="pres">
      <dgm:prSet presAssocID="{778BE27D-71B7-475F-9A29-6ED5D182B473}" presName="node" presStyleLbl="node1" presStyleIdx="2" presStyleCnt="5">
        <dgm:presLayoutVars>
          <dgm:bulletEnabled val="1"/>
        </dgm:presLayoutVars>
      </dgm:prSet>
      <dgm:spPr/>
    </dgm:pt>
    <dgm:pt modelId="{D3A793C2-AEEB-49A5-80BB-A9715B497B7D}" type="pres">
      <dgm:prSet presAssocID="{3ED949C6-3030-4AA3-BEE7-494187318C70}" presName="sibTrans" presStyleCnt="0"/>
      <dgm:spPr/>
    </dgm:pt>
    <dgm:pt modelId="{81B7A74D-F460-4B2B-9BDB-3599AAE6CADF}" type="pres">
      <dgm:prSet presAssocID="{623BEECB-7822-432F-9FB4-5AF9C85F7033}" presName="node" presStyleLbl="node1" presStyleIdx="3" presStyleCnt="5">
        <dgm:presLayoutVars>
          <dgm:bulletEnabled val="1"/>
        </dgm:presLayoutVars>
      </dgm:prSet>
      <dgm:spPr/>
    </dgm:pt>
    <dgm:pt modelId="{AFB3739B-DD91-4E26-9174-12FA66B66A77}" type="pres">
      <dgm:prSet presAssocID="{013CF9C8-7C1E-404E-BCCC-2CB7A2939CB6}" presName="sibTrans" presStyleCnt="0"/>
      <dgm:spPr/>
    </dgm:pt>
    <dgm:pt modelId="{1FE4855E-7E01-4338-B091-A360B046423E}" type="pres">
      <dgm:prSet presAssocID="{A6E28A45-4D11-4A29-BB50-000EA2A84B62}" presName="node" presStyleLbl="node1" presStyleIdx="4" presStyleCnt="5" custScaleX="194626" custScaleY="98587">
        <dgm:presLayoutVars>
          <dgm:bulletEnabled val="1"/>
        </dgm:presLayoutVars>
      </dgm:prSet>
      <dgm:spPr/>
    </dgm:pt>
  </dgm:ptLst>
  <dgm:cxnLst>
    <dgm:cxn modelId="{82693A02-35E2-4905-9774-7CCCAF080AE6}" type="presOf" srcId="{2E2C51FC-00CC-4FCD-AC6A-87E3992EAD9D}" destId="{1FE4855E-7E01-4338-B091-A360B046423E}" srcOrd="0" destOrd="2" presId="urn:microsoft.com/office/officeart/2005/8/layout/default"/>
    <dgm:cxn modelId="{D239420F-1BB3-462F-9D5D-98B7984ADF00}" type="presOf" srcId="{9BDC443D-79DA-4892-8855-A036395E105B}" destId="{35B9F77B-F29C-463F-BAF7-32989DCAD9CB}" srcOrd="0" destOrd="0" presId="urn:microsoft.com/office/officeart/2005/8/layout/default"/>
    <dgm:cxn modelId="{0945D817-41C9-4104-9727-EC96D7BD71DE}" type="presOf" srcId="{39E8D92F-9F7D-4677-9830-93F890FB45F3}" destId="{8C9ADBFE-63F7-4452-8DA3-B2BD032F7DD6}" srcOrd="0" destOrd="0" presId="urn:microsoft.com/office/officeart/2005/8/layout/default"/>
    <dgm:cxn modelId="{08F7C121-9039-4D52-88EC-39C7A180E14A}" type="presOf" srcId="{A6E28A45-4D11-4A29-BB50-000EA2A84B62}" destId="{1FE4855E-7E01-4338-B091-A360B046423E}" srcOrd="0" destOrd="0" presId="urn:microsoft.com/office/officeart/2005/8/layout/default"/>
    <dgm:cxn modelId="{4BD05B24-8EC8-4BB0-9C4A-7D71E14BE343}" srcId="{3FC6B77D-3C88-4EFE-A21C-AE846389A1CC}" destId="{A6E28A45-4D11-4A29-BB50-000EA2A84B62}" srcOrd="4" destOrd="0" parTransId="{C1D0B048-D922-40E3-8BD0-E571E20C8D8A}" sibTransId="{9BCC0BA8-31DC-4E22-BA94-C9CA6CFF15C0}"/>
    <dgm:cxn modelId="{29F6B828-C9A6-452C-AD5C-25863E654D1F}" type="presOf" srcId="{8E11AAEE-40D0-4D47-9317-ADA1C19D2345}" destId="{1FE4855E-7E01-4338-B091-A360B046423E}" srcOrd="0" destOrd="1" presId="urn:microsoft.com/office/officeart/2005/8/layout/default"/>
    <dgm:cxn modelId="{9E91F628-8B1D-4261-B16B-1A97C3CFA38D}" srcId="{3FC6B77D-3C88-4EFE-A21C-AE846389A1CC}" destId="{623BEECB-7822-432F-9FB4-5AF9C85F7033}" srcOrd="3" destOrd="0" parTransId="{9EE36159-4A4D-4C96-A502-6467B6325AF6}" sibTransId="{013CF9C8-7C1E-404E-BCCC-2CB7A2939CB6}"/>
    <dgm:cxn modelId="{3CCAEF2E-2898-4F23-A7E1-C5D6B2949C53}" srcId="{A6E28A45-4D11-4A29-BB50-000EA2A84B62}" destId="{2E2C51FC-00CC-4FCD-AC6A-87E3992EAD9D}" srcOrd="1" destOrd="0" parTransId="{9F8C40CD-C2A5-41D0-9A73-C0AAC18EDBB0}" sibTransId="{5E02EA48-6D95-4005-8FE6-4EBE946DD461}"/>
    <dgm:cxn modelId="{16EF3B46-D2CE-4444-BD45-3E689C2E62A3}" srcId="{3FC6B77D-3C88-4EFE-A21C-AE846389A1CC}" destId="{778BE27D-71B7-475F-9A29-6ED5D182B473}" srcOrd="2" destOrd="0" parTransId="{D7EF3484-1DFF-4F22-8173-B76DC6EFF23E}" sibTransId="{3ED949C6-3030-4AA3-BEE7-494187318C70}"/>
    <dgm:cxn modelId="{6FCC336D-74D5-474A-A950-E01CAD12CD1D}" srcId="{3FC6B77D-3C88-4EFE-A21C-AE846389A1CC}" destId="{9BDC443D-79DA-4892-8855-A036395E105B}" srcOrd="0" destOrd="0" parTransId="{38162FBE-E4F5-4F3A-9D64-AB6C434CA795}" sibTransId="{98AFDA51-8449-4176-BB97-D45EA1F96103}"/>
    <dgm:cxn modelId="{9C67DA6D-7C3E-4DA6-AC4B-242755572F75}" type="presOf" srcId="{3FC6B77D-3C88-4EFE-A21C-AE846389A1CC}" destId="{8AD56595-F6B5-49E5-9759-471BB5B1A168}" srcOrd="0" destOrd="0" presId="urn:microsoft.com/office/officeart/2005/8/layout/default"/>
    <dgm:cxn modelId="{96867FA0-4D78-468A-9551-F40BD788DDF6}" srcId="{3FC6B77D-3C88-4EFE-A21C-AE846389A1CC}" destId="{39E8D92F-9F7D-4677-9830-93F890FB45F3}" srcOrd="1" destOrd="0" parTransId="{67BB0862-8F1E-49F5-BBF4-93CFF75871E9}" sibTransId="{CB67B7FF-6EDA-458C-B3CB-A10C1562D0AA}"/>
    <dgm:cxn modelId="{2F0554A3-7E8E-4406-A109-A6F4F52A624E}" srcId="{A6E28A45-4D11-4A29-BB50-000EA2A84B62}" destId="{8E11AAEE-40D0-4D47-9317-ADA1C19D2345}" srcOrd="0" destOrd="0" parTransId="{E3989201-1B55-498E-B25C-FF7DFB9752FC}" sibTransId="{1068EEA1-D390-49BE-9BC8-FA3338142471}"/>
    <dgm:cxn modelId="{C77B94C1-4D2D-4B3F-8B8A-A5982B9032A9}" type="presOf" srcId="{778BE27D-71B7-475F-9A29-6ED5D182B473}" destId="{002D2ED2-DE84-498B-B7C6-A87C4FFB5E4F}" srcOrd="0" destOrd="0" presId="urn:microsoft.com/office/officeart/2005/8/layout/default"/>
    <dgm:cxn modelId="{31CDEAFA-6DB4-442F-A27E-5B6279D1EEB8}" type="presOf" srcId="{623BEECB-7822-432F-9FB4-5AF9C85F7033}" destId="{81B7A74D-F460-4B2B-9BDB-3599AAE6CADF}" srcOrd="0" destOrd="0" presId="urn:microsoft.com/office/officeart/2005/8/layout/default"/>
    <dgm:cxn modelId="{E70553A0-4FFA-48BA-A472-BD47C4D2F479}" type="presParOf" srcId="{8AD56595-F6B5-49E5-9759-471BB5B1A168}" destId="{35B9F77B-F29C-463F-BAF7-32989DCAD9CB}" srcOrd="0" destOrd="0" presId="urn:microsoft.com/office/officeart/2005/8/layout/default"/>
    <dgm:cxn modelId="{29B15D6F-B646-4D92-B6FB-7FFC95A08E48}" type="presParOf" srcId="{8AD56595-F6B5-49E5-9759-471BB5B1A168}" destId="{14CB63C1-19BB-4641-8916-625E51F23C34}" srcOrd="1" destOrd="0" presId="urn:microsoft.com/office/officeart/2005/8/layout/default"/>
    <dgm:cxn modelId="{754062A0-DB90-4DBB-B41A-3051C5BCB4EF}" type="presParOf" srcId="{8AD56595-F6B5-49E5-9759-471BB5B1A168}" destId="{8C9ADBFE-63F7-4452-8DA3-B2BD032F7DD6}" srcOrd="2" destOrd="0" presId="urn:microsoft.com/office/officeart/2005/8/layout/default"/>
    <dgm:cxn modelId="{56ADB7CD-A7A3-445C-B19E-DEA86C75209C}" type="presParOf" srcId="{8AD56595-F6B5-49E5-9759-471BB5B1A168}" destId="{FAB114D6-FCD5-417B-8B94-B44149B15840}" srcOrd="3" destOrd="0" presId="urn:microsoft.com/office/officeart/2005/8/layout/default"/>
    <dgm:cxn modelId="{365C04F9-695F-409A-ACA8-0BB2ABDFF142}" type="presParOf" srcId="{8AD56595-F6B5-49E5-9759-471BB5B1A168}" destId="{002D2ED2-DE84-498B-B7C6-A87C4FFB5E4F}" srcOrd="4" destOrd="0" presId="urn:microsoft.com/office/officeart/2005/8/layout/default"/>
    <dgm:cxn modelId="{BA3404B0-C977-4037-BC82-5672B8027C7F}" type="presParOf" srcId="{8AD56595-F6B5-49E5-9759-471BB5B1A168}" destId="{D3A793C2-AEEB-49A5-80BB-A9715B497B7D}" srcOrd="5" destOrd="0" presId="urn:microsoft.com/office/officeart/2005/8/layout/default"/>
    <dgm:cxn modelId="{72712680-A939-4A96-8554-559D1BED6591}" type="presParOf" srcId="{8AD56595-F6B5-49E5-9759-471BB5B1A168}" destId="{81B7A74D-F460-4B2B-9BDB-3599AAE6CADF}" srcOrd="6" destOrd="0" presId="urn:microsoft.com/office/officeart/2005/8/layout/default"/>
    <dgm:cxn modelId="{ADE11652-1F88-4EED-B577-886656F3193B}" type="presParOf" srcId="{8AD56595-F6B5-49E5-9759-471BB5B1A168}" destId="{AFB3739B-DD91-4E26-9174-12FA66B66A77}" srcOrd="7" destOrd="0" presId="urn:microsoft.com/office/officeart/2005/8/layout/default"/>
    <dgm:cxn modelId="{4D15F2CB-6EF0-4BA7-AE41-D6020A61A339}" type="presParOf" srcId="{8AD56595-F6B5-49E5-9759-471BB5B1A168}" destId="{1FE4855E-7E01-4338-B091-A360B046423E}"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F30E1B-047D-4790-8885-8B07176A7C64}"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C09F6F4-B74F-4DA0-BCD1-929238A1DB3D}">
      <dgm:prSet/>
      <dgm:spPr/>
      <dgm:t>
        <a:bodyPr/>
        <a:lstStyle/>
        <a:p>
          <a:pPr>
            <a:lnSpc>
              <a:spcPct val="100000"/>
            </a:lnSpc>
          </a:pPr>
          <a:r>
            <a:rPr lang="en-US" dirty="0"/>
            <a:t>Internal quality control (procedural control)</a:t>
          </a:r>
        </a:p>
      </dgm:t>
    </dgm:pt>
    <dgm:pt modelId="{E36F65AC-26C5-4A63-A3C9-6C914406D2DA}" type="parTrans" cxnId="{70852C82-729C-4AF5-A734-B3A07331279B}">
      <dgm:prSet/>
      <dgm:spPr/>
      <dgm:t>
        <a:bodyPr/>
        <a:lstStyle/>
        <a:p>
          <a:endParaRPr lang="en-US"/>
        </a:p>
      </dgm:t>
    </dgm:pt>
    <dgm:pt modelId="{327891ED-8F37-40E5-9E3C-135394EE4556}" type="sibTrans" cxnId="{70852C82-729C-4AF5-A734-B3A07331279B}">
      <dgm:prSet/>
      <dgm:spPr/>
      <dgm:t>
        <a:bodyPr/>
        <a:lstStyle/>
        <a:p>
          <a:endParaRPr lang="en-US"/>
        </a:p>
      </dgm:t>
    </dgm:pt>
    <dgm:pt modelId="{85AD1968-2B14-4BF6-A408-3948F28C25D9}">
      <dgm:prSet custT="1"/>
      <dgm:spPr/>
      <dgm:t>
        <a:bodyPr/>
        <a:lstStyle/>
        <a:p>
          <a:pPr>
            <a:lnSpc>
              <a:spcPct val="100000"/>
            </a:lnSpc>
          </a:pPr>
          <a:r>
            <a:rPr lang="en-US" sz="1400" dirty="0"/>
            <a:t>A procedural control is incorporated into each OSOM Pregnancy Test Card for routine quality checks. It is required that the control is documented for each sample as part of the sample testing.</a:t>
          </a:r>
        </a:p>
      </dgm:t>
    </dgm:pt>
    <dgm:pt modelId="{8BFEE622-6C61-4C02-A80E-D3CA3B025C6F}" type="parTrans" cxnId="{56BED7DC-360F-4466-B2D1-8125312FA7D7}">
      <dgm:prSet/>
      <dgm:spPr/>
      <dgm:t>
        <a:bodyPr/>
        <a:lstStyle/>
        <a:p>
          <a:endParaRPr lang="en-US"/>
        </a:p>
      </dgm:t>
    </dgm:pt>
    <dgm:pt modelId="{F32B1270-F0B3-41C0-BFFA-D2874870182B}" type="sibTrans" cxnId="{56BED7DC-360F-4466-B2D1-8125312FA7D7}">
      <dgm:prSet/>
      <dgm:spPr/>
      <dgm:t>
        <a:bodyPr/>
        <a:lstStyle/>
        <a:p>
          <a:endParaRPr lang="en-US"/>
        </a:p>
      </dgm:t>
    </dgm:pt>
    <dgm:pt modelId="{FD6BBBBB-0532-49DF-B765-60A85302D4EE}">
      <dgm:prSet/>
      <dgm:spPr/>
      <dgm:t>
        <a:bodyPr/>
        <a:lstStyle/>
        <a:p>
          <a:pPr>
            <a:lnSpc>
              <a:spcPct val="100000"/>
            </a:lnSpc>
          </a:pPr>
          <a:r>
            <a:rPr lang="en-US" dirty="0"/>
            <a:t>The appearance of the control band in the result window is an internal positive procedural control which validates the following:</a:t>
          </a:r>
        </a:p>
      </dgm:t>
    </dgm:pt>
    <dgm:pt modelId="{C3429850-5889-4FE5-99D3-9C6BFCA2E169}" type="parTrans" cxnId="{1F4F00A6-07DD-42ED-BA36-5391C8096507}">
      <dgm:prSet/>
      <dgm:spPr/>
      <dgm:t>
        <a:bodyPr/>
        <a:lstStyle/>
        <a:p>
          <a:endParaRPr lang="en-US"/>
        </a:p>
      </dgm:t>
    </dgm:pt>
    <dgm:pt modelId="{757D77E5-4176-434F-9ED0-E53F51B79E5D}" type="sibTrans" cxnId="{1F4F00A6-07DD-42ED-BA36-5391C8096507}">
      <dgm:prSet/>
      <dgm:spPr/>
      <dgm:t>
        <a:bodyPr/>
        <a:lstStyle/>
        <a:p>
          <a:endParaRPr lang="en-US"/>
        </a:p>
      </dgm:t>
    </dgm:pt>
    <dgm:pt modelId="{979D2C31-BDA9-4D37-B087-7634FFE38424}">
      <dgm:prSet custT="1"/>
      <dgm:spPr/>
      <dgm:t>
        <a:bodyPr/>
        <a:lstStyle/>
        <a:p>
          <a:pPr>
            <a:lnSpc>
              <a:spcPct val="100000"/>
            </a:lnSpc>
          </a:pPr>
          <a:r>
            <a:rPr lang="en-US" sz="1400" b="1" u="sng" dirty="0"/>
            <a:t>Test system</a:t>
          </a:r>
          <a:r>
            <a:rPr lang="en-US" sz="1400" dirty="0"/>
            <a:t>: assures the detection of the test line and control line is intact, that adequate sample volume was added, and that adequate capillary migration of the sample has occurred. Verifies proper assembly of device.</a:t>
          </a:r>
        </a:p>
        <a:p>
          <a:pPr>
            <a:lnSpc>
              <a:spcPct val="100000"/>
            </a:lnSpc>
          </a:pPr>
          <a:r>
            <a:rPr lang="en-US" sz="1400" b="1" u="sng" dirty="0"/>
            <a:t>Operator</a:t>
          </a:r>
          <a:r>
            <a:rPr lang="en-US" sz="1400" b="1" dirty="0"/>
            <a:t>:</a:t>
          </a:r>
          <a:r>
            <a:rPr lang="en-US" sz="1400" dirty="0"/>
            <a:t> ensures the operator added adequate volume of fluid to the sample well.  If the control band does not appear at the read time, the test is invalid and the test should be repeated using a new test device.</a:t>
          </a:r>
        </a:p>
      </dgm:t>
    </dgm:pt>
    <dgm:pt modelId="{363534B6-7D2B-459D-B021-DB1826CF8168}" type="parTrans" cxnId="{E647BD82-EC1B-4FCA-92FE-5BD9A6477021}">
      <dgm:prSet/>
      <dgm:spPr/>
      <dgm:t>
        <a:bodyPr/>
        <a:lstStyle/>
        <a:p>
          <a:endParaRPr lang="en-US"/>
        </a:p>
      </dgm:t>
    </dgm:pt>
    <dgm:pt modelId="{BCC74EA1-D5CE-49CB-AFDE-FA213D7C3857}" type="sibTrans" cxnId="{E647BD82-EC1B-4FCA-92FE-5BD9A6477021}">
      <dgm:prSet/>
      <dgm:spPr/>
      <dgm:t>
        <a:bodyPr/>
        <a:lstStyle/>
        <a:p>
          <a:endParaRPr lang="en-US"/>
        </a:p>
      </dgm:t>
    </dgm:pt>
    <dgm:pt modelId="{32315DF7-C05F-4E5A-8A3D-523B7E4FD76A}" type="pres">
      <dgm:prSet presAssocID="{43F30E1B-047D-4790-8885-8B07176A7C64}" presName="root" presStyleCnt="0">
        <dgm:presLayoutVars>
          <dgm:dir/>
          <dgm:resizeHandles val="exact"/>
        </dgm:presLayoutVars>
      </dgm:prSet>
      <dgm:spPr/>
    </dgm:pt>
    <dgm:pt modelId="{47183285-C979-43BD-BBF0-58611EB458AB}" type="pres">
      <dgm:prSet presAssocID="{1C09F6F4-B74F-4DA0-BCD1-929238A1DB3D}" presName="compNode" presStyleCnt="0"/>
      <dgm:spPr/>
    </dgm:pt>
    <dgm:pt modelId="{7698D601-042F-4AD8-B4C1-8ECA906788AE}" type="pres">
      <dgm:prSet presAssocID="{1C09F6F4-B74F-4DA0-BCD1-929238A1DB3D}" presName="bgRect" presStyleLbl="bgShp" presStyleIdx="0" presStyleCnt="2" custLinFactNeighborX="-435" custLinFactNeighborY="3443"/>
      <dgm:spPr/>
    </dgm:pt>
    <dgm:pt modelId="{8077E668-6646-4EC5-B2F8-58B7A3F9EF00}" type="pres">
      <dgm:prSet presAssocID="{1C09F6F4-B74F-4DA0-BCD1-929238A1DB3D}" presName="iconRect" presStyleLbl="node1" presStyleIdx="0" presStyleCnt="2" custLinFactNeighborX="-41951" custLinFactNeighborY="-710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resentation with Checklist"/>
        </a:ext>
      </dgm:extLst>
    </dgm:pt>
    <dgm:pt modelId="{46D67594-8CDE-48A1-B080-BD91F0F737C5}" type="pres">
      <dgm:prSet presAssocID="{1C09F6F4-B74F-4DA0-BCD1-929238A1DB3D}" presName="spaceRect" presStyleCnt="0"/>
      <dgm:spPr/>
    </dgm:pt>
    <dgm:pt modelId="{F20E278C-A9AB-44A8-8044-CADC8B0C2BC7}" type="pres">
      <dgm:prSet presAssocID="{1C09F6F4-B74F-4DA0-BCD1-929238A1DB3D}" presName="parTx" presStyleLbl="revTx" presStyleIdx="0" presStyleCnt="4" custScaleX="80376" custScaleY="102410" custLinFactNeighborX="-29782" custLinFactNeighborY="-676">
        <dgm:presLayoutVars>
          <dgm:chMax val="0"/>
          <dgm:chPref val="0"/>
        </dgm:presLayoutVars>
      </dgm:prSet>
      <dgm:spPr/>
    </dgm:pt>
    <dgm:pt modelId="{CD7748F8-19C9-4EC0-BF09-253C7620B9FB}" type="pres">
      <dgm:prSet presAssocID="{1C09F6F4-B74F-4DA0-BCD1-929238A1DB3D}" presName="desTx" presStyleLbl="revTx" presStyleIdx="1" presStyleCnt="4" custScaleX="124026" custLinFactNeighborX="4007" custLinFactNeighborY="-1205">
        <dgm:presLayoutVars/>
      </dgm:prSet>
      <dgm:spPr/>
    </dgm:pt>
    <dgm:pt modelId="{A7030005-02C8-4E88-86A8-7A23BAADADC3}" type="pres">
      <dgm:prSet presAssocID="{327891ED-8F37-40E5-9E3C-135394EE4556}" presName="sibTrans" presStyleCnt="0"/>
      <dgm:spPr/>
    </dgm:pt>
    <dgm:pt modelId="{332EEF52-EFFF-4264-8D86-141C0B6BFCC8}" type="pres">
      <dgm:prSet presAssocID="{FD6BBBBB-0532-49DF-B765-60A85302D4EE}" presName="compNode" presStyleCnt="0"/>
      <dgm:spPr/>
    </dgm:pt>
    <dgm:pt modelId="{1D482B0F-96C4-44B7-9B35-AD715AE149C4}" type="pres">
      <dgm:prSet presAssocID="{FD6BBBBB-0532-49DF-B765-60A85302D4EE}" presName="bgRect" presStyleLbl="bgShp" presStyleIdx="1" presStyleCnt="2" custScaleY="197705" custLinFactNeighborX="-435" custLinFactNeighborY="7261"/>
      <dgm:spPr/>
    </dgm:pt>
    <dgm:pt modelId="{4D02AEBE-2E17-4FF1-812C-0C9CBFFD3D8C}" type="pres">
      <dgm:prSet presAssocID="{FD6BBBBB-0532-49DF-B765-60A85302D4EE}" presName="iconRect" presStyleLbl="node1" presStyleIdx="1" presStyleCnt="2" custLinFactNeighborX="-50402" custLinFactNeighborY="-1293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peed Bump"/>
        </a:ext>
      </dgm:extLst>
    </dgm:pt>
    <dgm:pt modelId="{481B0EEC-567E-4890-BA93-7DD5534AD9EC}" type="pres">
      <dgm:prSet presAssocID="{FD6BBBBB-0532-49DF-B765-60A85302D4EE}" presName="spaceRect" presStyleCnt="0"/>
      <dgm:spPr/>
    </dgm:pt>
    <dgm:pt modelId="{43DBBEF3-62AA-4A66-890C-38B59BE7ECBB}" type="pres">
      <dgm:prSet presAssocID="{FD6BBBBB-0532-49DF-B765-60A85302D4EE}" presName="parTx" presStyleLbl="revTx" presStyleIdx="2" presStyleCnt="4" custScaleX="89372" custScaleY="160275" custLinFactNeighborX="-23781" custLinFactNeighborY="1443">
        <dgm:presLayoutVars>
          <dgm:chMax val="0"/>
          <dgm:chPref val="0"/>
        </dgm:presLayoutVars>
      </dgm:prSet>
      <dgm:spPr/>
    </dgm:pt>
    <dgm:pt modelId="{5FF61DE1-EEAF-419B-9AF8-01DD49B1F561}" type="pres">
      <dgm:prSet presAssocID="{FD6BBBBB-0532-49DF-B765-60A85302D4EE}" presName="desTx" presStyleLbl="revTx" presStyleIdx="3" presStyleCnt="4" custScaleX="126789" custScaleY="179342" custLinFactNeighborX="-6750" custLinFactNeighborY="7375">
        <dgm:presLayoutVars/>
      </dgm:prSet>
      <dgm:spPr/>
    </dgm:pt>
  </dgm:ptLst>
  <dgm:cxnLst>
    <dgm:cxn modelId="{E7CB3470-D37A-4FB1-BEC4-958948C8B269}" type="presOf" srcId="{1C09F6F4-B74F-4DA0-BCD1-929238A1DB3D}" destId="{F20E278C-A9AB-44A8-8044-CADC8B0C2BC7}" srcOrd="0" destOrd="0" presId="urn:microsoft.com/office/officeart/2018/2/layout/IconVerticalSolidList"/>
    <dgm:cxn modelId="{E0342872-379D-4D5A-8C82-0884733DDCDE}" type="presOf" srcId="{43F30E1B-047D-4790-8885-8B07176A7C64}" destId="{32315DF7-C05F-4E5A-8A3D-523B7E4FD76A}" srcOrd="0" destOrd="0" presId="urn:microsoft.com/office/officeart/2018/2/layout/IconVerticalSolidList"/>
    <dgm:cxn modelId="{70852C82-729C-4AF5-A734-B3A07331279B}" srcId="{43F30E1B-047D-4790-8885-8B07176A7C64}" destId="{1C09F6F4-B74F-4DA0-BCD1-929238A1DB3D}" srcOrd="0" destOrd="0" parTransId="{E36F65AC-26C5-4A63-A3C9-6C914406D2DA}" sibTransId="{327891ED-8F37-40E5-9E3C-135394EE4556}"/>
    <dgm:cxn modelId="{E647BD82-EC1B-4FCA-92FE-5BD9A6477021}" srcId="{FD6BBBBB-0532-49DF-B765-60A85302D4EE}" destId="{979D2C31-BDA9-4D37-B087-7634FFE38424}" srcOrd="0" destOrd="0" parTransId="{363534B6-7D2B-459D-B021-DB1826CF8168}" sibTransId="{BCC74EA1-D5CE-49CB-AFDE-FA213D7C3857}"/>
    <dgm:cxn modelId="{1F4F00A6-07DD-42ED-BA36-5391C8096507}" srcId="{43F30E1B-047D-4790-8885-8B07176A7C64}" destId="{FD6BBBBB-0532-49DF-B765-60A85302D4EE}" srcOrd="1" destOrd="0" parTransId="{C3429850-5889-4FE5-99D3-9C6BFCA2E169}" sibTransId="{757D77E5-4176-434F-9ED0-E53F51B79E5D}"/>
    <dgm:cxn modelId="{1BD667B0-8D38-46DE-83B0-566B52A376D8}" type="presOf" srcId="{85AD1968-2B14-4BF6-A408-3948F28C25D9}" destId="{CD7748F8-19C9-4EC0-BF09-253C7620B9FB}" srcOrd="0" destOrd="0" presId="urn:microsoft.com/office/officeart/2018/2/layout/IconVerticalSolidList"/>
    <dgm:cxn modelId="{7B157EC9-29F0-47FC-9E89-CF204076C966}" type="presOf" srcId="{979D2C31-BDA9-4D37-B087-7634FFE38424}" destId="{5FF61DE1-EEAF-419B-9AF8-01DD49B1F561}" srcOrd="0" destOrd="0" presId="urn:microsoft.com/office/officeart/2018/2/layout/IconVerticalSolidList"/>
    <dgm:cxn modelId="{56BED7DC-360F-4466-B2D1-8125312FA7D7}" srcId="{1C09F6F4-B74F-4DA0-BCD1-929238A1DB3D}" destId="{85AD1968-2B14-4BF6-A408-3948F28C25D9}" srcOrd="0" destOrd="0" parTransId="{8BFEE622-6C61-4C02-A80E-D3CA3B025C6F}" sibTransId="{F32B1270-F0B3-41C0-BFFA-D2874870182B}"/>
    <dgm:cxn modelId="{623611F8-64A6-4238-8FDA-D84DA9F68353}" type="presOf" srcId="{FD6BBBBB-0532-49DF-B765-60A85302D4EE}" destId="{43DBBEF3-62AA-4A66-890C-38B59BE7ECBB}" srcOrd="0" destOrd="0" presId="urn:microsoft.com/office/officeart/2018/2/layout/IconVerticalSolidList"/>
    <dgm:cxn modelId="{CC47C027-896A-4EEA-84DC-9DC7CAC21A45}" type="presParOf" srcId="{32315DF7-C05F-4E5A-8A3D-523B7E4FD76A}" destId="{47183285-C979-43BD-BBF0-58611EB458AB}" srcOrd="0" destOrd="0" presId="urn:microsoft.com/office/officeart/2018/2/layout/IconVerticalSolidList"/>
    <dgm:cxn modelId="{56755B5A-D4E5-4980-BAC8-319012EF55DA}" type="presParOf" srcId="{47183285-C979-43BD-BBF0-58611EB458AB}" destId="{7698D601-042F-4AD8-B4C1-8ECA906788AE}" srcOrd="0" destOrd="0" presId="urn:microsoft.com/office/officeart/2018/2/layout/IconVerticalSolidList"/>
    <dgm:cxn modelId="{059DF5D9-29DE-4071-8E78-18253427DCEE}" type="presParOf" srcId="{47183285-C979-43BD-BBF0-58611EB458AB}" destId="{8077E668-6646-4EC5-B2F8-58B7A3F9EF00}" srcOrd="1" destOrd="0" presId="urn:microsoft.com/office/officeart/2018/2/layout/IconVerticalSolidList"/>
    <dgm:cxn modelId="{434CB6E1-B80F-4751-9339-DB9EC1CB3BAD}" type="presParOf" srcId="{47183285-C979-43BD-BBF0-58611EB458AB}" destId="{46D67594-8CDE-48A1-B080-BD91F0F737C5}" srcOrd="2" destOrd="0" presId="urn:microsoft.com/office/officeart/2018/2/layout/IconVerticalSolidList"/>
    <dgm:cxn modelId="{6605E6D4-A42D-40DD-BFC3-F5D17BD1DA0F}" type="presParOf" srcId="{47183285-C979-43BD-BBF0-58611EB458AB}" destId="{F20E278C-A9AB-44A8-8044-CADC8B0C2BC7}" srcOrd="3" destOrd="0" presId="urn:microsoft.com/office/officeart/2018/2/layout/IconVerticalSolidList"/>
    <dgm:cxn modelId="{823AE741-2B30-49DE-9E29-BF3B5ECF28E9}" type="presParOf" srcId="{47183285-C979-43BD-BBF0-58611EB458AB}" destId="{CD7748F8-19C9-4EC0-BF09-253C7620B9FB}" srcOrd="4" destOrd="0" presId="urn:microsoft.com/office/officeart/2018/2/layout/IconVerticalSolidList"/>
    <dgm:cxn modelId="{BAD01D11-2072-495C-B7CC-007265215385}" type="presParOf" srcId="{32315DF7-C05F-4E5A-8A3D-523B7E4FD76A}" destId="{A7030005-02C8-4E88-86A8-7A23BAADADC3}" srcOrd="1" destOrd="0" presId="urn:microsoft.com/office/officeart/2018/2/layout/IconVerticalSolidList"/>
    <dgm:cxn modelId="{6D534C70-1A35-4227-A327-62F3DC786402}" type="presParOf" srcId="{32315DF7-C05F-4E5A-8A3D-523B7E4FD76A}" destId="{332EEF52-EFFF-4264-8D86-141C0B6BFCC8}" srcOrd="2" destOrd="0" presId="urn:microsoft.com/office/officeart/2018/2/layout/IconVerticalSolidList"/>
    <dgm:cxn modelId="{234028E0-C66F-4AA4-A12C-FC96AC8B5414}" type="presParOf" srcId="{332EEF52-EFFF-4264-8D86-141C0B6BFCC8}" destId="{1D482B0F-96C4-44B7-9B35-AD715AE149C4}" srcOrd="0" destOrd="0" presId="urn:microsoft.com/office/officeart/2018/2/layout/IconVerticalSolidList"/>
    <dgm:cxn modelId="{99F69FBF-24B4-4987-8D21-C6C8E7AA7932}" type="presParOf" srcId="{332EEF52-EFFF-4264-8D86-141C0B6BFCC8}" destId="{4D02AEBE-2E17-4FF1-812C-0C9CBFFD3D8C}" srcOrd="1" destOrd="0" presId="urn:microsoft.com/office/officeart/2018/2/layout/IconVerticalSolidList"/>
    <dgm:cxn modelId="{25E110EC-ADF8-4428-AC03-98184CBFE855}" type="presParOf" srcId="{332EEF52-EFFF-4264-8D86-141C0B6BFCC8}" destId="{481B0EEC-567E-4890-BA93-7DD5534AD9EC}" srcOrd="2" destOrd="0" presId="urn:microsoft.com/office/officeart/2018/2/layout/IconVerticalSolidList"/>
    <dgm:cxn modelId="{B3A42828-4861-4B87-A776-68CE6AC332C9}" type="presParOf" srcId="{332EEF52-EFFF-4264-8D86-141C0B6BFCC8}" destId="{43DBBEF3-62AA-4A66-890C-38B59BE7ECBB}" srcOrd="3" destOrd="0" presId="urn:microsoft.com/office/officeart/2018/2/layout/IconVerticalSolidList"/>
    <dgm:cxn modelId="{BC4BFDB2-953A-4250-804D-2C9CB411C7DD}" type="presParOf" srcId="{332EEF52-EFFF-4264-8D86-141C0B6BFCC8}" destId="{5FF61DE1-EEAF-419B-9AF8-01DD49B1F561}"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23963CE-6957-466C-A18A-E6D01C99F3F8}" type="doc">
      <dgm:prSet loTypeId="urn:microsoft.com/office/officeart/2016/7/layout/BasicLinearProcessNumbered" loCatId="process" qsTypeId="urn:microsoft.com/office/officeart/2005/8/quickstyle/simple4" qsCatId="simple" csTypeId="urn:microsoft.com/office/officeart/2005/8/colors/colorful1" csCatId="colorful" phldr="1"/>
      <dgm:spPr/>
      <dgm:t>
        <a:bodyPr/>
        <a:lstStyle/>
        <a:p>
          <a:endParaRPr lang="en-US"/>
        </a:p>
      </dgm:t>
    </dgm:pt>
    <dgm:pt modelId="{A4BD0E4E-A251-4EAD-803D-293A8EDF26CA}">
      <dgm:prSet custT="1"/>
      <dgm:spPr/>
      <dgm:t>
        <a:bodyPr/>
        <a:lstStyle/>
        <a:p>
          <a:r>
            <a:rPr lang="en-US" sz="1400" dirty="0"/>
            <a:t>Remove the Test Device and the pipette from the pouch.  Place device on a flat surface.</a:t>
          </a:r>
        </a:p>
      </dgm:t>
    </dgm:pt>
    <dgm:pt modelId="{2A0E784A-CAC5-42A9-8E6A-7672AE5482B8}" type="parTrans" cxnId="{AE53BB00-0035-44D1-ACDF-67DF81FC1A6F}">
      <dgm:prSet/>
      <dgm:spPr/>
      <dgm:t>
        <a:bodyPr/>
        <a:lstStyle/>
        <a:p>
          <a:endParaRPr lang="en-US"/>
        </a:p>
      </dgm:t>
    </dgm:pt>
    <dgm:pt modelId="{63BB2AA3-BF7A-4C6A-B57D-B572ABE969C6}" type="sibTrans" cxnId="{AE53BB00-0035-44D1-ACDF-67DF81FC1A6F}">
      <dgm:prSet phldrT="1" phldr="0"/>
      <dgm:spPr/>
      <dgm:t>
        <a:bodyPr/>
        <a:lstStyle/>
        <a:p>
          <a:r>
            <a:rPr lang="en-US"/>
            <a:t>1</a:t>
          </a:r>
        </a:p>
      </dgm:t>
    </dgm:pt>
    <dgm:pt modelId="{BA75C5E7-EEDB-4E41-8279-C9E9C55163EA}">
      <dgm:prSet custT="1"/>
      <dgm:spPr/>
      <dgm:t>
        <a:bodyPr/>
        <a:lstStyle/>
        <a:p>
          <a:r>
            <a:rPr lang="en-US" sz="1200" dirty="0"/>
            <a:t>Squeeze the bulb of the pipette and insert the barrel into the sample.  Release and draw up enough sample to fill the barrel to the fill line.  </a:t>
          </a:r>
        </a:p>
      </dgm:t>
    </dgm:pt>
    <dgm:pt modelId="{0227E72E-E86A-4E71-8445-21956B8DDAFA}" type="parTrans" cxnId="{0F29ACC2-1AD9-4192-8014-F70C85B7A9B3}">
      <dgm:prSet/>
      <dgm:spPr/>
      <dgm:t>
        <a:bodyPr/>
        <a:lstStyle/>
        <a:p>
          <a:endParaRPr lang="en-US"/>
        </a:p>
      </dgm:t>
    </dgm:pt>
    <dgm:pt modelId="{46261BE3-CE23-4EE4-B00B-DAA450F7F3BB}" type="sibTrans" cxnId="{0F29ACC2-1AD9-4192-8014-F70C85B7A9B3}">
      <dgm:prSet phldrT="2" phldr="0"/>
      <dgm:spPr/>
      <dgm:t>
        <a:bodyPr/>
        <a:lstStyle/>
        <a:p>
          <a:r>
            <a:rPr lang="en-US"/>
            <a:t>2</a:t>
          </a:r>
        </a:p>
      </dgm:t>
    </dgm:pt>
    <dgm:pt modelId="{7271DECB-DE07-406B-A23D-F37645EF06F1}">
      <dgm:prSet custT="1"/>
      <dgm:spPr/>
      <dgm:t>
        <a:bodyPr/>
        <a:lstStyle/>
        <a:p>
          <a:r>
            <a:rPr lang="en-US" sz="1400" dirty="0"/>
            <a:t>Expel the entire contents of barrel into the sample well of the test device.  No drop counting is required.  Do not overfill the sample well.</a:t>
          </a:r>
        </a:p>
      </dgm:t>
    </dgm:pt>
    <dgm:pt modelId="{70D3E83A-4411-42AB-BEAB-AAF94FF25211}" type="parTrans" cxnId="{34022603-D731-42E5-93E3-00999F916F32}">
      <dgm:prSet/>
      <dgm:spPr/>
      <dgm:t>
        <a:bodyPr/>
        <a:lstStyle/>
        <a:p>
          <a:endParaRPr lang="en-US"/>
        </a:p>
      </dgm:t>
    </dgm:pt>
    <dgm:pt modelId="{1886BFC6-EB46-4CD0-8EE9-160C6E13497C}" type="sibTrans" cxnId="{34022603-D731-42E5-93E3-00999F916F32}">
      <dgm:prSet phldrT="3" phldr="0"/>
      <dgm:spPr/>
      <dgm:t>
        <a:bodyPr/>
        <a:lstStyle/>
        <a:p>
          <a:r>
            <a:rPr lang="en-US"/>
            <a:t>3</a:t>
          </a:r>
        </a:p>
      </dgm:t>
    </dgm:pt>
    <dgm:pt modelId="{C8D08B7A-DA49-4CB1-93D1-72591393B614}">
      <dgm:prSet custT="1"/>
      <dgm:spPr/>
      <dgm:t>
        <a:bodyPr/>
        <a:lstStyle/>
        <a:p>
          <a:r>
            <a:rPr lang="en-US" sz="1400" dirty="0"/>
            <a:t>Read results at 3 minutes.  </a:t>
          </a:r>
        </a:p>
      </dgm:t>
    </dgm:pt>
    <dgm:pt modelId="{E5239FC0-3996-432A-84A4-B15857E4B274}" type="parTrans" cxnId="{5CAF6A36-8B96-4647-8BDB-AE41518D213F}">
      <dgm:prSet/>
      <dgm:spPr/>
      <dgm:t>
        <a:bodyPr/>
        <a:lstStyle/>
        <a:p>
          <a:endParaRPr lang="en-US"/>
        </a:p>
      </dgm:t>
    </dgm:pt>
    <dgm:pt modelId="{62133542-1D8E-4308-9967-39C51BEF9DF7}" type="sibTrans" cxnId="{5CAF6A36-8B96-4647-8BDB-AE41518D213F}">
      <dgm:prSet phldrT="4" phldr="0"/>
      <dgm:spPr/>
      <dgm:t>
        <a:bodyPr/>
        <a:lstStyle/>
        <a:p>
          <a:r>
            <a:rPr lang="en-US"/>
            <a:t>4</a:t>
          </a:r>
        </a:p>
      </dgm:t>
    </dgm:pt>
    <dgm:pt modelId="{44C2B5E6-A93C-45FC-987D-5FC28FFF966E}">
      <dgm:prSet/>
      <dgm:spPr/>
      <dgm:t>
        <a:bodyPr/>
        <a:lstStyle/>
        <a:p>
          <a:r>
            <a:rPr lang="en-US" i="1" dirty="0"/>
            <a:t>**Note: Results are invalid after the stated read time.</a:t>
          </a:r>
          <a:endParaRPr lang="en-US" dirty="0"/>
        </a:p>
      </dgm:t>
    </dgm:pt>
    <dgm:pt modelId="{BF9A99F5-F3F0-4A1E-A64C-4F3C9BE08612}" type="parTrans" cxnId="{54F13E9F-4CE2-44AA-9127-A491F90A1485}">
      <dgm:prSet/>
      <dgm:spPr/>
      <dgm:t>
        <a:bodyPr/>
        <a:lstStyle/>
        <a:p>
          <a:endParaRPr lang="en-US"/>
        </a:p>
      </dgm:t>
    </dgm:pt>
    <dgm:pt modelId="{684939EF-FC11-43B9-8155-D86C1D9670E3}" type="sibTrans" cxnId="{54F13E9F-4CE2-44AA-9127-A491F90A1485}">
      <dgm:prSet phldrT="5" phldr="0"/>
      <dgm:spPr/>
      <dgm:t>
        <a:bodyPr/>
        <a:lstStyle/>
        <a:p>
          <a:r>
            <a:rPr lang="en-US"/>
            <a:t>5</a:t>
          </a:r>
        </a:p>
      </dgm:t>
    </dgm:pt>
    <dgm:pt modelId="{E71E76EB-E2A1-47AC-B256-B3575754A4C5}" type="pres">
      <dgm:prSet presAssocID="{723963CE-6957-466C-A18A-E6D01C99F3F8}" presName="Name0" presStyleCnt="0">
        <dgm:presLayoutVars>
          <dgm:animLvl val="lvl"/>
          <dgm:resizeHandles val="exact"/>
        </dgm:presLayoutVars>
      </dgm:prSet>
      <dgm:spPr/>
    </dgm:pt>
    <dgm:pt modelId="{596A32B6-F554-48A0-9B63-0D74F0E20063}" type="pres">
      <dgm:prSet presAssocID="{A4BD0E4E-A251-4EAD-803D-293A8EDF26CA}" presName="compositeNode" presStyleCnt="0">
        <dgm:presLayoutVars>
          <dgm:bulletEnabled val="1"/>
        </dgm:presLayoutVars>
      </dgm:prSet>
      <dgm:spPr/>
    </dgm:pt>
    <dgm:pt modelId="{22DA25F4-F9C2-45AF-9AD7-FC3730AA8B6A}" type="pres">
      <dgm:prSet presAssocID="{A4BD0E4E-A251-4EAD-803D-293A8EDF26CA}" presName="bgRect" presStyleLbl="bgAccFollowNode1" presStyleIdx="0" presStyleCnt="5" custScaleY="163679" custLinFactNeighborX="9530" custLinFactNeighborY="-307"/>
      <dgm:spPr/>
    </dgm:pt>
    <dgm:pt modelId="{CFA92DCB-CC48-4E00-8358-24DFD85C8539}" type="pres">
      <dgm:prSet presAssocID="{63BB2AA3-BF7A-4C6A-B57D-B572ABE969C6}" presName="sibTransNodeCircle" presStyleLbl="alignNode1" presStyleIdx="0" presStyleCnt="10">
        <dgm:presLayoutVars>
          <dgm:chMax val="0"/>
          <dgm:bulletEnabled/>
        </dgm:presLayoutVars>
      </dgm:prSet>
      <dgm:spPr/>
    </dgm:pt>
    <dgm:pt modelId="{645E1FF8-F10C-4277-814E-5CD5A7D0BB23}" type="pres">
      <dgm:prSet presAssocID="{A4BD0E4E-A251-4EAD-803D-293A8EDF26CA}" presName="bottomLine" presStyleLbl="alignNode1" presStyleIdx="1" presStyleCnt="10">
        <dgm:presLayoutVars/>
      </dgm:prSet>
      <dgm:spPr/>
    </dgm:pt>
    <dgm:pt modelId="{DF0E8A45-C4DC-4467-8216-78A4CF50373D}" type="pres">
      <dgm:prSet presAssocID="{A4BD0E4E-A251-4EAD-803D-293A8EDF26CA}" presName="nodeText" presStyleLbl="bgAccFollowNode1" presStyleIdx="0" presStyleCnt="5">
        <dgm:presLayoutVars>
          <dgm:bulletEnabled val="1"/>
        </dgm:presLayoutVars>
      </dgm:prSet>
      <dgm:spPr/>
    </dgm:pt>
    <dgm:pt modelId="{871221D5-0EE1-43D6-BDAC-1FFD68A1E025}" type="pres">
      <dgm:prSet presAssocID="{63BB2AA3-BF7A-4C6A-B57D-B572ABE969C6}" presName="sibTrans" presStyleCnt="0"/>
      <dgm:spPr/>
    </dgm:pt>
    <dgm:pt modelId="{92A88652-DCCF-467C-9056-50C4DE1A3119}" type="pres">
      <dgm:prSet presAssocID="{BA75C5E7-EEDB-4E41-8279-C9E9C55163EA}" presName="compositeNode" presStyleCnt="0">
        <dgm:presLayoutVars>
          <dgm:bulletEnabled val="1"/>
        </dgm:presLayoutVars>
      </dgm:prSet>
      <dgm:spPr/>
    </dgm:pt>
    <dgm:pt modelId="{F79AF1BA-A2B7-44EC-92A9-CE47E1DECF91}" type="pres">
      <dgm:prSet presAssocID="{BA75C5E7-EEDB-4E41-8279-C9E9C55163EA}" presName="bgRect" presStyleLbl="bgAccFollowNode1" presStyleIdx="1" presStyleCnt="5" custScaleY="163679"/>
      <dgm:spPr/>
    </dgm:pt>
    <dgm:pt modelId="{1F070470-E9F3-4AB6-8F31-EB3C6BA14930}" type="pres">
      <dgm:prSet presAssocID="{46261BE3-CE23-4EE4-B00B-DAA450F7F3BB}" presName="sibTransNodeCircle" presStyleLbl="alignNode1" presStyleIdx="2" presStyleCnt="10">
        <dgm:presLayoutVars>
          <dgm:chMax val="0"/>
          <dgm:bulletEnabled/>
        </dgm:presLayoutVars>
      </dgm:prSet>
      <dgm:spPr/>
    </dgm:pt>
    <dgm:pt modelId="{18BD7D8F-34A4-4255-BF84-0DB2C82AB521}" type="pres">
      <dgm:prSet presAssocID="{BA75C5E7-EEDB-4E41-8279-C9E9C55163EA}" presName="bottomLine" presStyleLbl="alignNode1" presStyleIdx="3" presStyleCnt="10">
        <dgm:presLayoutVars/>
      </dgm:prSet>
      <dgm:spPr/>
    </dgm:pt>
    <dgm:pt modelId="{44AB894E-70F3-49E9-97D5-0166966F6482}" type="pres">
      <dgm:prSet presAssocID="{BA75C5E7-EEDB-4E41-8279-C9E9C55163EA}" presName="nodeText" presStyleLbl="bgAccFollowNode1" presStyleIdx="1" presStyleCnt="5">
        <dgm:presLayoutVars>
          <dgm:bulletEnabled val="1"/>
        </dgm:presLayoutVars>
      </dgm:prSet>
      <dgm:spPr/>
    </dgm:pt>
    <dgm:pt modelId="{AB2C12F9-8161-4E34-A7D0-A5704922DA22}" type="pres">
      <dgm:prSet presAssocID="{46261BE3-CE23-4EE4-B00B-DAA450F7F3BB}" presName="sibTrans" presStyleCnt="0"/>
      <dgm:spPr/>
    </dgm:pt>
    <dgm:pt modelId="{94AE7E96-EECF-4590-BC8A-FCED1C80FC53}" type="pres">
      <dgm:prSet presAssocID="{7271DECB-DE07-406B-A23D-F37645EF06F1}" presName="compositeNode" presStyleCnt="0">
        <dgm:presLayoutVars>
          <dgm:bulletEnabled val="1"/>
        </dgm:presLayoutVars>
      </dgm:prSet>
      <dgm:spPr/>
    </dgm:pt>
    <dgm:pt modelId="{FDCAE943-0BEA-4624-8676-079AAA18C54D}" type="pres">
      <dgm:prSet presAssocID="{7271DECB-DE07-406B-A23D-F37645EF06F1}" presName="bgRect" presStyleLbl="bgAccFollowNode1" presStyleIdx="2" presStyleCnt="5" custScaleY="170004"/>
      <dgm:spPr/>
    </dgm:pt>
    <dgm:pt modelId="{523C613B-289A-40C0-AD7A-82D5729A51D7}" type="pres">
      <dgm:prSet presAssocID="{1886BFC6-EB46-4CD0-8EE9-160C6E13497C}" presName="sibTransNodeCircle" presStyleLbl="alignNode1" presStyleIdx="4" presStyleCnt="10">
        <dgm:presLayoutVars>
          <dgm:chMax val="0"/>
          <dgm:bulletEnabled/>
        </dgm:presLayoutVars>
      </dgm:prSet>
      <dgm:spPr/>
    </dgm:pt>
    <dgm:pt modelId="{1A32B8FB-324C-4FDC-9FAC-B9DD9C3301DF}" type="pres">
      <dgm:prSet presAssocID="{7271DECB-DE07-406B-A23D-F37645EF06F1}" presName="bottomLine" presStyleLbl="alignNode1" presStyleIdx="5" presStyleCnt="10">
        <dgm:presLayoutVars/>
      </dgm:prSet>
      <dgm:spPr/>
    </dgm:pt>
    <dgm:pt modelId="{A1BFE8E0-1205-4CDC-9DA0-22287A0D8A3B}" type="pres">
      <dgm:prSet presAssocID="{7271DECB-DE07-406B-A23D-F37645EF06F1}" presName="nodeText" presStyleLbl="bgAccFollowNode1" presStyleIdx="2" presStyleCnt="5">
        <dgm:presLayoutVars>
          <dgm:bulletEnabled val="1"/>
        </dgm:presLayoutVars>
      </dgm:prSet>
      <dgm:spPr/>
    </dgm:pt>
    <dgm:pt modelId="{A51A9301-67E5-4B2B-89C2-A0B13C7B0E22}" type="pres">
      <dgm:prSet presAssocID="{1886BFC6-EB46-4CD0-8EE9-160C6E13497C}" presName="sibTrans" presStyleCnt="0"/>
      <dgm:spPr/>
    </dgm:pt>
    <dgm:pt modelId="{A378D7C5-1AC0-44BB-A904-AAB953568369}" type="pres">
      <dgm:prSet presAssocID="{C8D08B7A-DA49-4CB1-93D1-72591393B614}" presName="compositeNode" presStyleCnt="0">
        <dgm:presLayoutVars>
          <dgm:bulletEnabled val="1"/>
        </dgm:presLayoutVars>
      </dgm:prSet>
      <dgm:spPr/>
    </dgm:pt>
    <dgm:pt modelId="{FDF4E32E-B6CC-41D2-83A8-C07BEDA46A15}" type="pres">
      <dgm:prSet presAssocID="{C8D08B7A-DA49-4CB1-93D1-72591393B614}" presName="bgRect" presStyleLbl="bgAccFollowNode1" presStyleIdx="3" presStyleCnt="5" custScaleY="162849"/>
      <dgm:spPr/>
    </dgm:pt>
    <dgm:pt modelId="{1D084650-2FB1-4A42-B332-068F7E7F7050}" type="pres">
      <dgm:prSet presAssocID="{62133542-1D8E-4308-9967-39C51BEF9DF7}" presName="sibTransNodeCircle" presStyleLbl="alignNode1" presStyleIdx="6" presStyleCnt="10">
        <dgm:presLayoutVars>
          <dgm:chMax val="0"/>
          <dgm:bulletEnabled/>
        </dgm:presLayoutVars>
      </dgm:prSet>
      <dgm:spPr/>
    </dgm:pt>
    <dgm:pt modelId="{2E127BB9-2D2A-4713-B762-F054542792BE}" type="pres">
      <dgm:prSet presAssocID="{C8D08B7A-DA49-4CB1-93D1-72591393B614}" presName="bottomLine" presStyleLbl="alignNode1" presStyleIdx="7" presStyleCnt="10">
        <dgm:presLayoutVars/>
      </dgm:prSet>
      <dgm:spPr/>
    </dgm:pt>
    <dgm:pt modelId="{74F79F8F-1BF8-4809-9BEB-2C1CC8AD3102}" type="pres">
      <dgm:prSet presAssocID="{C8D08B7A-DA49-4CB1-93D1-72591393B614}" presName="nodeText" presStyleLbl="bgAccFollowNode1" presStyleIdx="3" presStyleCnt="5">
        <dgm:presLayoutVars>
          <dgm:bulletEnabled val="1"/>
        </dgm:presLayoutVars>
      </dgm:prSet>
      <dgm:spPr/>
    </dgm:pt>
    <dgm:pt modelId="{B6EB9CE3-56C6-4483-B14A-2E60B9A92812}" type="pres">
      <dgm:prSet presAssocID="{62133542-1D8E-4308-9967-39C51BEF9DF7}" presName="sibTrans" presStyleCnt="0"/>
      <dgm:spPr/>
    </dgm:pt>
    <dgm:pt modelId="{0DAFF1AC-F7D6-4603-BFDD-78D76E1782C0}" type="pres">
      <dgm:prSet presAssocID="{44C2B5E6-A93C-45FC-987D-5FC28FFF966E}" presName="compositeNode" presStyleCnt="0">
        <dgm:presLayoutVars>
          <dgm:bulletEnabled val="1"/>
        </dgm:presLayoutVars>
      </dgm:prSet>
      <dgm:spPr/>
    </dgm:pt>
    <dgm:pt modelId="{5FDBDDA6-3AF5-4425-AA14-BA58B5F391C6}" type="pres">
      <dgm:prSet presAssocID="{44C2B5E6-A93C-45FC-987D-5FC28FFF966E}" presName="bgRect" presStyleLbl="bgAccFollowNode1" presStyleIdx="4" presStyleCnt="5" custScaleY="162849"/>
      <dgm:spPr/>
    </dgm:pt>
    <dgm:pt modelId="{F5A3D6AD-5319-433E-A9D2-3F988E939B7C}" type="pres">
      <dgm:prSet presAssocID="{684939EF-FC11-43B9-8155-D86C1D9670E3}" presName="sibTransNodeCircle" presStyleLbl="alignNode1" presStyleIdx="8" presStyleCnt="10">
        <dgm:presLayoutVars>
          <dgm:chMax val="0"/>
          <dgm:bulletEnabled/>
        </dgm:presLayoutVars>
      </dgm:prSet>
      <dgm:spPr/>
    </dgm:pt>
    <dgm:pt modelId="{4CA5F71F-751D-45DE-9592-396A9FD9F52D}" type="pres">
      <dgm:prSet presAssocID="{44C2B5E6-A93C-45FC-987D-5FC28FFF966E}" presName="bottomLine" presStyleLbl="alignNode1" presStyleIdx="9" presStyleCnt="10">
        <dgm:presLayoutVars/>
      </dgm:prSet>
      <dgm:spPr/>
    </dgm:pt>
    <dgm:pt modelId="{5220DD71-755D-4AB9-8AE9-0AEE50858161}" type="pres">
      <dgm:prSet presAssocID="{44C2B5E6-A93C-45FC-987D-5FC28FFF966E}" presName="nodeText" presStyleLbl="bgAccFollowNode1" presStyleIdx="4" presStyleCnt="5">
        <dgm:presLayoutVars>
          <dgm:bulletEnabled val="1"/>
        </dgm:presLayoutVars>
      </dgm:prSet>
      <dgm:spPr/>
    </dgm:pt>
  </dgm:ptLst>
  <dgm:cxnLst>
    <dgm:cxn modelId="{AE53BB00-0035-44D1-ACDF-67DF81FC1A6F}" srcId="{723963CE-6957-466C-A18A-E6D01C99F3F8}" destId="{A4BD0E4E-A251-4EAD-803D-293A8EDF26CA}" srcOrd="0" destOrd="0" parTransId="{2A0E784A-CAC5-42A9-8E6A-7672AE5482B8}" sibTransId="{63BB2AA3-BF7A-4C6A-B57D-B572ABE969C6}"/>
    <dgm:cxn modelId="{34022603-D731-42E5-93E3-00999F916F32}" srcId="{723963CE-6957-466C-A18A-E6D01C99F3F8}" destId="{7271DECB-DE07-406B-A23D-F37645EF06F1}" srcOrd="2" destOrd="0" parTransId="{70D3E83A-4411-42AB-BEAB-AAF94FF25211}" sibTransId="{1886BFC6-EB46-4CD0-8EE9-160C6E13497C}"/>
    <dgm:cxn modelId="{F1F4E808-1EF2-4DE2-A782-20B560ED424F}" type="presOf" srcId="{A4BD0E4E-A251-4EAD-803D-293A8EDF26CA}" destId="{DF0E8A45-C4DC-4467-8216-78A4CF50373D}" srcOrd="1" destOrd="0" presId="urn:microsoft.com/office/officeart/2016/7/layout/BasicLinearProcessNumbered"/>
    <dgm:cxn modelId="{1CC7F41A-C04C-4B6B-A33D-5CE9A6AB52DE}" type="presOf" srcId="{BA75C5E7-EEDB-4E41-8279-C9E9C55163EA}" destId="{44AB894E-70F3-49E9-97D5-0166966F6482}" srcOrd="1" destOrd="0" presId="urn:microsoft.com/office/officeart/2016/7/layout/BasicLinearProcessNumbered"/>
    <dgm:cxn modelId="{3D100229-DB70-4110-87B3-BCA4A7CDFC61}" type="presOf" srcId="{7271DECB-DE07-406B-A23D-F37645EF06F1}" destId="{A1BFE8E0-1205-4CDC-9DA0-22287A0D8A3B}" srcOrd="1" destOrd="0" presId="urn:microsoft.com/office/officeart/2016/7/layout/BasicLinearProcessNumbered"/>
    <dgm:cxn modelId="{46256235-440B-4EDB-96AF-5F1E153DC7A8}" type="presOf" srcId="{7271DECB-DE07-406B-A23D-F37645EF06F1}" destId="{FDCAE943-0BEA-4624-8676-079AAA18C54D}" srcOrd="0" destOrd="0" presId="urn:microsoft.com/office/officeart/2016/7/layout/BasicLinearProcessNumbered"/>
    <dgm:cxn modelId="{5CAF6A36-8B96-4647-8BDB-AE41518D213F}" srcId="{723963CE-6957-466C-A18A-E6D01C99F3F8}" destId="{C8D08B7A-DA49-4CB1-93D1-72591393B614}" srcOrd="3" destOrd="0" parTransId="{E5239FC0-3996-432A-84A4-B15857E4B274}" sibTransId="{62133542-1D8E-4308-9967-39C51BEF9DF7}"/>
    <dgm:cxn modelId="{A49EDF37-5FDD-415A-8F0A-05CCDA025AB8}" type="presOf" srcId="{723963CE-6957-466C-A18A-E6D01C99F3F8}" destId="{E71E76EB-E2A1-47AC-B256-B3575754A4C5}" srcOrd="0" destOrd="0" presId="urn:microsoft.com/office/officeart/2016/7/layout/BasicLinearProcessNumbered"/>
    <dgm:cxn modelId="{9674195E-6ED3-457B-9F31-009F26F40A39}" type="presOf" srcId="{C8D08B7A-DA49-4CB1-93D1-72591393B614}" destId="{74F79F8F-1BF8-4809-9BEB-2C1CC8AD3102}" srcOrd="1" destOrd="0" presId="urn:microsoft.com/office/officeart/2016/7/layout/BasicLinearProcessNumbered"/>
    <dgm:cxn modelId="{CF4D856C-9B05-4B22-BD65-097A1F652A13}" type="presOf" srcId="{1886BFC6-EB46-4CD0-8EE9-160C6E13497C}" destId="{523C613B-289A-40C0-AD7A-82D5729A51D7}" srcOrd="0" destOrd="0" presId="urn:microsoft.com/office/officeart/2016/7/layout/BasicLinearProcessNumbered"/>
    <dgm:cxn modelId="{4AD34552-6CB5-44A4-8666-852F646F8742}" type="presOf" srcId="{C8D08B7A-DA49-4CB1-93D1-72591393B614}" destId="{FDF4E32E-B6CC-41D2-83A8-C07BEDA46A15}" srcOrd="0" destOrd="0" presId="urn:microsoft.com/office/officeart/2016/7/layout/BasicLinearProcessNumbered"/>
    <dgm:cxn modelId="{AC481C8A-DB13-4B7A-AB99-46626D4764EC}" type="presOf" srcId="{46261BE3-CE23-4EE4-B00B-DAA450F7F3BB}" destId="{1F070470-E9F3-4AB6-8F31-EB3C6BA14930}" srcOrd="0" destOrd="0" presId="urn:microsoft.com/office/officeart/2016/7/layout/BasicLinearProcessNumbered"/>
    <dgm:cxn modelId="{E7806A9C-7FC6-42EF-B92B-17347C40016B}" type="presOf" srcId="{BA75C5E7-EEDB-4E41-8279-C9E9C55163EA}" destId="{F79AF1BA-A2B7-44EC-92A9-CE47E1DECF91}" srcOrd="0" destOrd="0" presId="urn:microsoft.com/office/officeart/2016/7/layout/BasicLinearProcessNumbered"/>
    <dgm:cxn modelId="{54F13E9F-4CE2-44AA-9127-A491F90A1485}" srcId="{723963CE-6957-466C-A18A-E6D01C99F3F8}" destId="{44C2B5E6-A93C-45FC-987D-5FC28FFF966E}" srcOrd="4" destOrd="0" parTransId="{BF9A99F5-F3F0-4A1E-A64C-4F3C9BE08612}" sibTransId="{684939EF-FC11-43B9-8155-D86C1D9670E3}"/>
    <dgm:cxn modelId="{0FFCC5B8-783A-471A-9B4F-43FF4A116218}" type="presOf" srcId="{A4BD0E4E-A251-4EAD-803D-293A8EDF26CA}" destId="{22DA25F4-F9C2-45AF-9AD7-FC3730AA8B6A}" srcOrd="0" destOrd="0" presId="urn:microsoft.com/office/officeart/2016/7/layout/BasicLinearProcessNumbered"/>
    <dgm:cxn modelId="{E0AE08BA-7E5C-440E-85BE-0BEF6162FDFB}" type="presOf" srcId="{63BB2AA3-BF7A-4C6A-B57D-B572ABE969C6}" destId="{CFA92DCB-CC48-4E00-8358-24DFD85C8539}" srcOrd="0" destOrd="0" presId="urn:microsoft.com/office/officeart/2016/7/layout/BasicLinearProcessNumbered"/>
    <dgm:cxn modelId="{0F29ACC2-1AD9-4192-8014-F70C85B7A9B3}" srcId="{723963CE-6957-466C-A18A-E6D01C99F3F8}" destId="{BA75C5E7-EEDB-4E41-8279-C9E9C55163EA}" srcOrd="1" destOrd="0" parTransId="{0227E72E-E86A-4E71-8445-21956B8DDAFA}" sibTransId="{46261BE3-CE23-4EE4-B00B-DAA450F7F3BB}"/>
    <dgm:cxn modelId="{950EDCC6-7C5C-45A5-B445-C8178A6110D0}" type="presOf" srcId="{684939EF-FC11-43B9-8155-D86C1D9670E3}" destId="{F5A3D6AD-5319-433E-A9D2-3F988E939B7C}" srcOrd="0" destOrd="0" presId="urn:microsoft.com/office/officeart/2016/7/layout/BasicLinearProcessNumbered"/>
    <dgm:cxn modelId="{F90A53E9-013B-4B4D-A769-4C09499DDF13}" type="presOf" srcId="{44C2B5E6-A93C-45FC-987D-5FC28FFF966E}" destId="{5220DD71-755D-4AB9-8AE9-0AEE50858161}" srcOrd="1" destOrd="0" presId="urn:microsoft.com/office/officeart/2016/7/layout/BasicLinearProcessNumbered"/>
    <dgm:cxn modelId="{BCB6DFEC-98BB-4515-8F6C-BCCBA88F6C3D}" type="presOf" srcId="{62133542-1D8E-4308-9967-39C51BEF9DF7}" destId="{1D084650-2FB1-4A42-B332-068F7E7F7050}" srcOrd="0" destOrd="0" presId="urn:microsoft.com/office/officeart/2016/7/layout/BasicLinearProcessNumbered"/>
    <dgm:cxn modelId="{AA1EBFEF-6DDE-4A7B-9D32-C5D78763633C}" type="presOf" srcId="{44C2B5E6-A93C-45FC-987D-5FC28FFF966E}" destId="{5FDBDDA6-3AF5-4425-AA14-BA58B5F391C6}" srcOrd="0" destOrd="0" presId="urn:microsoft.com/office/officeart/2016/7/layout/BasicLinearProcessNumbered"/>
    <dgm:cxn modelId="{2DA7DDD7-4155-4E1A-A757-B916BACD343F}" type="presParOf" srcId="{E71E76EB-E2A1-47AC-B256-B3575754A4C5}" destId="{596A32B6-F554-48A0-9B63-0D74F0E20063}" srcOrd="0" destOrd="0" presId="urn:microsoft.com/office/officeart/2016/7/layout/BasicLinearProcessNumbered"/>
    <dgm:cxn modelId="{343500BB-D7A2-4AB1-BF9D-D4BEB8CFC6DA}" type="presParOf" srcId="{596A32B6-F554-48A0-9B63-0D74F0E20063}" destId="{22DA25F4-F9C2-45AF-9AD7-FC3730AA8B6A}" srcOrd="0" destOrd="0" presId="urn:microsoft.com/office/officeart/2016/7/layout/BasicLinearProcessNumbered"/>
    <dgm:cxn modelId="{50133DE8-72B2-4A30-921C-1B765AFB7DE1}" type="presParOf" srcId="{596A32B6-F554-48A0-9B63-0D74F0E20063}" destId="{CFA92DCB-CC48-4E00-8358-24DFD85C8539}" srcOrd="1" destOrd="0" presId="urn:microsoft.com/office/officeart/2016/7/layout/BasicLinearProcessNumbered"/>
    <dgm:cxn modelId="{07293DD4-5C61-4B06-B888-591DFE7F3B5F}" type="presParOf" srcId="{596A32B6-F554-48A0-9B63-0D74F0E20063}" destId="{645E1FF8-F10C-4277-814E-5CD5A7D0BB23}" srcOrd="2" destOrd="0" presId="urn:microsoft.com/office/officeart/2016/7/layout/BasicLinearProcessNumbered"/>
    <dgm:cxn modelId="{BD9895BB-F6A3-4874-8FD2-B092F309C539}" type="presParOf" srcId="{596A32B6-F554-48A0-9B63-0D74F0E20063}" destId="{DF0E8A45-C4DC-4467-8216-78A4CF50373D}" srcOrd="3" destOrd="0" presId="urn:microsoft.com/office/officeart/2016/7/layout/BasicLinearProcessNumbered"/>
    <dgm:cxn modelId="{FE0DFB9B-D0C8-4119-93B9-0FAE18AF840B}" type="presParOf" srcId="{E71E76EB-E2A1-47AC-B256-B3575754A4C5}" destId="{871221D5-0EE1-43D6-BDAC-1FFD68A1E025}" srcOrd="1" destOrd="0" presId="urn:microsoft.com/office/officeart/2016/7/layout/BasicLinearProcessNumbered"/>
    <dgm:cxn modelId="{D6DC9291-16B3-4CC3-BBC9-2AF607021AF0}" type="presParOf" srcId="{E71E76EB-E2A1-47AC-B256-B3575754A4C5}" destId="{92A88652-DCCF-467C-9056-50C4DE1A3119}" srcOrd="2" destOrd="0" presId="urn:microsoft.com/office/officeart/2016/7/layout/BasicLinearProcessNumbered"/>
    <dgm:cxn modelId="{E2E7CD46-A166-42BD-BE8D-D1D552BD3674}" type="presParOf" srcId="{92A88652-DCCF-467C-9056-50C4DE1A3119}" destId="{F79AF1BA-A2B7-44EC-92A9-CE47E1DECF91}" srcOrd="0" destOrd="0" presId="urn:microsoft.com/office/officeart/2016/7/layout/BasicLinearProcessNumbered"/>
    <dgm:cxn modelId="{3446A0A2-3D58-41BB-AA8A-3A6F2EECB683}" type="presParOf" srcId="{92A88652-DCCF-467C-9056-50C4DE1A3119}" destId="{1F070470-E9F3-4AB6-8F31-EB3C6BA14930}" srcOrd="1" destOrd="0" presId="urn:microsoft.com/office/officeart/2016/7/layout/BasicLinearProcessNumbered"/>
    <dgm:cxn modelId="{632FC38A-5BD5-44E4-8F0B-19D592EE914E}" type="presParOf" srcId="{92A88652-DCCF-467C-9056-50C4DE1A3119}" destId="{18BD7D8F-34A4-4255-BF84-0DB2C82AB521}" srcOrd="2" destOrd="0" presId="urn:microsoft.com/office/officeart/2016/7/layout/BasicLinearProcessNumbered"/>
    <dgm:cxn modelId="{9BFB86BE-BD85-4973-A63D-A01A6AEC4D0E}" type="presParOf" srcId="{92A88652-DCCF-467C-9056-50C4DE1A3119}" destId="{44AB894E-70F3-49E9-97D5-0166966F6482}" srcOrd="3" destOrd="0" presId="urn:microsoft.com/office/officeart/2016/7/layout/BasicLinearProcessNumbered"/>
    <dgm:cxn modelId="{2B50072C-23D9-4369-81A7-F90C31D2AB58}" type="presParOf" srcId="{E71E76EB-E2A1-47AC-B256-B3575754A4C5}" destId="{AB2C12F9-8161-4E34-A7D0-A5704922DA22}" srcOrd="3" destOrd="0" presId="urn:microsoft.com/office/officeart/2016/7/layout/BasicLinearProcessNumbered"/>
    <dgm:cxn modelId="{7FFD6177-C3E2-43DD-88ED-2199669513AA}" type="presParOf" srcId="{E71E76EB-E2A1-47AC-B256-B3575754A4C5}" destId="{94AE7E96-EECF-4590-BC8A-FCED1C80FC53}" srcOrd="4" destOrd="0" presId="urn:microsoft.com/office/officeart/2016/7/layout/BasicLinearProcessNumbered"/>
    <dgm:cxn modelId="{8CE28E4D-F3F5-4B47-B710-930EF7C8A4B1}" type="presParOf" srcId="{94AE7E96-EECF-4590-BC8A-FCED1C80FC53}" destId="{FDCAE943-0BEA-4624-8676-079AAA18C54D}" srcOrd="0" destOrd="0" presId="urn:microsoft.com/office/officeart/2016/7/layout/BasicLinearProcessNumbered"/>
    <dgm:cxn modelId="{4FC25286-3315-4AC4-8D3D-4C9718D8E0AB}" type="presParOf" srcId="{94AE7E96-EECF-4590-BC8A-FCED1C80FC53}" destId="{523C613B-289A-40C0-AD7A-82D5729A51D7}" srcOrd="1" destOrd="0" presId="urn:microsoft.com/office/officeart/2016/7/layout/BasicLinearProcessNumbered"/>
    <dgm:cxn modelId="{06B0282A-AC5E-43E4-BDC9-CEC3E681B418}" type="presParOf" srcId="{94AE7E96-EECF-4590-BC8A-FCED1C80FC53}" destId="{1A32B8FB-324C-4FDC-9FAC-B9DD9C3301DF}" srcOrd="2" destOrd="0" presId="urn:microsoft.com/office/officeart/2016/7/layout/BasicLinearProcessNumbered"/>
    <dgm:cxn modelId="{B9D3C77D-15A9-47EB-91E3-646CF70B4435}" type="presParOf" srcId="{94AE7E96-EECF-4590-BC8A-FCED1C80FC53}" destId="{A1BFE8E0-1205-4CDC-9DA0-22287A0D8A3B}" srcOrd="3" destOrd="0" presId="urn:microsoft.com/office/officeart/2016/7/layout/BasicLinearProcessNumbered"/>
    <dgm:cxn modelId="{F57021EB-16C5-4572-826E-40EF97BC5AFA}" type="presParOf" srcId="{E71E76EB-E2A1-47AC-B256-B3575754A4C5}" destId="{A51A9301-67E5-4B2B-89C2-A0B13C7B0E22}" srcOrd="5" destOrd="0" presId="urn:microsoft.com/office/officeart/2016/7/layout/BasicLinearProcessNumbered"/>
    <dgm:cxn modelId="{8F3B2760-13AE-4665-ACEA-B26D77CD325C}" type="presParOf" srcId="{E71E76EB-E2A1-47AC-B256-B3575754A4C5}" destId="{A378D7C5-1AC0-44BB-A904-AAB953568369}" srcOrd="6" destOrd="0" presId="urn:microsoft.com/office/officeart/2016/7/layout/BasicLinearProcessNumbered"/>
    <dgm:cxn modelId="{9E75A45D-AB5D-48F5-AB90-C2495B11FE59}" type="presParOf" srcId="{A378D7C5-1AC0-44BB-A904-AAB953568369}" destId="{FDF4E32E-B6CC-41D2-83A8-C07BEDA46A15}" srcOrd="0" destOrd="0" presId="urn:microsoft.com/office/officeart/2016/7/layout/BasicLinearProcessNumbered"/>
    <dgm:cxn modelId="{F9F461B9-276F-4BA6-8B7C-8554640B15A4}" type="presParOf" srcId="{A378D7C5-1AC0-44BB-A904-AAB953568369}" destId="{1D084650-2FB1-4A42-B332-068F7E7F7050}" srcOrd="1" destOrd="0" presId="urn:microsoft.com/office/officeart/2016/7/layout/BasicLinearProcessNumbered"/>
    <dgm:cxn modelId="{1201EB5E-BB42-44F1-A62E-46814AAC3E48}" type="presParOf" srcId="{A378D7C5-1AC0-44BB-A904-AAB953568369}" destId="{2E127BB9-2D2A-4713-B762-F054542792BE}" srcOrd="2" destOrd="0" presId="urn:microsoft.com/office/officeart/2016/7/layout/BasicLinearProcessNumbered"/>
    <dgm:cxn modelId="{86D17E98-6944-4F49-A537-2D986DF52B72}" type="presParOf" srcId="{A378D7C5-1AC0-44BB-A904-AAB953568369}" destId="{74F79F8F-1BF8-4809-9BEB-2C1CC8AD3102}" srcOrd="3" destOrd="0" presId="urn:microsoft.com/office/officeart/2016/7/layout/BasicLinearProcessNumbered"/>
    <dgm:cxn modelId="{E7A899C5-EE9F-4411-ACF7-12C4B368D47D}" type="presParOf" srcId="{E71E76EB-E2A1-47AC-B256-B3575754A4C5}" destId="{B6EB9CE3-56C6-4483-B14A-2E60B9A92812}" srcOrd="7" destOrd="0" presId="urn:microsoft.com/office/officeart/2016/7/layout/BasicLinearProcessNumbered"/>
    <dgm:cxn modelId="{9560A430-1004-456F-AFF2-019351B626AF}" type="presParOf" srcId="{E71E76EB-E2A1-47AC-B256-B3575754A4C5}" destId="{0DAFF1AC-F7D6-4603-BFDD-78D76E1782C0}" srcOrd="8" destOrd="0" presId="urn:microsoft.com/office/officeart/2016/7/layout/BasicLinearProcessNumbered"/>
    <dgm:cxn modelId="{77728006-C182-4E1D-8742-7DCE4F5903E8}" type="presParOf" srcId="{0DAFF1AC-F7D6-4603-BFDD-78D76E1782C0}" destId="{5FDBDDA6-3AF5-4425-AA14-BA58B5F391C6}" srcOrd="0" destOrd="0" presId="urn:microsoft.com/office/officeart/2016/7/layout/BasicLinearProcessNumbered"/>
    <dgm:cxn modelId="{9D4A1A10-F765-488F-9240-24C6911E1C40}" type="presParOf" srcId="{0DAFF1AC-F7D6-4603-BFDD-78D76E1782C0}" destId="{F5A3D6AD-5319-433E-A9D2-3F988E939B7C}" srcOrd="1" destOrd="0" presId="urn:microsoft.com/office/officeart/2016/7/layout/BasicLinearProcessNumbered"/>
    <dgm:cxn modelId="{98A05B57-38ED-4F95-AD27-35E8DB4A1D69}" type="presParOf" srcId="{0DAFF1AC-F7D6-4603-BFDD-78D76E1782C0}" destId="{4CA5F71F-751D-45DE-9592-396A9FD9F52D}" srcOrd="2" destOrd="0" presId="urn:microsoft.com/office/officeart/2016/7/layout/BasicLinearProcessNumbered"/>
    <dgm:cxn modelId="{FAA1A099-5C9B-459E-A496-A1F226D1666C}" type="presParOf" srcId="{0DAFF1AC-F7D6-4603-BFDD-78D76E1782C0}" destId="{5220DD71-755D-4AB9-8AE9-0AEE50858161}"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1481BE7-F095-419E-A63C-993674071F6D}" type="doc">
      <dgm:prSet loTypeId="urn:microsoft.com/office/officeart/2018/2/layout/IconVerticalSolidList" loCatId="icon" qsTypeId="urn:microsoft.com/office/officeart/2005/8/quickstyle/simple5" qsCatId="simple" csTypeId="urn:microsoft.com/office/officeart/2018/5/colors/Iconchunking_neutralbg_colorful1" csCatId="colorful" phldr="1"/>
      <dgm:spPr/>
      <dgm:t>
        <a:bodyPr/>
        <a:lstStyle/>
        <a:p>
          <a:endParaRPr lang="en-US"/>
        </a:p>
      </dgm:t>
    </dgm:pt>
    <dgm:pt modelId="{C26DBC5B-8E62-4CA2-9A9B-843543FF6616}">
      <dgm:prSet/>
      <dgm:spPr/>
      <dgm:t>
        <a:bodyPr/>
        <a:lstStyle/>
        <a:p>
          <a:pPr>
            <a:lnSpc>
              <a:spcPct val="100000"/>
            </a:lnSpc>
          </a:pPr>
          <a:r>
            <a:rPr lang="en-US" b="1" dirty="0"/>
            <a:t>Positive</a:t>
          </a:r>
          <a:r>
            <a:rPr lang="en-US" dirty="0"/>
            <a:t> – two separate and distinct bands, at  “T” and “C” position</a:t>
          </a:r>
        </a:p>
      </dgm:t>
    </dgm:pt>
    <dgm:pt modelId="{84FE78AA-C129-4699-A02C-CA9A74F1BC91}" type="parTrans" cxnId="{2AEB0289-DC96-405E-9779-F2BC2F94687F}">
      <dgm:prSet/>
      <dgm:spPr/>
      <dgm:t>
        <a:bodyPr/>
        <a:lstStyle/>
        <a:p>
          <a:endParaRPr lang="en-US"/>
        </a:p>
      </dgm:t>
    </dgm:pt>
    <dgm:pt modelId="{51B2B4A2-B644-49E1-8377-446A729651FB}" type="sibTrans" cxnId="{2AEB0289-DC96-405E-9779-F2BC2F94687F}">
      <dgm:prSet/>
      <dgm:spPr/>
      <dgm:t>
        <a:bodyPr/>
        <a:lstStyle/>
        <a:p>
          <a:endParaRPr lang="en-US"/>
        </a:p>
      </dgm:t>
    </dgm:pt>
    <dgm:pt modelId="{A447827F-B0CC-42D3-9DC2-981F66A8B9FE}">
      <dgm:prSet/>
      <dgm:spPr/>
      <dgm:t>
        <a:bodyPr/>
        <a:lstStyle/>
        <a:p>
          <a:pPr>
            <a:lnSpc>
              <a:spcPct val="100000"/>
            </a:lnSpc>
          </a:pPr>
          <a:endParaRPr lang="en-US" dirty="0"/>
        </a:p>
      </dgm:t>
    </dgm:pt>
    <dgm:pt modelId="{142414FF-7FD8-4FC4-B3F5-E0D7CACD0582}" type="parTrans" cxnId="{99FB47B8-C80D-4E96-9A79-5C3B90EA6CF9}">
      <dgm:prSet/>
      <dgm:spPr/>
      <dgm:t>
        <a:bodyPr/>
        <a:lstStyle/>
        <a:p>
          <a:endParaRPr lang="en-US"/>
        </a:p>
      </dgm:t>
    </dgm:pt>
    <dgm:pt modelId="{0340BC41-9570-455E-BA07-04E401430013}" type="sibTrans" cxnId="{99FB47B8-C80D-4E96-9A79-5C3B90EA6CF9}">
      <dgm:prSet/>
      <dgm:spPr/>
      <dgm:t>
        <a:bodyPr/>
        <a:lstStyle/>
        <a:p>
          <a:endParaRPr lang="en-US"/>
        </a:p>
      </dgm:t>
    </dgm:pt>
    <dgm:pt modelId="{4E34293B-0A59-4E79-B6D9-982B8208A105}">
      <dgm:prSet/>
      <dgm:spPr/>
      <dgm:t>
        <a:bodyPr/>
        <a:lstStyle/>
        <a:p>
          <a:pPr>
            <a:lnSpc>
              <a:spcPct val="100000"/>
            </a:lnSpc>
          </a:pPr>
          <a:r>
            <a:rPr lang="en-US" b="1" dirty="0"/>
            <a:t>Negative</a:t>
          </a:r>
          <a:r>
            <a:rPr lang="en-US" dirty="0"/>
            <a:t> – if no band appears at “T” position and a distinct band is visible at “C” position</a:t>
          </a:r>
        </a:p>
      </dgm:t>
    </dgm:pt>
    <dgm:pt modelId="{7ECA4EE6-9CB2-4E42-8489-20B4D2109D40}" type="parTrans" cxnId="{D0EADFAA-01E3-47AD-999D-66B4DAC50E1F}">
      <dgm:prSet/>
      <dgm:spPr/>
      <dgm:t>
        <a:bodyPr/>
        <a:lstStyle/>
        <a:p>
          <a:endParaRPr lang="en-US"/>
        </a:p>
      </dgm:t>
    </dgm:pt>
    <dgm:pt modelId="{001DF1B7-B27A-4284-8458-5BCD78811A93}" type="sibTrans" cxnId="{D0EADFAA-01E3-47AD-999D-66B4DAC50E1F}">
      <dgm:prSet/>
      <dgm:spPr/>
      <dgm:t>
        <a:bodyPr/>
        <a:lstStyle/>
        <a:p>
          <a:endParaRPr lang="en-US"/>
        </a:p>
      </dgm:t>
    </dgm:pt>
    <dgm:pt modelId="{DDB4CC65-DD23-4667-AC5B-DA8883D4E1F5}">
      <dgm:prSet/>
      <dgm:spPr/>
      <dgm:t>
        <a:bodyPr/>
        <a:lstStyle/>
        <a:p>
          <a:pPr>
            <a:lnSpc>
              <a:spcPct val="100000"/>
            </a:lnSpc>
          </a:pPr>
          <a:r>
            <a:rPr lang="en-US" b="1" dirty="0"/>
            <a:t>Invalid</a:t>
          </a:r>
          <a:r>
            <a:rPr lang="en-US" dirty="0"/>
            <a:t> – if no band appears at the “C” position. The test should be repeated using another device</a:t>
          </a:r>
        </a:p>
      </dgm:t>
    </dgm:pt>
    <dgm:pt modelId="{BFA89333-0AAB-4D92-859C-60504C3F0036}" type="parTrans" cxnId="{12850B99-4298-4860-8BAA-A53556D98A4D}">
      <dgm:prSet/>
      <dgm:spPr/>
      <dgm:t>
        <a:bodyPr/>
        <a:lstStyle/>
        <a:p>
          <a:endParaRPr lang="en-US"/>
        </a:p>
      </dgm:t>
    </dgm:pt>
    <dgm:pt modelId="{3968C339-E794-462C-AF74-3A457899B5EC}" type="sibTrans" cxnId="{12850B99-4298-4860-8BAA-A53556D98A4D}">
      <dgm:prSet/>
      <dgm:spPr/>
      <dgm:t>
        <a:bodyPr/>
        <a:lstStyle/>
        <a:p>
          <a:endParaRPr lang="en-US"/>
        </a:p>
      </dgm:t>
    </dgm:pt>
    <dgm:pt modelId="{8531C879-14AE-4933-95B4-71565DAB5D6D}" type="pres">
      <dgm:prSet presAssocID="{F1481BE7-F095-419E-A63C-993674071F6D}" presName="root" presStyleCnt="0">
        <dgm:presLayoutVars>
          <dgm:dir/>
          <dgm:resizeHandles val="exact"/>
        </dgm:presLayoutVars>
      </dgm:prSet>
      <dgm:spPr/>
    </dgm:pt>
    <dgm:pt modelId="{92459BC8-A74E-4679-93EA-9D89F887E09B}" type="pres">
      <dgm:prSet presAssocID="{C26DBC5B-8E62-4CA2-9A9B-843543FF6616}" presName="compNode" presStyleCnt="0"/>
      <dgm:spPr/>
    </dgm:pt>
    <dgm:pt modelId="{D6403DC7-F030-4E49-ADB4-6931CFD335AF}" type="pres">
      <dgm:prSet presAssocID="{C26DBC5B-8E62-4CA2-9A9B-843543FF6616}" presName="bgRect" presStyleLbl="bgShp" presStyleIdx="0" presStyleCnt="3" custLinFactNeighborX="-10648" custLinFactNeighborY="-49363"/>
      <dgm:spPr/>
    </dgm:pt>
    <dgm:pt modelId="{A5A9F95C-F0CF-4067-A22F-4B3E33C61D5A}" type="pres">
      <dgm:prSet presAssocID="{C26DBC5B-8E62-4CA2-9A9B-843543FF6616}" presName="iconRect" presStyleLbl="node1" presStyleIdx="0" presStyleCnt="3" custScaleX="107767" custScaleY="101141" custLinFactNeighborX="2291" custLinFactNeighborY="-7947"/>
      <dgm:spPr/>
    </dgm:pt>
    <dgm:pt modelId="{683B70EB-1281-40FB-AD68-EECFBBF9589C}" type="pres">
      <dgm:prSet presAssocID="{C26DBC5B-8E62-4CA2-9A9B-843543FF6616}" presName="spaceRect" presStyleCnt="0"/>
      <dgm:spPr/>
    </dgm:pt>
    <dgm:pt modelId="{0D664E45-D63A-4102-9666-48738D06821E}" type="pres">
      <dgm:prSet presAssocID="{C26DBC5B-8E62-4CA2-9A9B-843543FF6616}" presName="parTx" presStyleLbl="revTx" presStyleIdx="0" presStyleCnt="4">
        <dgm:presLayoutVars>
          <dgm:chMax val="0"/>
          <dgm:chPref val="0"/>
        </dgm:presLayoutVars>
      </dgm:prSet>
      <dgm:spPr/>
    </dgm:pt>
    <dgm:pt modelId="{1CC97626-802F-4584-AE20-F80EE220D613}" type="pres">
      <dgm:prSet presAssocID="{C26DBC5B-8E62-4CA2-9A9B-843543FF6616}" presName="desTx" presStyleLbl="revTx" presStyleIdx="1" presStyleCnt="4" custAng="19830252" custLinFactNeighborX="79882" custLinFactNeighborY="898">
        <dgm:presLayoutVars/>
      </dgm:prSet>
      <dgm:spPr/>
    </dgm:pt>
    <dgm:pt modelId="{1B66815E-B6F6-4835-83CD-DFA63D9A55E4}" type="pres">
      <dgm:prSet presAssocID="{51B2B4A2-B644-49E1-8377-446A729651FB}" presName="sibTrans" presStyleCnt="0"/>
      <dgm:spPr/>
    </dgm:pt>
    <dgm:pt modelId="{B5F2B149-58F4-4EAF-930A-1BB73948600D}" type="pres">
      <dgm:prSet presAssocID="{4E34293B-0A59-4E79-B6D9-982B8208A105}" presName="compNode" presStyleCnt="0"/>
      <dgm:spPr/>
    </dgm:pt>
    <dgm:pt modelId="{DF165317-0C7E-41D2-80BB-8F252A1FDB07}" type="pres">
      <dgm:prSet presAssocID="{4E34293B-0A59-4E79-B6D9-982B8208A105}" presName="bgRect" presStyleLbl="bgShp" presStyleIdx="1" presStyleCnt="3" custLinFactNeighborX="59" custLinFactNeighborY="-2891"/>
      <dgm:spPr/>
    </dgm:pt>
    <dgm:pt modelId="{D6F3C43F-AE5B-4A96-878A-9372DA9EF49F}" type="pres">
      <dgm:prSet presAssocID="{4E34293B-0A59-4E79-B6D9-982B8208A105}" presName="iconRect" presStyleLbl="node1" presStyleIdx="1" presStyleCnt="3" custLinFactNeighborX="-6636" custLinFactNeighborY="-395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Badge Unfollow with solid fill"/>
        </a:ext>
      </dgm:extLst>
    </dgm:pt>
    <dgm:pt modelId="{A15C2AC6-E6EA-45D2-AA29-AA72C286C601}" type="pres">
      <dgm:prSet presAssocID="{4E34293B-0A59-4E79-B6D9-982B8208A105}" presName="spaceRect" presStyleCnt="0"/>
      <dgm:spPr/>
    </dgm:pt>
    <dgm:pt modelId="{BBF49A14-255D-453F-ADF0-48F65337B87E}" type="pres">
      <dgm:prSet presAssocID="{4E34293B-0A59-4E79-B6D9-982B8208A105}" presName="parTx" presStyleLbl="revTx" presStyleIdx="2" presStyleCnt="4">
        <dgm:presLayoutVars>
          <dgm:chMax val="0"/>
          <dgm:chPref val="0"/>
        </dgm:presLayoutVars>
      </dgm:prSet>
      <dgm:spPr/>
    </dgm:pt>
    <dgm:pt modelId="{6FA6BF1B-FF6A-4F99-8B0E-F460475F1568}" type="pres">
      <dgm:prSet presAssocID="{001DF1B7-B27A-4284-8458-5BCD78811A93}" presName="sibTrans" presStyleCnt="0"/>
      <dgm:spPr/>
    </dgm:pt>
    <dgm:pt modelId="{B425ABF2-70D0-4F6E-8BDA-79D54D988E40}" type="pres">
      <dgm:prSet presAssocID="{DDB4CC65-DD23-4667-AC5B-DA8883D4E1F5}" presName="compNode" presStyleCnt="0"/>
      <dgm:spPr/>
    </dgm:pt>
    <dgm:pt modelId="{8023B918-5896-4156-A17A-0508390BD997}" type="pres">
      <dgm:prSet presAssocID="{DDB4CC65-DD23-4667-AC5B-DA8883D4E1F5}" presName="bgRect" presStyleLbl="bgShp" presStyleIdx="2" presStyleCnt="3" custLinFactNeighborX="1674" custLinFactNeighborY="410"/>
      <dgm:spPr/>
    </dgm:pt>
    <dgm:pt modelId="{9B52FB8A-EA97-40B5-9DD0-ADA63B5DC163}" type="pres">
      <dgm:prSet presAssocID="{DDB4CC65-DD23-4667-AC5B-DA8883D4E1F5}" presName="iconRect" presStyleLbl="node1" presStyleIdx="2"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Question mark with solid fill"/>
        </a:ext>
      </dgm:extLst>
    </dgm:pt>
    <dgm:pt modelId="{B2FE8ABA-5097-4FEC-8B7A-142AC1BFA97F}" type="pres">
      <dgm:prSet presAssocID="{DDB4CC65-DD23-4667-AC5B-DA8883D4E1F5}" presName="spaceRect" presStyleCnt="0"/>
      <dgm:spPr/>
    </dgm:pt>
    <dgm:pt modelId="{A827618D-6478-46F6-8DE3-ABB470982649}" type="pres">
      <dgm:prSet presAssocID="{DDB4CC65-DD23-4667-AC5B-DA8883D4E1F5}" presName="parTx" presStyleLbl="revTx" presStyleIdx="3" presStyleCnt="4">
        <dgm:presLayoutVars>
          <dgm:chMax val="0"/>
          <dgm:chPref val="0"/>
        </dgm:presLayoutVars>
      </dgm:prSet>
      <dgm:spPr/>
    </dgm:pt>
  </dgm:ptLst>
  <dgm:cxnLst>
    <dgm:cxn modelId="{487F3B03-D935-43A3-B8E5-A31FDC89A2BB}" type="presOf" srcId="{F1481BE7-F095-419E-A63C-993674071F6D}" destId="{8531C879-14AE-4933-95B4-71565DAB5D6D}" srcOrd="0" destOrd="0" presId="urn:microsoft.com/office/officeart/2018/2/layout/IconVerticalSolidList"/>
    <dgm:cxn modelId="{C1A0F51D-BF32-4F53-B7DC-CCEBB5196633}" type="presOf" srcId="{DDB4CC65-DD23-4667-AC5B-DA8883D4E1F5}" destId="{A827618D-6478-46F6-8DE3-ABB470982649}" srcOrd="0" destOrd="0" presId="urn:microsoft.com/office/officeart/2018/2/layout/IconVerticalSolidList"/>
    <dgm:cxn modelId="{0ECE1F88-E173-44DF-A938-A5CD17EF9634}" type="presOf" srcId="{C26DBC5B-8E62-4CA2-9A9B-843543FF6616}" destId="{0D664E45-D63A-4102-9666-48738D06821E}" srcOrd="0" destOrd="0" presId="urn:microsoft.com/office/officeart/2018/2/layout/IconVerticalSolidList"/>
    <dgm:cxn modelId="{2AEB0289-DC96-405E-9779-F2BC2F94687F}" srcId="{F1481BE7-F095-419E-A63C-993674071F6D}" destId="{C26DBC5B-8E62-4CA2-9A9B-843543FF6616}" srcOrd="0" destOrd="0" parTransId="{84FE78AA-C129-4699-A02C-CA9A74F1BC91}" sibTransId="{51B2B4A2-B644-49E1-8377-446A729651FB}"/>
    <dgm:cxn modelId="{12850B99-4298-4860-8BAA-A53556D98A4D}" srcId="{F1481BE7-F095-419E-A63C-993674071F6D}" destId="{DDB4CC65-DD23-4667-AC5B-DA8883D4E1F5}" srcOrd="2" destOrd="0" parTransId="{BFA89333-0AAB-4D92-859C-60504C3F0036}" sibTransId="{3968C339-E794-462C-AF74-3A457899B5EC}"/>
    <dgm:cxn modelId="{D0EADFAA-01E3-47AD-999D-66B4DAC50E1F}" srcId="{F1481BE7-F095-419E-A63C-993674071F6D}" destId="{4E34293B-0A59-4E79-B6D9-982B8208A105}" srcOrd="1" destOrd="0" parTransId="{7ECA4EE6-9CB2-4E42-8489-20B4D2109D40}" sibTransId="{001DF1B7-B27A-4284-8458-5BCD78811A93}"/>
    <dgm:cxn modelId="{99FB47B8-C80D-4E96-9A79-5C3B90EA6CF9}" srcId="{C26DBC5B-8E62-4CA2-9A9B-843543FF6616}" destId="{A447827F-B0CC-42D3-9DC2-981F66A8B9FE}" srcOrd="0" destOrd="0" parTransId="{142414FF-7FD8-4FC4-B3F5-E0D7CACD0582}" sibTransId="{0340BC41-9570-455E-BA07-04E401430013}"/>
    <dgm:cxn modelId="{B46C88EB-EF7E-4F46-825C-AC40EE92522E}" type="presOf" srcId="{4E34293B-0A59-4E79-B6D9-982B8208A105}" destId="{BBF49A14-255D-453F-ADF0-48F65337B87E}" srcOrd="0" destOrd="0" presId="urn:microsoft.com/office/officeart/2018/2/layout/IconVerticalSolidList"/>
    <dgm:cxn modelId="{E9848FF9-36A4-4E30-B1DE-9C7E2311D121}" type="presOf" srcId="{A447827F-B0CC-42D3-9DC2-981F66A8B9FE}" destId="{1CC97626-802F-4584-AE20-F80EE220D613}" srcOrd="0" destOrd="0" presId="urn:microsoft.com/office/officeart/2018/2/layout/IconVerticalSolidList"/>
    <dgm:cxn modelId="{47112521-CB50-4493-B50A-F8AC0E015AFC}" type="presParOf" srcId="{8531C879-14AE-4933-95B4-71565DAB5D6D}" destId="{92459BC8-A74E-4679-93EA-9D89F887E09B}" srcOrd="0" destOrd="0" presId="urn:microsoft.com/office/officeart/2018/2/layout/IconVerticalSolidList"/>
    <dgm:cxn modelId="{638367F8-5FE0-4F50-A62B-19196A5FB55C}" type="presParOf" srcId="{92459BC8-A74E-4679-93EA-9D89F887E09B}" destId="{D6403DC7-F030-4E49-ADB4-6931CFD335AF}" srcOrd="0" destOrd="0" presId="urn:microsoft.com/office/officeart/2018/2/layout/IconVerticalSolidList"/>
    <dgm:cxn modelId="{BE21E43F-D4B8-446C-9302-4B7D5ED6FA07}" type="presParOf" srcId="{92459BC8-A74E-4679-93EA-9D89F887E09B}" destId="{A5A9F95C-F0CF-4067-A22F-4B3E33C61D5A}" srcOrd="1" destOrd="0" presId="urn:microsoft.com/office/officeart/2018/2/layout/IconVerticalSolidList"/>
    <dgm:cxn modelId="{EBE52D04-D0FD-4EFE-9CBD-E418FA5F9F83}" type="presParOf" srcId="{92459BC8-A74E-4679-93EA-9D89F887E09B}" destId="{683B70EB-1281-40FB-AD68-EECFBBF9589C}" srcOrd="2" destOrd="0" presId="urn:microsoft.com/office/officeart/2018/2/layout/IconVerticalSolidList"/>
    <dgm:cxn modelId="{634F4E35-1226-4823-9D1F-75B27116763E}" type="presParOf" srcId="{92459BC8-A74E-4679-93EA-9D89F887E09B}" destId="{0D664E45-D63A-4102-9666-48738D06821E}" srcOrd="3" destOrd="0" presId="urn:microsoft.com/office/officeart/2018/2/layout/IconVerticalSolidList"/>
    <dgm:cxn modelId="{0D8D046F-4F17-4A3A-A61D-A351792FD562}" type="presParOf" srcId="{92459BC8-A74E-4679-93EA-9D89F887E09B}" destId="{1CC97626-802F-4584-AE20-F80EE220D613}" srcOrd="4" destOrd="0" presId="urn:microsoft.com/office/officeart/2018/2/layout/IconVerticalSolidList"/>
    <dgm:cxn modelId="{0274BC94-6365-4616-BA84-2F840F37A9E7}" type="presParOf" srcId="{8531C879-14AE-4933-95B4-71565DAB5D6D}" destId="{1B66815E-B6F6-4835-83CD-DFA63D9A55E4}" srcOrd="1" destOrd="0" presId="urn:microsoft.com/office/officeart/2018/2/layout/IconVerticalSolidList"/>
    <dgm:cxn modelId="{9E4A39EC-5405-4535-BFDB-497145CC668D}" type="presParOf" srcId="{8531C879-14AE-4933-95B4-71565DAB5D6D}" destId="{B5F2B149-58F4-4EAF-930A-1BB73948600D}" srcOrd="2" destOrd="0" presId="urn:microsoft.com/office/officeart/2018/2/layout/IconVerticalSolidList"/>
    <dgm:cxn modelId="{F051DF36-2DE8-4CE0-B1FD-45E9D6E46FF5}" type="presParOf" srcId="{B5F2B149-58F4-4EAF-930A-1BB73948600D}" destId="{DF165317-0C7E-41D2-80BB-8F252A1FDB07}" srcOrd="0" destOrd="0" presId="urn:microsoft.com/office/officeart/2018/2/layout/IconVerticalSolidList"/>
    <dgm:cxn modelId="{11538D7E-84E1-402F-8ED6-C78EF3AC6699}" type="presParOf" srcId="{B5F2B149-58F4-4EAF-930A-1BB73948600D}" destId="{D6F3C43F-AE5B-4A96-878A-9372DA9EF49F}" srcOrd="1" destOrd="0" presId="urn:microsoft.com/office/officeart/2018/2/layout/IconVerticalSolidList"/>
    <dgm:cxn modelId="{1C600C4D-D653-4DF9-80B2-A2DCBBD87B3A}" type="presParOf" srcId="{B5F2B149-58F4-4EAF-930A-1BB73948600D}" destId="{A15C2AC6-E6EA-45D2-AA29-AA72C286C601}" srcOrd="2" destOrd="0" presId="urn:microsoft.com/office/officeart/2018/2/layout/IconVerticalSolidList"/>
    <dgm:cxn modelId="{12DDBFB6-1CA9-4EB6-8E54-9353D2367C4E}" type="presParOf" srcId="{B5F2B149-58F4-4EAF-930A-1BB73948600D}" destId="{BBF49A14-255D-453F-ADF0-48F65337B87E}" srcOrd="3" destOrd="0" presId="urn:microsoft.com/office/officeart/2018/2/layout/IconVerticalSolidList"/>
    <dgm:cxn modelId="{F2887680-4FB1-4012-B9D9-9FA060957BBF}" type="presParOf" srcId="{8531C879-14AE-4933-95B4-71565DAB5D6D}" destId="{6FA6BF1B-FF6A-4F99-8B0E-F460475F1568}" srcOrd="3" destOrd="0" presId="urn:microsoft.com/office/officeart/2018/2/layout/IconVerticalSolidList"/>
    <dgm:cxn modelId="{712F99C2-38D3-4A88-A7B8-6EC8250A20B4}" type="presParOf" srcId="{8531C879-14AE-4933-95B4-71565DAB5D6D}" destId="{B425ABF2-70D0-4F6E-8BDA-79D54D988E40}" srcOrd="4" destOrd="0" presId="urn:microsoft.com/office/officeart/2018/2/layout/IconVerticalSolidList"/>
    <dgm:cxn modelId="{AC235E3E-3DE0-4C9B-8A8D-5BD599B50273}" type="presParOf" srcId="{B425ABF2-70D0-4F6E-8BDA-79D54D988E40}" destId="{8023B918-5896-4156-A17A-0508390BD997}" srcOrd="0" destOrd="0" presId="urn:microsoft.com/office/officeart/2018/2/layout/IconVerticalSolidList"/>
    <dgm:cxn modelId="{A76F9BC7-D16D-4632-BB06-D74400DBDDE7}" type="presParOf" srcId="{B425ABF2-70D0-4F6E-8BDA-79D54D988E40}" destId="{9B52FB8A-EA97-40B5-9DD0-ADA63B5DC163}" srcOrd="1" destOrd="0" presId="urn:microsoft.com/office/officeart/2018/2/layout/IconVerticalSolidList"/>
    <dgm:cxn modelId="{6A08477A-F2C0-436A-9F08-21079838F35A}" type="presParOf" srcId="{B425ABF2-70D0-4F6E-8BDA-79D54D988E40}" destId="{B2FE8ABA-5097-4FEC-8B7A-142AC1BFA97F}" srcOrd="2" destOrd="0" presId="urn:microsoft.com/office/officeart/2018/2/layout/IconVerticalSolidList"/>
    <dgm:cxn modelId="{C32EFD92-C518-49F4-B544-BD62BEBD32CD}" type="presParOf" srcId="{B425ABF2-70D0-4F6E-8BDA-79D54D988E40}" destId="{A827618D-6478-46F6-8DE3-ABB47098264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6E9EF8D-8A60-415A-9392-C8C8934D0A0E}"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7B2D3F62-22B5-4057-A93A-44AB4EB799E9}">
      <dgm:prSet/>
      <dgm:spPr/>
      <dgm:t>
        <a:bodyPr/>
        <a:lstStyle/>
        <a:p>
          <a:r>
            <a:rPr lang="en-US" dirty="0"/>
            <a:t>This test should only be used for the </a:t>
          </a:r>
          <a:r>
            <a:rPr lang="en-US" u="sng" dirty="0"/>
            <a:t>qualitative</a:t>
          </a:r>
          <a:r>
            <a:rPr lang="en-US" dirty="0"/>
            <a:t> detection of hCG in </a:t>
          </a:r>
          <a:r>
            <a:rPr lang="en-US" u="sng" dirty="0"/>
            <a:t>urine</a:t>
          </a:r>
          <a:r>
            <a:rPr lang="en-US" dirty="0"/>
            <a:t> for the early determination of pregnancy</a:t>
          </a:r>
        </a:p>
      </dgm:t>
    </dgm:pt>
    <dgm:pt modelId="{CFDE8F46-EEC1-4832-954F-D7B035933045}" type="parTrans" cxnId="{B6BB4DE2-D590-4574-AD87-EAE5896D4E00}">
      <dgm:prSet/>
      <dgm:spPr/>
      <dgm:t>
        <a:bodyPr/>
        <a:lstStyle/>
        <a:p>
          <a:endParaRPr lang="en-US"/>
        </a:p>
      </dgm:t>
    </dgm:pt>
    <dgm:pt modelId="{6914E384-D71B-4F6D-AF77-B5BC06B3EDF6}" type="sibTrans" cxnId="{B6BB4DE2-D590-4574-AD87-EAE5896D4E00}">
      <dgm:prSet/>
      <dgm:spPr/>
      <dgm:t>
        <a:bodyPr/>
        <a:lstStyle/>
        <a:p>
          <a:endParaRPr lang="en-US"/>
        </a:p>
      </dgm:t>
    </dgm:pt>
    <dgm:pt modelId="{0D002992-8BDD-43FD-AC15-796BA590D142}">
      <dgm:prSet/>
      <dgm:spPr/>
      <dgm:t>
        <a:bodyPr/>
        <a:lstStyle/>
        <a:p>
          <a:r>
            <a:rPr lang="en-US" dirty="0"/>
            <a:t>For diagnostic purposes, hCG test results should always be used in conjunction with other methods and in the context of the patient’s clinical information</a:t>
          </a:r>
        </a:p>
      </dgm:t>
    </dgm:pt>
    <dgm:pt modelId="{9976CA59-4783-4F3D-8E14-A38F19419674}" type="parTrans" cxnId="{12843E2D-59C3-44F5-8B79-71D14DD9DDEB}">
      <dgm:prSet/>
      <dgm:spPr/>
      <dgm:t>
        <a:bodyPr/>
        <a:lstStyle/>
        <a:p>
          <a:endParaRPr lang="en-US"/>
        </a:p>
      </dgm:t>
    </dgm:pt>
    <dgm:pt modelId="{39CB9185-5028-437A-8024-4AB14AEAE41B}" type="sibTrans" cxnId="{12843E2D-59C3-44F5-8B79-71D14DD9DDEB}">
      <dgm:prSet/>
      <dgm:spPr/>
      <dgm:t>
        <a:bodyPr/>
        <a:lstStyle/>
        <a:p>
          <a:endParaRPr lang="en-US"/>
        </a:p>
      </dgm:t>
    </dgm:pt>
    <dgm:pt modelId="{E87C431B-84F5-43F4-9CFD-8E508EF4F311}">
      <dgm:prSet/>
      <dgm:spPr/>
      <dgm:t>
        <a:bodyPr/>
        <a:lstStyle/>
        <a:p>
          <a:r>
            <a:rPr lang="en-US" dirty="0"/>
            <a:t>If the hCG level is inconsistent with, or unsupported by, clinical evidence, results should also be confirmed by using a quantitative serum hCG prior to the performance of any critical medical procedure.</a:t>
          </a:r>
        </a:p>
      </dgm:t>
    </dgm:pt>
    <dgm:pt modelId="{3CF42907-9DD3-4FAD-80BA-CFFED06D8E57}" type="parTrans" cxnId="{554DB561-0E45-4EA6-B881-91CF81418FFF}">
      <dgm:prSet/>
      <dgm:spPr/>
      <dgm:t>
        <a:bodyPr/>
        <a:lstStyle/>
        <a:p>
          <a:endParaRPr lang="en-US"/>
        </a:p>
      </dgm:t>
    </dgm:pt>
    <dgm:pt modelId="{AF2833E9-530F-446C-BD72-BCCA4301022B}" type="sibTrans" cxnId="{554DB561-0E45-4EA6-B881-91CF81418FFF}">
      <dgm:prSet/>
      <dgm:spPr/>
      <dgm:t>
        <a:bodyPr/>
        <a:lstStyle/>
        <a:p>
          <a:endParaRPr lang="en-US"/>
        </a:p>
      </dgm:t>
    </dgm:pt>
    <dgm:pt modelId="{A31904E7-2869-4C48-B8BE-8920C37213F0}" type="pres">
      <dgm:prSet presAssocID="{16E9EF8D-8A60-415A-9392-C8C8934D0A0E}" presName="linear" presStyleCnt="0">
        <dgm:presLayoutVars>
          <dgm:animLvl val="lvl"/>
          <dgm:resizeHandles val="exact"/>
        </dgm:presLayoutVars>
      </dgm:prSet>
      <dgm:spPr/>
    </dgm:pt>
    <dgm:pt modelId="{E9B4EF10-A03C-49C7-8B13-D50E433A800E}" type="pres">
      <dgm:prSet presAssocID="{7B2D3F62-22B5-4057-A93A-44AB4EB799E9}" presName="parentText" presStyleLbl="node1" presStyleIdx="0" presStyleCnt="3">
        <dgm:presLayoutVars>
          <dgm:chMax val="0"/>
          <dgm:bulletEnabled val="1"/>
        </dgm:presLayoutVars>
      </dgm:prSet>
      <dgm:spPr/>
    </dgm:pt>
    <dgm:pt modelId="{96C4DF80-B492-4B92-B9A8-3A30C22824E2}" type="pres">
      <dgm:prSet presAssocID="{6914E384-D71B-4F6D-AF77-B5BC06B3EDF6}" presName="spacer" presStyleCnt="0"/>
      <dgm:spPr/>
    </dgm:pt>
    <dgm:pt modelId="{0C75DC9F-54C4-4334-B994-E2C37AE7F911}" type="pres">
      <dgm:prSet presAssocID="{0D002992-8BDD-43FD-AC15-796BA590D142}" presName="parentText" presStyleLbl="node1" presStyleIdx="1" presStyleCnt="3">
        <dgm:presLayoutVars>
          <dgm:chMax val="0"/>
          <dgm:bulletEnabled val="1"/>
        </dgm:presLayoutVars>
      </dgm:prSet>
      <dgm:spPr/>
    </dgm:pt>
    <dgm:pt modelId="{1D3630AF-DC40-45C3-9B20-3BA105C234D5}" type="pres">
      <dgm:prSet presAssocID="{39CB9185-5028-437A-8024-4AB14AEAE41B}" presName="spacer" presStyleCnt="0"/>
      <dgm:spPr/>
    </dgm:pt>
    <dgm:pt modelId="{32F2F00B-1CE7-4782-BBA6-157154C37675}" type="pres">
      <dgm:prSet presAssocID="{E87C431B-84F5-43F4-9CFD-8E508EF4F311}" presName="parentText" presStyleLbl="node1" presStyleIdx="2" presStyleCnt="3">
        <dgm:presLayoutVars>
          <dgm:chMax val="0"/>
          <dgm:bulletEnabled val="1"/>
        </dgm:presLayoutVars>
      </dgm:prSet>
      <dgm:spPr/>
    </dgm:pt>
  </dgm:ptLst>
  <dgm:cxnLst>
    <dgm:cxn modelId="{3C91872C-44CA-450F-9787-2A4E38199D90}" type="presOf" srcId="{0D002992-8BDD-43FD-AC15-796BA590D142}" destId="{0C75DC9F-54C4-4334-B994-E2C37AE7F911}" srcOrd="0" destOrd="0" presId="urn:microsoft.com/office/officeart/2005/8/layout/vList2"/>
    <dgm:cxn modelId="{12843E2D-59C3-44F5-8B79-71D14DD9DDEB}" srcId="{16E9EF8D-8A60-415A-9392-C8C8934D0A0E}" destId="{0D002992-8BDD-43FD-AC15-796BA590D142}" srcOrd="1" destOrd="0" parTransId="{9976CA59-4783-4F3D-8E14-A38F19419674}" sibTransId="{39CB9185-5028-437A-8024-4AB14AEAE41B}"/>
    <dgm:cxn modelId="{09E29133-EA16-4C52-B258-CC4CC014B27D}" type="presOf" srcId="{16E9EF8D-8A60-415A-9392-C8C8934D0A0E}" destId="{A31904E7-2869-4C48-B8BE-8920C37213F0}" srcOrd="0" destOrd="0" presId="urn:microsoft.com/office/officeart/2005/8/layout/vList2"/>
    <dgm:cxn modelId="{C81C9D5E-1658-48A8-8590-444C82B3A912}" type="presOf" srcId="{7B2D3F62-22B5-4057-A93A-44AB4EB799E9}" destId="{E9B4EF10-A03C-49C7-8B13-D50E433A800E}" srcOrd="0" destOrd="0" presId="urn:microsoft.com/office/officeart/2005/8/layout/vList2"/>
    <dgm:cxn modelId="{554DB561-0E45-4EA6-B881-91CF81418FFF}" srcId="{16E9EF8D-8A60-415A-9392-C8C8934D0A0E}" destId="{E87C431B-84F5-43F4-9CFD-8E508EF4F311}" srcOrd="2" destOrd="0" parTransId="{3CF42907-9DD3-4FAD-80BA-CFFED06D8E57}" sibTransId="{AF2833E9-530F-446C-BD72-BCCA4301022B}"/>
    <dgm:cxn modelId="{48A96E5A-492C-4F71-A14B-BAEBC17FD206}" type="presOf" srcId="{E87C431B-84F5-43F4-9CFD-8E508EF4F311}" destId="{32F2F00B-1CE7-4782-BBA6-157154C37675}" srcOrd="0" destOrd="0" presId="urn:microsoft.com/office/officeart/2005/8/layout/vList2"/>
    <dgm:cxn modelId="{B6BB4DE2-D590-4574-AD87-EAE5896D4E00}" srcId="{16E9EF8D-8A60-415A-9392-C8C8934D0A0E}" destId="{7B2D3F62-22B5-4057-A93A-44AB4EB799E9}" srcOrd="0" destOrd="0" parTransId="{CFDE8F46-EEC1-4832-954F-D7B035933045}" sibTransId="{6914E384-D71B-4F6D-AF77-B5BC06B3EDF6}"/>
    <dgm:cxn modelId="{A561BE00-3844-41FA-95D1-721F4596C09B}" type="presParOf" srcId="{A31904E7-2869-4C48-B8BE-8920C37213F0}" destId="{E9B4EF10-A03C-49C7-8B13-D50E433A800E}" srcOrd="0" destOrd="0" presId="urn:microsoft.com/office/officeart/2005/8/layout/vList2"/>
    <dgm:cxn modelId="{D498BA66-D4C8-4BC6-9D30-029957DC9F2C}" type="presParOf" srcId="{A31904E7-2869-4C48-B8BE-8920C37213F0}" destId="{96C4DF80-B492-4B92-B9A8-3A30C22824E2}" srcOrd="1" destOrd="0" presId="urn:microsoft.com/office/officeart/2005/8/layout/vList2"/>
    <dgm:cxn modelId="{90B7A8E9-5D44-416F-8215-C1AE0A0DFF9A}" type="presParOf" srcId="{A31904E7-2869-4C48-B8BE-8920C37213F0}" destId="{0C75DC9F-54C4-4334-B994-E2C37AE7F911}" srcOrd="2" destOrd="0" presId="urn:microsoft.com/office/officeart/2005/8/layout/vList2"/>
    <dgm:cxn modelId="{21C378EE-0BCA-455E-816C-8EE38101BA32}" type="presParOf" srcId="{A31904E7-2869-4C48-B8BE-8920C37213F0}" destId="{1D3630AF-DC40-45C3-9B20-3BA105C234D5}" srcOrd="3" destOrd="0" presId="urn:microsoft.com/office/officeart/2005/8/layout/vList2"/>
    <dgm:cxn modelId="{16121ADD-8B0E-41FC-9C2E-1D80AD386BC3}" type="presParOf" srcId="{A31904E7-2869-4C48-B8BE-8920C37213F0}" destId="{32F2F00B-1CE7-4782-BBA6-157154C3767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8D8ECB3-6F02-4EB6-8218-3BED2D9DD00B}" type="doc">
      <dgm:prSet loTypeId="urn:microsoft.com/office/officeart/2018/2/layout/IconVerticalSolidList" loCatId="icon" qsTypeId="urn:microsoft.com/office/officeart/2005/8/quickstyle/simple1" qsCatId="simple" csTypeId="urn:microsoft.com/office/officeart/2018/5/colors/Iconchunking_neutralbg_accent2_2" csCatId="accent2" phldr="1"/>
      <dgm:spPr/>
      <dgm:t>
        <a:bodyPr/>
        <a:lstStyle/>
        <a:p>
          <a:endParaRPr lang="en-US"/>
        </a:p>
      </dgm:t>
    </dgm:pt>
    <dgm:pt modelId="{7AD9DBC4-3889-45F6-9FC4-432D6F61AF68}">
      <dgm:prSet/>
      <dgm:spPr/>
      <dgm:t>
        <a:bodyPr/>
        <a:lstStyle/>
        <a:p>
          <a:r>
            <a:rPr lang="en-US" dirty="0"/>
            <a:t>Universal precautions must be used when collecting and testing body fluid specimens, as well as Quality Control material.</a:t>
          </a:r>
        </a:p>
      </dgm:t>
    </dgm:pt>
    <dgm:pt modelId="{CF9A859F-AC3B-4A05-BD51-9FA0CB76D5AD}" type="parTrans" cxnId="{030CF1AE-3BD6-4D34-8C17-9D54D2EE1FD4}">
      <dgm:prSet/>
      <dgm:spPr/>
      <dgm:t>
        <a:bodyPr/>
        <a:lstStyle/>
        <a:p>
          <a:endParaRPr lang="en-US"/>
        </a:p>
      </dgm:t>
    </dgm:pt>
    <dgm:pt modelId="{2F377191-09ED-41C7-9CBA-FB92146821C6}" type="sibTrans" cxnId="{030CF1AE-3BD6-4D34-8C17-9D54D2EE1FD4}">
      <dgm:prSet/>
      <dgm:spPr/>
      <dgm:t>
        <a:bodyPr/>
        <a:lstStyle/>
        <a:p>
          <a:endParaRPr lang="en-US"/>
        </a:p>
      </dgm:t>
    </dgm:pt>
    <dgm:pt modelId="{D6BB11CF-1267-4E8F-9065-E284E56FD905}">
      <dgm:prSet/>
      <dgm:spPr/>
      <dgm:t>
        <a:bodyPr/>
        <a:lstStyle/>
        <a:p>
          <a:r>
            <a:rPr lang="en-US" u="none"/>
            <a:t>Always refer to the OSOM® hCG Combo Test Procedure in POC  Policies and Procedures found on Medialab</a:t>
          </a:r>
        </a:p>
      </dgm:t>
    </dgm:pt>
    <dgm:pt modelId="{DB065C46-A8AD-4999-B8CA-4B8F82C9AD3D}" type="parTrans" cxnId="{5AA12412-B01E-4153-B66B-86CD624265B4}">
      <dgm:prSet/>
      <dgm:spPr/>
      <dgm:t>
        <a:bodyPr/>
        <a:lstStyle/>
        <a:p>
          <a:endParaRPr lang="en-US"/>
        </a:p>
      </dgm:t>
    </dgm:pt>
    <dgm:pt modelId="{09E5F66D-E6C2-4C9E-A9F4-846CF25590DF}" type="sibTrans" cxnId="{5AA12412-B01E-4153-B66B-86CD624265B4}">
      <dgm:prSet/>
      <dgm:spPr/>
      <dgm:t>
        <a:bodyPr/>
        <a:lstStyle/>
        <a:p>
          <a:endParaRPr lang="en-US"/>
        </a:p>
      </dgm:t>
    </dgm:pt>
    <dgm:pt modelId="{63F68307-43BE-4C88-84A1-E557C1D5F3D4}">
      <dgm:prSet/>
      <dgm:spPr/>
      <dgm:t>
        <a:bodyPr/>
        <a:lstStyle/>
        <a:p>
          <a:endParaRPr lang="en-US" u="none" dirty="0">
            <a:sym typeface="Wingdings" panose="05000000000000000000" pitchFamily="2" charset="2"/>
          </a:endParaRPr>
        </a:p>
        <a:p>
          <a:r>
            <a:rPr lang="en-US" u="none" dirty="0">
              <a:sym typeface="Wingdings" panose="05000000000000000000" pitchFamily="2" charset="2"/>
            </a:rPr>
            <a:t> Point of Care/Ancillary  Point of Care SOPs. Located in RIC SharePoint, accessing the SOPs through CVHCS Policy Site. You can access it using the link below.</a:t>
          </a:r>
        </a:p>
        <a:p>
          <a:r>
            <a:rPr lang="en-US" dirty="0">
              <a:hlinkClick xmlns:r="http://schemas.openxmlformats.org/officeDocument/2006/relationships" r:id="rId1"/>
            </a:rPr>
            <a:t>POC SOPs - All Documents (sharepoint.com)</a:t>
          </a:r>
          <a:endParaRPr lang="en-US" dirty="0"/>
        </a:p>
        <a:p>
          <a:endParaRPr lang="en-US" u="none" dirty="0"/>
        </a:p>
        <a:p>
          <a:endParaRPr lang="en-US" u="none" dirty="0"/>
        </a:p>
      </dgm:t>
    </dgm:pt>
    <dgm:pt modelId="{1A1ADC36-920E-4F55-AEAB-A61EDFB31487}" type="parTrans" cxnId="{3D2304EB-EB50-43BE-B260-18186536AFB4}">
      <dgm:prSet/>
      <dgm:spPr/>
      <dgm:t>
        <a:bodyPr/>
        <a:lstStyle/>
        <a:p>
          <a:endParaRPr lang="en-US"/>
        </a:p>
      </dgm:t>
    </dgm:pt>
    <dgm:pt modelId="{92992DD9-7BA3-4914-B4FD-F9B9877CCB84}" type="sibTrans" cxnId="{3D2304EB-EB50-43BE-B260-18186536AFB4}">
      <dgm:prSet/>
      <dgm:spPr/>
      <dgm:t>
        <a:bodyPr/>
        <a:lstStyle/>
        <a:p>
          <a:endParaRPr lang="en-US"/>
        </a:p>
      </dgm:t>
    </dgm:pt>
    <dgm:pt modelId="{1D5DABD6-59E8-4049-BB9D-23011F00AAF2}" type="pres">
      <dgm:prSet presAssocID="{78D8ECB3-6F02-4EB6-8218-3BED2D9DD00B}" presName="root" presStyleCnt="0">
        <dgm:presLayoutVars>
          <dgm:dir/>
          <dgm:resizeHandles val="exact"/>
        </dgm:presLayoutVars>
      </dgm:prSet>
      <dgm:spPr/>
    </dgm:pt>
    <dgm:pt modelId="{04BCA6ED-8DDB-4FEC-925E-8A72328C52B4}" type="pres">
      <dgm:prSet presAssocID="{7AD9DBC4-3889-45F6-9FC4-432D6F61AF68}" presName="compNode" presStyleCnt="0"/>
      <dgm:spPr/>
    </dgm:pt>
    <dgm:pt modelId="{708FF118-9209-44D7-871C-4A71F723DF9E}" type="pres">
      <dgm:prSet presAssocID="{7AD9DBC4-3889-45F6-9FC4-432D6F61AF68}" presName="bgRect" presStyleLbl="bgShp" presStyleIdx="0" presStyleCnt="3" custLinFactNeighborX="467" custLinFactNeighborY="-472"/>
      <dgm:spPr/>
    </dgm:pt>
    <dgm:pt modelId="{9F722E95-0944-4BFA-BBCB-14C870EE9E85}" type="pres">
      <dgm:prSet presAssocID="{7AD9DBC4-3889-45F6-9FC4-432D6F61AF68}" presName="iconRect" presStyleLbl="node1" presStyleIdx="0" presStyleCnt="3"/>
      <dgm:spPr>
        <a:ln>
          <a:noFill/>
        </a:ln>
      </dgm:spPr>
    </dgm:pt>
    <dgm:pt modelId="{8A60F748-2196-465A-A367-C2C1E0256057}" type="pres">
      <dgm:prSet presAssocID="{7AD9DBC4-3889-45F6-9FC4-432D6F61AF68}" presName="spaceRect" presStyleCnt="0"/>
      <dgm:spPr/>
    </dgm:pt>
    <dgm:pt modelId="{462A7668-1987-4961-96EB-02508866C6FA}" type="pres">
      <dgm:prSet presAssocID="{7AD9DBC4-3889-45F6-9FC4-432D6F61AF68}" presName="parTx" presStyleLbl="revTx" presStyleIdx="0" presStyleCnt="3">
        <dgm:presLayoutVars>
          <dgm:chMax val="0"/>
          <dgm:chPref val="0"/>
        </dgm:presLayoutVars>
      </dgm:prSet>
      <dgm:spPr/>
    </dgm:pt>
    <dgm:pt modelId="{4C0FCE29-B975-42B3-919F-D6BB02B17D5B}" type="pres">
      <dgm:prSet presAssocID="{2F377191-09ED-41C7-9CBA-FB92146821C6}" presName="sibTrans" presStyleCnt="0"/>
      <dgm:spPr/>
    </dgm:pt>
    <dgm:pt modelId="{831E6BA7-20EC-412B-B612-0AFFFDC51B6A}" type="pres">
      <dgm:prSet presAssocID="{D6BB11CF-1267-4E8F-9065-E284E56FD905}" presName="compNode" presStyleCnt="0"/>
      <dgm:spPr/>
    </dgm:pt>
    <dgm:pt modelId="{9C46A71F-7217-42D5-B5DC-CC544AF223DB}" type="pres">
      <dgm:prSet presAssocID="{D6BB11CF-1267-4E8F-9065-E284E56FD905}" presName="bgRect" presStyleLbl="bgShp" presStyleIdx="1" presStyleCnt="3"/>
      <dgm:spPr/>
    </dgm:pt>
    <dgm:pt modelId="{9C18734B-C504-4C09-A7E0-41A006FA6D1D}" type="pres">
      <dgm:prSet presAssocID="{D6BB11CF-1267-4E8F-9065-E284E56FD905}" presName="iconRect" presStyleLbl="node1" presStyleIdx="1" presStyleCnt="3"/>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Check List"/>
        </a:ext>
      </dgm:extLst>
    </dgm:pt>
    <dgm:pt modelId="{D78346E7-497C-4571-9D30-F0F4688C502A}" type="pres">
      <dgm:prSet presAssocID="{D6BB11CF-1267-4E8F-9065-E284E56FD905}" presName="spaceRect" presStyleCnt="0"/>
      <dgm:spPr/>
    </dgm:pt>
    <dgm:pt modelId="{274A7535-43F7-4B77-B503-BB13A2F83D5D}" type="pres">
      <dgm:prSet presAssocID="{D6BB11CF-1267-4E8F-9065-E284E56FD905}" presName="parTx" presStyleLbl="revTx" presStyleIdx="1" presStyleCnt="3">
        <dgm:presLayoutVars>
          <dgm:chMax val="0"/>
          <dgm:chPref val="0"/>
        </dgm:presLayoutVars>
      </dgm:prSet>
      <dgm:spPr/>
    </dgm:pt>
    <dgm:pt modelId="{A190E1E3-8446-435C-AFEA-031436BCD606}" type="pres">
      <dgm:prSet presAssocID="{09E5F66D-E6C2-4C9E-A9F4-846CF25590DF}" presName="sibTrans" presStyleCnt="0"/>
      <dgm:spPr/>
    </dgm:pt>
    <dgm:pt modelId="{FD4478F2-3586-4455-91F2-F7745BE5E1C6}" type="pres">
      <dgm:prSet presAssocID="{63F68307-43BE-4C88-84A1-E557C1D5F3D4}" presName="compNode" presStyleCnt="0"/>
      <dgm:spPr/>
    </dgm:pt>
    <dgm:pt modelId="{0DDCE138-416C-4C4F-999B-D5355C5D681E}" type="pres">
      <dgm:prSet presAssocID="{63F68307-43BE-4C88-84A1-E557C1D5F3D4}" presName="bgRect" presStyleLbl="bgShp" presStyleIdx="2" presStyleCnt="3" custLinFactNeighborX="824" custLinFactNeighborY="-1750"/>
      <dgm:spPr/>
    </dgm:pt>
    <dgm:pt modelId="{F8C05463-FC80-4010-93B2-412CA96D0439}" type="pres">
      <dgm:prSet presAssocID="{63F68307-43BE-4C88-84A1-E557C1D5F3D4}" presName="iconRect" presStyleLbl="node1" presStyleIdx="2" presStyleCnt="3"/>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Questions"/>
        </a:ext>
      </dgm:extLst>
    </dgm:pt>
    <dgm:pt modelId="{D5707382-AAB4-4658-9A8F-D453AAF1DB7A}" type="pres">
      <dgm:prSet presAssocID="{63F68307-43BE-4C88-84A1-E557C1D5F3D4}" presName="spaceRect" presStyleCnt="0"/>
      <dgm:spPr/>
    </dgm:pt>
    <dgm:pt modelId="{64A9AFB8-7161-4175-B72F-3B6C5FD62F90}" type="pres">
      <dgm:prSet presAssocID="{63F68307-43BE-4C88-84A1-E557C1D5F3D4}" presName="parTx" presStyleLbl="revTx" presStyleIdx="2" presStyleCnt="3" custScaleX="104276" custScaleY="99387">
        <dgm:presLayoutVars>
          <dgm:chMax val="0"/>
          <dgm:chPref val="0"/>
        </dgm:presLayoutVars>
      </dgm:prSet>
      <dgm:spPr/>
    </dgm:pt>
  </dgm:ptLst>
  <dgm:cxnLst>
    <dgm:cxn modelId="{5AA12412-B01E-4153-B66B-86CD624265B4}" srcId="{78D8ECB3-6F02-4EB6-8218-3BED2D9DD00B}" destId="{D6BB11CF-1267-4E8F-9065-E284E56FD905}" srcOrd="1" destOrd="0" parTransId="{DB065C46-A8AD-4999-B8CA-4B8F82C9AD3D}" sibTransId="{09E5F66D-E6C2-4C9E-A9F4-846CF25590DF}"/>
    <dgm:cxn modelId="{BAC4016D-9E7D-4285-89F9-F3CB64FAE292}" type="presOf" srcId="{63F68307-43BE-4C88-84A1-E557C1D5F3D4}" destId="{64A9AFB8-7161-4175-B72F-3B6C5FD62F90}" srcOrd="0" destOrd="0" presId="urn:microsoft.com/office/officeart/2018/2/layout/IconVerticalSolidList"/>
    <dgm:cxn modelId="{286DB9AA-E655-4B9E-9B88-4BCE6568A8B3}" type="presOf" srcId="{D6BB11CF-1267-4E8F-9065-E284E56FD905}" destId="{274A7535-43F7-4B77-B503-BB13A2F83D5D}" srcOrd="0" destOrd="0" presId="urn:microsoft.com/office/officeart/2018/2/layout/IconVerticalSolidList"/>
    <dgm:cxn modelId="{030CF1AE-3BD6-4D34-8C17-9D54D2EE1FD4}" srcId="{78D8ECB3-6F02-4EB6-8218-3BED2D9DD00B}" destId="{7AD9DBC4-3889-45F6-9FC4-432D6F61AF68}" srcOrd="0" destOrd="0" parTransId="{CF9A859F-AC3B-4A05-BD51-9FA0CB76D5AD}" sibTransId="{2F377191-09ED-41C7-9CBA-FB92146821C6}"/>
    <dgm:cxn modelId="{B3C9F2B5-4C57-4D80-B6D8-301AD49F5CED}" type="presOf" srcId="{7AD9DBC4-3889-45F6-9FC4-432D6F61AF68}" destId="{462A7668-1987-4961-96EB-02508866C6FA}" srcOrd="0" destOrd="0" presId="urn:microsoft.com/office/officeart/2018/2/layout/IconVerticalSolidList"/>
    <dgm:cxn modelId="{3266C4BE-E328-4F88-842D-2DEFCCFC4EBF}" type="presOf" srcId="{78D8ECB3-6F02-4EB6-8218-3BED2D9DD00B}" destId="{1D5DABD6-59E8-4049-BB9D-23011F00AAF2}" srcOrd="0" destOrd="0" presId="urn:microsoft.com/office/officeart/2018/2/layout/IconVerticalSolidList"/>
    <dgm:cxn modelId="{3D2304EB-EB50-43BE-B260-18186536AFB4}" srcId="{78D8ECB3-6F02-4EB6-8218-3BED2D9DD00B}" destId="{63F68307-43BE-4C88-84A1-E557C1D5F3D4}" srcOrd="2" destOrd="0" parTransId="{1A1ADC36-920E-4F55-AEAB-A61EDFB31487}" sibTransId="{92992DD9-7BA3-4914-B4FD-F9B9877CCB84}"/>
    <dgm:cxn modelId="{D5E7D56C-76C3-4DA0-B231-6F3417F00A34}" type="presParOf" srcId="{1D5DABD6-59E8-4049-BB9D-23011F00AAF2}" destId="{04BCA6ED-8DDB-4FEC-925E-8A72328C52B4}" srcOrd="0" destOrd="0" presId="urn:microsoft.com/office/officeart/2018/2/layout/IconVerticalSolidList"/>
    <dgm:cxn modelId="{6782706A-A996-41C6-B6EB-58EF532DEDF5}" type="presParOf" srcId="{04BCA6ED-8DDB-4FEC-925E-8A72328C52B4}" destId="{708FF118-9209-44D7-871C-4A71F723DF9E}" srcOrd="0" destOrd="0" presId="urn:microsoft.com/office/officeart/2018/2/layout/IconVerticalSolidList"/>
    <dgm:cxn modelId="{FC44842E-DB25-40EB-8CAF-61048CC60986}" type="presParOf" srcId="{04BCA6ED-8DDB-4FEC-925E-8A72328C52B4}" destId="{9F722E95-0944-4BFA-BBCB-14C870EE9E85}" srcOrd="1" destOrd="0" presId="urn:microsoft.com/office/officeart/2018/2/layout/IconVerticalSolidList"/>
    <dgm:cxn modelId="{5B858E88-1C93-4BF9-A403-DB7603037212}" type="presParOf" srcId="{04BCA6ED-8DDB-4FEC-925E-8A72328C52B4}" destId="{8A60F748-2196-465A-A367-C2C1E0256057}" srcOrd="2" destOrd="0" presId="urn:microsoft.com/office/officeart/2018/2/layout/IconVerticalSolidList"/>
    <dgm:cxn modelId="{37526CE4-E68D-4A88-92DC-F521F40A5099}" type="presParOf" srcId="{04BCA6ED-8DDB-4FEC-925E-8A72328C52B4}" destId="{462A7668-1987-4961-96EB-02508866C6FA}" srcOrd="3" destOrd="0" presId="urn:microsoft.com/office/officeart/2018/2/layout/IconVerticalSolidList"/>
    <dgm:cxn modelId="{AB16AA06-58ED-4EC5-8827-075D5DE10C6F}" type="presParOf" srcId="{1D5DABD6-59E8-4049-BB9D-23011F00AAF2}" destId="{4C0FCE29-B975-42B3-919F-D6BB02B17D5B}" srcOrd="1" destOrd="0" presId="urn:microsoft.com/office/officeart/2018/2/layout/IconVerticalSolidList"/>
    <dgm:cxn modelId="{1BD09109-117C-417A-9FC6-E68DAFF29D3A}" type="presParOf" srcId="{1D5DABD6-59E8-4049-BB9D-23011F00AAF2}" destId="{831E6BA7-20EC-412B-B612-0AFFFDC51B6A}" srcOrd="2" destOrd="0" presId="urn:microsoft.com/office/officeart/2018/2/layout/IconVerticalSolidList"/>
    <dgm:cxn modelId="{D8916D9B-594F-4A99-A7A1-CC9E119952B6}" type="presParOf" srcId="{831E6BA7-20EC-412B-B612-0AFFFDC51B6A}" destId="{9C46A71F-7217-42D5-B5DC-CC544AF223DB}" srcOrd="0" destOrd="0" presId="urn:microsoft.com/office/officeart/2018/2/layout/IconVerticalSolidList"/>
    <dgm:cxn modelId="{6E671D82-0D39-4AF0-9E0D-BD46859E485E}" type="presParOf" srcId="{831E6BA7-20EC-412B-B612-0AFFFDC51B6A}" destId="{9C18734B-C504-4C09-A7E0-41A006FA6D1D}" srcOrd="1" destOrd="0" presId="urn:microsoft.com/office/officeart/2018/2/layout/IconVerticalSolidList"/>
    <dgm:cxn modelId="{4FA0F648-D417-49F0-8793-FD5328A72E0A}" type="presParOf" srcId="{831E6BA7-20EC-412B-B612-0AFFFDC51B6A}" destId="{D78346E7-497C-4571-9D30-F0F4688C502A}" srcOrd="2" destOrd="0" presId="urn:microsoft.com/office/officeart/2018/2/layout/IconVerticalSolidList"/>
    <dgm:cxn modelId="{E9B6F002-1F18-43FC-A14A-FE8DA04021F4}" type="presParOf" srcId="{831E6BA7-20EC-412B-B612-0AFFFDC51B6A}" destId="{274A7535-43F7-4B77-B503-BB13A2F83D5D}" srcOrd="3" destOrd="0" presId="urn:microsoft.com/office/officeart/2018/2/layout/IconVerticalSolidList"/>
    <dgm:cxn modelId="{0A8229B4-939B-4938-BD5C-612DA826421A}" type="presParOf" srcId="{1D5DABD6-59E8-4049-BB9D-23011F00AAF2}" destId="{A190E1E3-8446-435C-AFEA-031436BCD606}" srcOrd="3" destOrd="0" presId="urn:microsoft.com/office/officeart/2018/2/layout/IconVerticalSolidList"/>
    <dgm:cxn modelId="{0B949C83-D980-4034-BDB4-ED7AFE98D725}" type="presParOf" srcId="{1D5DABD6-59E8-4049-BB9D-23011F00AAF2}" destId="{FD4478F2-3586-4455-91F2-F7745BE5E1C6}" srcOrd="4" destOrd="0" presId="urn:microsoft.com/office/officeart/2018/2/layout/IconVerticalSolidList"/>
    <dgm:cxn modelId="{3271B61A-3019-4FD9-9DA9-E447691CC938}" type="presParOf" srcId="{FD4478F2-3586-4455-91F2-F7745BE5E1C6}" destId="{0DDCE138-416C-4C4F-999B-D5355C5D681E}" srcOrd="0" destOrd="0" presId="urn:microsoft.com/office/officeart/2018/2/layout/IconVerticalSolidList"/>
    <dgm:cxn modelId="{8A38805D-BA7A-4AF4-93D8-78A9B1CB4F6F}" type="presParOf" srcId="{FD4478F2-3586-4455-91F2-F7745BE5E1C6}" destId="{F8C05463-FC80-4010-93B2-412CA96D0439}" srcOrd="1" destOrd="0" presId="urn:microsoft.com/office/officeart/2018/2/layout/IconVerticalSolidList"/>
    <dgm:cxn modelId="{85B27F87-4F38-4835-B3C2-C6896F9929EE}" type="presParOf" srcId="{FD4478F2-3586-4455-91F2-F7745BE5E1C6}" destId="{D5707382-AAB4-4658-9A8F-D453AAF1DB7A}" srcOrd="2" destOrd="0" presId="urn:microsoft.com/office/officeart/2018/2/layout/IconVerticalSolidList"/>
    <dgm:cxn modelId="{ECC72AD3-8AD1-492C-A4C2-93F05E3A7034}" type="presParOf" srcId="{FD4478F2-3586-4455-91F2-F7745BE5E1C6}" destId="{64A9AFB8-7161-4175-B72F-3B6C5FD62F9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B9F77B-F29C-463F-BAF7-32989DCAD9CB}">
      <dsp:nvSpPr>
        <dsp:cNvPr id="0" name=""/>
        <dsp:cNvSpPr/>
      </dsp:nvSpPr>
      <dsp:spPr>
        <a:xfrm>
          <a:off x="0" y="457795"/>
          <a:ext cx="2106422" cy="1263853"/>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REAGENTS:</a:t>
          </a:r>
        </a:p>
      </dsp:txBody>
      <dsp:txXfrm>
        <a:off x="0" y="457795"/>
        <a:ext cx="2106422" cy="1263853"/>
      </dsp:txXfrm>
    </dsp:sp>
    <dsp:sp modelId="{8C9ADBFE-63F7-4452-8DA3-B2BD032F7DD6}">
      <dsp:nvSpPr>
        <dsp:cNvPr id="0" name=""/>
        <dsp:cNvSpPr/>
      </dsp:nvSpPr>
      <dsp:spPr>
        <a:xfrm>
          <a:off x="2317065" y="457795"/>
          <a:ext cx="2106422" cy="1263853"/>
        </a:xfrm>
        <a:prstGeom prst="rect">
          <a:avLst/>
        </a:prstGeom>
        <a:solidFill>
          <a:schemeClr val="accent2">
            <a:hueOff val="113291"/>
            <a:satOff val="-11998"/>
            <a:lumOff val="-294"/>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OSOM® </a:t>
          </a:r>
          <a:r>
            <a:rPr lang="en-US" sz="1300" kern="1200" dirty="0" err="1"/>
            <a:t>hCG</a:t>
          </a:r>
          <a:r>
            <a:rPr lang="en-US" sz="1300" kern="1200" dirty="0"/>
            <a:t> Test Devices individually pouched, each containing a disposable pipette. Stored at room temperature. </a:t>
          </a:r>
        </a:p>
      </dsp:txBody>
      <dsp:txXfrm>
        <a:off x="2317065" y="457795"/>
        <a:ext cx="2106422" cy="1263853"/>
      </dsp:txXfrm>
    </dsp:sp>
    <dsp:sp modelId="{002D2ED2-DE84-498B-B7C6-A87C4FFB5E4F}">
      <dsp:nvSpPr>
        <dsp:cNvPr id="0" name=""/>
        <dsp:cNvSpPr/>
      </dsp:nvSpPr>
      <dsp:spPr>
        <a:xfrm>
          <a:off x="4634130" y="457795"/>
          <a:ext cx="2106422" cy="1263853"/>
        </a:xfrm>
        <a:prstGeom prst="rect">
          <a:avLst/>
        </a:prstGeom>
        <a:solidFill>
          <a:schemeClr val="accent2">
            <a:hueOff val="226582"/>
            <a:satOff val="-23996"/>
            <a:lumOff val="-58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UA Controls Abnormal and Normal, stored in a refrigerator (2-8° C)</a:t>
          </a:r>
        </a:p>
      </dsp:txBody>
      <dsp:txXfrm>
        <a:off x="4634130" y="457795"/>
        <a:ext cx="2106422" cy="1263853"/>
      </dsp:txXfrm>
    </dsp:sp>
    <dsp:sp modelId="{81B7A74D-F460-4B2B-9BDB-3599AAE6CADF}">
      <dsp:nvSpPr>
        <dsp:cNvPr id="0" name=""/>
        <dsp:cNvSpPr/>
      </dsp:nvSpPr>
      <dsp:spPr>
        <a:xfrm>
          <a:off x="161920" y="1932291"/>
          <a:ext cx="2106422" cy="1263853"/>
        </a:xfrm>
        <a:prstGeom prst="rect">
          <a:avLst/>
        </a:prstGeom>
        <a:solidFill>
          <a:schemeClr val="accent2">
            <a:hueOff val="339874"/>
            <a:satOff val="-35995"/>
            <a:lumOff val="-882"/>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Clock or Timer</a:t>
          </a:r>
        </a:p>
      </dsp:txBody>
      <dsp:txXfrm>
        <a:off x="161920" y="1932291"/>
        <a:ext cx="2106422" cy="1263853"/>
      </dsp:txXfrm>
    </dsp:sp>
    <dsp:sp modelId="{1FE4855E-7E01-4338-B091-A360B046423E}">
      <dsp:nvSpPr>
        <dsp:cNvPr id="0" name=""/>
        <dsp:cNvSpPr/>
      </dsp:nvSpPr>
      <dsp:spPr>
        <a:xfrm>
          <a:off x="2478985" y="1941220"/>
          <a:ext cx="4099646" cy="1245995"/>
        </a:xfrm>
        <a:prstGeom prst="rect">
          <a:avLst/>
        </a:prstGeom>
        <a:solidFill>
          <a:schemeClr val="accent2">
            <a:hueOff val="453165"/>
            <a:satOff val="-47993"/>
            <a:lumOff val="-117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SPECIMEN:</a:t>
          </a:r>
        </a:p>
        <a:p>
          <a:pPr marL="114300" lvl="1" indent="-114300" algn="l" defTabSz="533400">
            <a:lnSpc>
              <a:spcPct val="90000"/>
            </a:lnSpc>
            <a:spcBef>
              <a:spcPct val="0"/>
            </a:spcBef>
            <a:spcAft>
              <a:spcPct val="15000"/>
            </a:spcAft>
            <a:buChar char="•"/>
          </a:pPr>
          <a:r>
            <a:rPr lang="en-US" sz="1200" kern="1200" dirty="0"/>
            <a:t>Urine specimen - collected in a clean, dry, plastic container.  </a:t>
          </a:r>
        </a:p>
        <a:p>
          <a:pPr marL="114300" lvl="1" indent="-114300" algn="l" defTabSz="533400">
            <a:lnSpc>
              <a:spcPct val="90000"/>
            </a:lnSpc>
            <a:spcBef>
              <a:spcPct val="0"/>
            </a:spcBef>
            <a:spcAft>
              <a:spcPct val="15000"/>
            </a:spcAft>
            <a:buChar char="•"/>
          </a:pPr>
          <a:r>
            <a:rPr lang="en-US" sz="1200" kern="1200" dirty="0"/>
            <a:t>May be stored at room temperature at 15°-30°C for up to 8 hours or refrigerated at 2°-8°C for up to 72 hours</a:t>
          </a:r>
        </a:p>
      </dsp:txBody>
      <dsp:txXfrm>
        <a:off x="2478985" y="1941220"/>
        <a:ext cx="4099646" cy="12459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98D601-042F-4AD8-B4C1-8ECA906788AE}">
      <dsp:nvSpPr>
        <dsp:cNvPr id="0" name=""/>
        <dsp:cNvSpPr/>
      </dsp:nvSpPr>
      <dsp:spPr>
        <a:xfrm>
          <a:off x="0" y="154273"/>
          <a:ext cx="8763000" cy="163950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077E668-6646-4EC5-B2F8-58B7A3F9EF00}">
      <dsp:nvSpPr>
        <dsp:cNvPr id="0" name=""/>
        <dsp:cNvSpPr/>
      </dsp:nvSpPr>
      <dsp:spPr>
        <a:xfrm>
          <a:off x="117666" y="402627"/>
          <a:ext cx="901725" cy="90172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20E278C-A9AB-44A8-8044-CADC8B0C2BC7}">
      <dsp:nvSpPr>
        <dsp:cNvPr id="0" name=""/>
        <dsp:cNvSpPr/>
      </dsp:nvSpPr>
      <dsp:spPr>
        <a:xfrm>
          <a:off x="1260671" y="66986"/>
          <a:ext cx="2547522" cy="1679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514" tIns="173514" rIns="173514" bIns="173514" numCol="1" spcCol="1270" anchor="ctr" anchorCtr="0">
          <a:noAutofit/>
        </a:bodyPr>
        <a:lstStyle/>
        <a:p>
          <a:pPr marL="0" lvl="0" indent="0" algn="l" defTabSz="800100">
            <a:lnSpc>
              <a:spcPct val="100000"/>
            </a:lnSpc>
            <a:spcBef>
              <a:spcPct val="0"/>
            </a:spcBef>
            <a:spcAft>
              <a:spcPct val="35000"/>
            </a:spcAft>
            <a:buNone/>
          </a:pPr>
          <a:r>
            <a:rPr lang="en-US" sz="1800" kern="1200" dirty="0"/>
            <a:t>Internal quality control (procedural control)</a:t>
          </a:r>
        </a:p>
      </dsp:txBody>
      <dsp:txXfrm>
        <a:off x="1260671" y="66986"/>
        <a:ext cx="2547522" cy="1679011"/>
      </dsp:txXfrm>
    </dsp:sp>
    <dsp:sp modelId="{CD7748F8-19C9-4EC0-BF09-253C7620B9FB}">
      <dsp:nvSpPr>
        <dsp:cNvPr id="0" name=""/>
        <dsp:cNvSpPr/>
      </dsp:nvSpPr>
      <dsp:spPr>
        <a:xfrm>
          <a:off x="4829168" y="78069"/>
          <a:ext cx="3624441" cy="1639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514" tIns="173514" rIns="173514" bIns="173514" numCol="1" spcCol="1270" anchor="ctr" anchorCtr="0">
          <a:noAutofit/>
        </a:bodyPr>
        <a:lstStyle/>
        <a:p>
          <a:pPr marL="0" lvl="0" indent="0" algn="l" defTabSz="622300">
            <a:lnSpc>
              <a:spcPct val="100000"/>
            </a:lnSpc>
            <a:spcBef>
              <a:spcPct val="0"/>
            </a:spcBef>
            <a:spcAft>
              <a:spcPct val="35000"/>
            </a:spcAft>
            <a:buNone/>
          </a:pPr>
          <a:r>
            <a:rPr lang="en-US" sz="1400" kern="1200" dirty="0"/>
            <a:t>A procedural control is incorporated into each OSOM Pregnancy Test Card for routine quality checks. It is required that the control is documented for each sample as part of the sample testing.</a:t>
          </a:r>
        </a:p>
      </dsp:txBody>
      <dsp:txXfrm>
        <a:off x="4829168" y="78069"/>
        <a:ext cx="3624441" cy="1639500"/>
      </dsp:txXfrm>
    </dsp:sp>
    <dsp:sp modelId="{1D482B0F-96C4-44B7-9B35-AD715AE149C4}">
      <dsp:nvSpPr>
        <dsp:cNvPr id="0" name=""/>
        <dsp:cNvSpPr/>
      </dsp:nvSpPr>
      <dsp:spPr>
        <a:xfrm>
          <a:off x="0" y="2245026"/>
          <a:ext cx="8763000" cy="324137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02AEBE-2E17-4FF1-812C-0C9CBFFD3D8C}">
      <dsp:nvSpPr>
        <dsp:cNvPr id="0" name=""/>
        <dsp:cNvSpPr/>
      </dsp:nvSpPr>
      <dsp:spPr>
        <a:xfrm>
          <a:off x="41461" y="3220151"/>
          <a:ext cx="901725" cy="90172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3DBBEF3-62AA-4A66-890C-38B59BE7ECBB}">
      <dsp:nvSpPr>
        <dsp:cNvPr id="0" name=""/>
        <dsp:cNvSpPr/>
      </dsp:nvSpPr>
      <dsp:spPr>
        <a:xfrm>
          <a:off x="1242799" y="2497447"/>
          <a:ext cx="3149693" cy="26277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514" tIns="173514" rIns="173514" bIns="173514" numCol="1" spcCol="1270" anchor="ctr" anchorCtr="0">
          <a:noAutofit/>
        </a:bodyPr>
        <a:lstStyle/>
        <a:p>
          <a:pPr marL="0" lvl="0" indent="0" algn="l" defTabSz="800100">
            <a:lnSpc>
              <a:spcPct val="100000"/>
            </a:lnSpc>
            <a:spcBef>
              <a:spcPct val="0"/>
            </a:spcBef>
            <a:spcAft>
              <a:spcPct val="35000"/>
            </a:spcAft>
            <a:buNone/>
          </a:pPr>
          <a:r>
            <a:rPr lang="en-US" sz="1800" kern="1200" dirty="0"/>
            <a:t>The appearance of the control band in the result window is an internal positive procedural control which validates the following:</a:t>
          </a:r>
        </a:p>
      </dsp:txBody>
      <dsp:txXfrm>
        <a:off x="1242799" y="2497447"/>
        <a:ext cx="3149693" cy="2627708"/>
      </dsp:txXfrm>
    </dsp:sp>
    <dsp:sp modelId="{5FF61DE1-EEAF-419B-9AF8-01DD49B1F561}">
      <dsp:nvSpPr>
        <dsp:cNvPr id="0" name=""/>
        <dsp:cNvSpPr/>
      </dsp:nvSpPr>
      <dsp:spPr>
        <a:xfrm>
          <a:off x="4829185" y="2438400"/>
          <a:ext cx="3705184" cy="2940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514" tIns="173514" rIns="173514" bIns="173514" numCol="1" spcCol="1270" anchor="ctr" anchorCtr="0">
          <a:noAutofit/>
        </a:bodyPr>
        <a:lstStyle/>
        <a:p>
          <a:pPr marL="0" lvl="0" indent="0" algn="l" defTabSz="622300">
            <a:lnSpc>
              <a:spcPct val="100000"/>
            </a:lnSpc>
            <a:spcBef>
              <a:spcPct val="0"/>
            </a:spcBef>
            <a:spcAft>
              <a:spcPct val="35000"/>
            </a:spcAft>
            <a:buNone/>
          </a:pPr>
          <a:r>
            <a:rPr lang="en-US" sz="1400" b="1" u="sng" kern="1200" dirty="0"/>
            <a:t>Test system</a:t>
          </a:r>
          <a:r>
            <a:rPr lang="en-US" sz="1400" kern="1200" dirty="0"/>
            <a:t>: assures the detection of the test line and control line is intact, that adequate sample volume was added, and that adequate capillary migration of the sample has occurred. Verifies proper assembly of device.</a:t>
          </a:r>
        </a:p>
        <a:p>
          <a:pPr marL="0" lvl="0" indent="0" algn="l" defTabSz="622300">
            <a:lnSpc>
              <a:spcPct val="100000"/>
            </a:lnSpc>
            <a:spcBef>
              <a:spcPct val="0"/>
            </a:spcBef>
            <a:spcAft>
              <a:spcPct val="35000"/>
            </a:spcAft>
            <a:buNone/>
          </a:pPr>
          <a:r>
            <a:rPr lang="en-US" sz="1400" b="1" u="sng" kern="1200" dirty="0"/>
            <a:t>Operator</a:t>
          </a:r>
          <a:r>
            <a:rPr lang="en-US" sz="1400" b="1" kern="1200" dirty="0"/>
            <a:t>:</a:t>
          </a:r>
          <a:r>
            <a:rPr lang="en-US" sz="1400" kern="1200" dirty="0"/>
            <a:t> ensures the operator added adequate volume of fluid to the sample well.  If the control band does not appear at the read time, the test is invalid and the test should be repeated using a new test device.</a:t>
          </a:r>
        </a:p>
      </dsp:txBody>
      <dsp:txXfrm>
        <a:off x="4829185" y="2438400"/>
        <a:ext cx="3705184" cy="29403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DA25F4-F9C2-45AF-9AD7-FC3730AA8B6A}">
      <dsp:nvSpPr>
        <dsp:cNvPr id="0" name=""/>
        <dsp:cNvSpPr/>
      </dsp:nvSpPr>
      <dsp:spPr>
        <a:xfrm>
          <a:off x="152402" y="526655"/>
          <a:ext cx="1568787" cy="3594887"/>
        </a:xfrm>
        <a:prstGeom prst="rect">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622300">
            <a:lnSpc>
              <a:spcPct val="90000"/>
            </a:lnSpc>
            <a:spcBef>
              <a:spcPct val="0"/>
            </a:spcBef>
            <a:spcAft>
              <a:spcPct val="35000"/>
            </a:spcAft>
            <a:buNone/>
          </a:pPr>
          <a:r>
            <a:rPr lang="en-US" sz="1400" kern="1200" dirty="0"/>
            <a:t>Remove the Test Device and the pipette from the pouch.  Place device on a flat surface.</a:t>
          </a:r>
        </a:p>
      </dsp:txBody>
      <dsp:txXfrm>
        <a:off x="152402" y="1892712"/>
        <a:ext cx="1568787" cy="2156932"/>
      </dsp:txXfrm>
    </dsp:sp>
    <dsp:sp modelId="{CFA92DCB-CC48-4E00-8358-24DFD85C8539}">
      <dsp:nvSpPr>
        <dsp:cNvPr id="0" name=""/>
        <dsp:cNvSpPr/>
      </dsp:nvSpPr>
      <dsp:spPr>
        <a:xfrm>
          <a:off x="457846" y="1452320"/>
          <a:ext cx="658890" cy="658890"/>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1</a:t>
          </a:r>
        </a:p>
      </dsp:txBody>
      <dsp:txXfrm>
        <a:off x="554338" y="1548812"/>
        <a:ext cx="465906" cy="465906"/>
      </dsp:txXfrm>
    </dsp:sp>
    <dsp:sp modelId="{645E1FF8-F10C-4277-814E-5CD5A7D0BB23}">
      <dsp:nvSpPr>
        <dsp:cNvPr id="0" name=""/>
        <dsp:cNvSpPr/>
      </dsp:nvSpPr>
      <dsp:spPr>
        <a:xfrm>
          <a:off x="2897" y="3428921"/>
          <a:ext cx="1568787" cy="72"/>
        </a:xfrm>
        <a:prstGeom prst="rect">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F79AF1BA-A2B7-44EC-92A9-CE47E1DECF91}">
      <dsp:nvSpPr>
        <dsp:cNvPr id="0" name=""/>
        <dsp:cNvSpPr/>
      </dsp:nvSpPr>
      <dsp:spPr>
        <a:xfrm>
          <a:off x="1728564" y="533398"/>
          <a:ext cx="1568787" cy="3594887"/>
        </a:xfrm>
        <a:prstGeom prst="rect">
          <a:avLst/>
        </a:prstGeom>
        <a:solidFill>
          <a:schemeClr val="accent3">
            <a:tint val="40000"/>
            <a:alpha val="90000"/>
            <a:hueOff val="0"/>
            <a:satOff val="0"/>
            <a:lumOff val="0"/>
            <a:alphaOff val="0"/>
          </a:schemeClr>
        </a:solidFill>
        <a:ln w="9525" cap="rnd"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533400">
            <a:lnSpc>
              <a:spcPct val="90000"/>
            </a:lnSpc>
            <a:spcBef>
              <a:spcPct val="0"/>
            </a:spcBef>
            <a:spcAft>
              <a:spcPct val="35000"/>
            </a:spcAft>
            <a:buNone/>
          </a:pPr>
          <a:r>
            <a:rPr lang="en-US" sz="1200" kern="1200" dirty="0"/>
            <a:t>Squeeze the bulb of the pipette and insert the barrel into the sample.  Release and draw up enough sample to fill the barrel to the fill line.  </a:t>
          </a:r>
        </a:p>
      </dsp:txBody>
      <dsp:txXfrm>
        <a:off x="1728564" y="1899455"/>
        <a:ext cx="1568787" cy="2156932"/>
      </dsp:txXfrm>
    </dsp:sp>
    <dsp:sp modelId="{1F070470-E9F3-4AB6-8F31-EB3C6BA14930}">
      <dsp:nvSpPr>
        <dsp:cNvPr id="0" name=""/>
        <dsp:cNvSpPr/>
      </dsp:nvSpPr>
      <dsp:spPr>
        <a:xfrm>
          <a:off x="2183512" y="1452320"/>
          <a:ext cx="658890" cy="658890"/>
        </a:xfrm>
        <a:prstGeom prst="ellipse">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2</a:t>
          </a:r>
        </a:p>
      </dsp:txBody>
      <dsp:txXfrm>
        <a:off x="2280004" y="1548812"/>
        <a:ext cx="465906" cy="465906"/>
      </dsp:txXfrm>
    </dsp:sp>
    <dsp:sp modelId="{18BD7D8F-34A4-4255-BF84-0DB2C82AB521}">
      <dsp:nvSpPr>
        <dsp:cNvPr id="0" name=""/>
        <dsp:cNvSpPr/>
      </dsp:nvSpPr>
      <dsp:spPr>
        <a:xfrm>
          <a:off x="1728564" y="3428921"/>
          <a:ext cx="1568787" cy="72"/>
        </a:xfrm>
        <a:prstGeom prst="rect">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FDCAE943-0BEA-4624-8676-079AAA18C54D}">
      <dsp:nvSpPr>
        <dsp:cNvPr id="0" name=""/>
        <dsp:cNvSpPr/>
      </dsp:nvSpPr>
      <dsp:spPr>
        <a:xfrm>
          <a:off x="3454231" y="533398"/>
          <a:ext cx="1568787" cy="3733803"/>
        </a:xfrm>
        <a:prstGeom prst="rect">
          <a:avLst/>
        </a:prstGeom>
        <a:solidFill>
          <a:schemeClr val="accent4">
            <a:tint val="40000"/>
            <a:alpha val="90000"/>
            <a:hueOff val="0"/>
            <a:satOff val="0"/>
            <a:lumOff val="0"/>
            <a:alphaOff val="0"/>
          </a:schemeClr>
        </a:solidFill>
        <a:ln w="9525" cap="rnd" cmpd="sng" algn="ctr">
          <a:solidFill>
            <a:schemeClr val="accent4">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622300">
            <a:lnSpc>
              <a:spcPct val="90000"/>
            </a:lnSpc>
            <a:spcBef>
              <a:spcPct val="0"/>
            </a:spcBef>
            <a:spcAft>
              <a:spcPct val="35000"/>
            </a:spcAft>
            <a:buNone/>
          </a:pPr>
          <a:r>
            <a:rPr lang="en-US" sz="1400" kern="1200" dirty="0"/>
            <a:t>Expel the entire contents of barrel into the sample well of the test device.  No drop counting is required.  Do not overfill the sample well.</a:t>
          </a:r>
        </a:p>
      </dsp:txBody>
      <dsp:txXfrm>
        <a:off x="3454231" y="1952243"/>
        <a:ext cx="1568787" cy="2240281"/>
      </dsp:txXfrm>
    </dsp:sp>
    <dsp:sp modelId="{523C613B-289A-40C0-AD7A-82D5729A51D7}">
      <dsp:nvSpPr>
        <dsp:cNvPr id="0" name=""/>
        <dsp:cNvSpPr/>
      </dsp:nvSpPr>
      <dsp:spPr>
        <a:xfrm>
          <a:off x="3909179" y="1521778"/>
          <a:ext cx="658890" cy="658890"/>
        </a:xfrm>
        <a:prstGeom prst="ellipse">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w="9525" cap="rnd" cmpd="sng" algn="ctr">
          <a:solidFill>
            <a:schemeClr val="accent6">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3</a:t>
          </a:r>
        </a:p>
      </dsp:txBody>
      <dsp:txXfrm>
        <a:off x="4005671" y="1618270"/>
        <a:ext cx="465906" cy="465906"/>
      </dsp:txXfrm>
    </dsp:sp>
    <dsp:sp modelId="{1A32B8FB-324C-4FDC-9FAC-B9DD9C3301DF}">
      <dsp:nvSpPr>
        <dsp:cNvPr id="0" name=""/>
        <dsp:cNvSpPr/>
      </dsp:nvSpPr>
      <dsp:spPr>
        <a:xfrm>
          <a:off x="3454231" y="3498379"/>
          <a:ext cx="1568787" cy="72"/>
        </a:xfrm>
        <a:prstGeom prst="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FDF4E32E-B6CC-41D2-83A8-C07BEDA46A15}">
      <dsp:nvSpPr>
        <dsp:cNvPr id="0" name=""/>
        <dsp:cNvSpPr/>
      </dsp:nvSpPr>
      <dsp:spPr>
        <a:xfrm>
          <a:off x="5179897" y="533398"/>
          <a:ext cx="1568787" cy="3576657"/>
        </a:xfrm>
        <a:prstGeom prst="rect">
          <a:avLst/>
        </a:prstGeom>
        <a:solidFill>
          <a:schemeClr val="accent5">
            <a:tint val="40000"/>
            <a:alpha val="90000"/>
            <a:hueOff val="0"/>
            <a:satOff val="0"/>
            <a:lumOff val="0"/>
            <a:alphaOff val="0"/>
          </a:schemeClr>
        </a:solidFill>
        <a:ln w="9525" cap="rnd"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622300">
            <a:lnSpc>
              <a:spcPct val="90000"/>
            </a:lnSpc>
            <a:spcBef>
              <a:spcPct val="0"/>
            </a:spcBef>
            <a:spcAft>
              <a:spcPct val="35000"/>
            </a:spcAft>
            <a:buNone/>
          </a:pPr>
          <a:r>
            <a:rPr lang="en-US" sz="1400" kern="1200" dirty="0"/>
            <a:t>Read results at 3 minutes.  </a:t>
          </a:r>
        </a:p>
      </dsp:txBody>
      <dsp:txXfrm>
        <a:off x="5179897" y="1892528"/>
        <a:ext cx="1568787" cy="2145994"/>
      </dsp:txXfrm>
    </dsp:sp>
    <dsp:sp modelId="{1D084650-2FB1-4A42-B332-068F7E7F7050}">
      <dsp:nvSpPr>
        <dsp:cNvPr id="0" name=""/>
        <dsp:cNvSpPr/>
      </dsp:nvSpPr>
      <dsp:spPr>
        <a:xfrm>
          <a:off x="5634846" y="1443205"/>
          <a:ext cx="658890" cy="658890"/>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4</a:t>
          </a:r>
        </a:p>
      </dsp:txBody>
      <dsp:txXfrm>
        <a:off x="5731338" y="1539697"/>
        <a:ext cx="465906" cy="465906"/>
      </dsp:txXfrm>
    </dsp:sp>
    <dsp:sp modelId="{2E127BB9-2D2A-4713-B762-F054542792BE}">
      <dsp:nvSpPr>
        <dsp:cNvPr id="0" name=""/>
        <dsp:cNvSpPr/>
      </dsp:nvSpPr>
      <dsp:spPr>
        <a:xfrm>
          <a:off x="5179897" y="3419806"/>
          <a:ext cx="1568787" cy="72"/>
        </a:xfrm>
        <a:prstGeom prst="rect">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5FDBDDA6-3AF5-4425-AA14-BA58B5F391C6}">
      <dsp:nvSpPr>
        <dsp:cNvPr id="0" name=""/>
        <dsp:cNvSpPr/>
      </dsp:nvSpPr>
      <dsp:spPr>
        <a:xfrm>
          <a:off x="6905564" y="533398"/>
          <a:ext cx="1568787" cy="3576657"/>
        </a:xfrm>
        <a:prstGeom prst="rect">
          <a:avLst/>
        </a:prstGeom>
        <a:solidFill>
          <a:schemeClr val="accent6">
            <a:tint val="40000"/>
            <a:alpha val="90000"/>
            <a:hueOff val="0"/>
            <a:satOff val="0"/>
            <a:lumOff val="0"/>
            <a:alphaOff val="0"/>
          </a:schemeClr>
        </a:solidFill>
        <a:ln w="9525" cap="rnd" cmpd="sng" algn="ctr">
          <a:solidFill>
            <a:schemeClr val="accent6">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2309" tIns="330200" rIns="122309" bIns="330200" numCol="1" spcCol="1270" anchor="t" anchorCtr="0">
          <a:noAutofit/>
        </a:bodyPr>
        <a:lstStyle/>
        <a:p>
          <a:pPr marL="0" lvl="0" indent="0" algn="l" defTabSz="800100">
            <a:lnSpc>
              <a:spcPct val="90000"/>
            </a:lnSpc>
            <a:spcBef>
              <a:spcPct val="0"/>
            </a:spcBef>
            <a:spcAft>
              <a:spcPct val="35000"/>
            </a:spcAft>
            <a:buNone/>
          </a:pPr>
          <a:r>
            <a:rPr lang="en-US" sz="1800" i="1" kern="1200" dirty="0"/>
            <a:t>**Note: Results are invalid after the stated read time.</a:t>
          </a:r>
          <a:endParaRPr lang="en-US" sz="1800" kern="1200" dirty="0"/>
        </a:p>
      </dsp:txBody>
      <dsp:txXfrm>
        <a:off x="6905564" y="1892528"/>
        <a:ext cx="1568787" cy="2145994"/>
      </dsp:txXfrm>
    </dsp:sp>
    <dsp:sp modelId="{F5A3D6AD-5319-433E-A9D2-3F988E939B7C}">
      <dsp:nvSpPr>
        <dsp:cNvPr id="0" name=""/>
        <dsp:cNvSpPr/>
      </dsp:nvSpPr>
      <dsp:spPr>
        <a:xfrm>
          <a:off x="7360513" y="1443205"/>
          <a:ext cx="658890" cy="658890"/>
        </a:xfrm>
        <a:prstGeom prst="ellipse">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51370" tIns="12700" rIns="51370" bIns="12700" numCol="1" spcCol="1270" anchor="ctr" anchorCtr="0">
          <a:noAutofit/>
        </a:bodyPr>
        <a:lstStyle/>
        <a:p>
          <a:pPr marL="0" lvl="0" indent="0" algn="ctr" defTabSz="1377950">
            <a:lnSpc>
              <a:spcPct val="90000"/>
            </a:lnSpc>
            <a:spcBef>
              <a:spcPct val="0"/>
            </a:spcBef>
            <a:spcAft>
              <a:spcPct val="35000"/>
            </a:spcAft>
            <a:buNone/>
          </a:pPr>
          <a:r>
            <a:rPr lang="en-US" sz="3100" kern="1200"/>
            <a:t>5</a:t>
          </a:r>
        </a:p>
      </dsp:txBody>
      <dsp:txXfrm>
        <a:off x="7457005" y="1539697"/>
        <a:ext cx="465906" cy="465906"/>
      </dsp:txXfrm>
    </dsp:sp>
    <dsp:sp modelId="{4CA5F71F-751D-45DE-9592-396A9FD9F52D}">
      <dsp:nvSpPr>
        <dsp:cNvPr id="0" name=""/>
        <dsp:cNvSpPr/>
      </dsp:nvSpPr>
      <dsp:spPr>
        <a:xfrm>
          <a:off x="6905564" y="3419806"/>
          <a:ext cx="1568787" cy="72"/>
        </a:xfrm>
        <a:prstGeom prst="rect">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w="9525" cap="rnd" cmpd="sng" algn="ctr">
          <a:solidFill>
            <a:schemeClr val="accent6">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403DC7-F030-4E49-ADB4-6931CFD335AF}">
      <dsp:nvSpPr>
        <dsp:cNvPr id="0" name=""/>
        <dsp:cNvSpPr/>
      </dsp:nvSpPr>
      <dsp:spPr>
        <a:xfrm>
          <a:off x="0" y="0"/>
          <a:ext cx="4717669" cy="1722351"/>
        </a:xfrm>
        <a:prstGeom prst="roundRect">
          <a:avLst>
            <a:gd name="adj" fmla="val 10000"/>
          </a:avLst>
        </a:prstGeom>
        <a:solidFill>
          <a:schemeClr val="bg1">
            <a:lumMod val="95000"/>
            <a:hueOff val="0"/>
            <a:satOff val="0"/>
            <a:lumOff val="0"/>
            <a:alphaOff val="0"/>
          </a:schemeClr>
        </a:solidFill>
        <a:ln>
          <a:noFill/>
        </a:ln>
        <a:effectLst>
          <a:outerShdw blurRad="38100" dist="25400" dir="5400000" rotWithShape="0">
            <a:srgbClr val="000000">
              <a:alpha val="25000"/>
            </a:srgbClr>
          </a:outerShdw>
        </a:effectLst>
      </dsp:spPr>
      <dsp:style>
        <a:lnRef idx="0">
          <a:scrgbClr r="0" g="0" b="0"/>
        </a:lnRef>
        <a:fillRef idx="1">
          <a:scrgbClr r="0" g="0" b="0"/>
        </a:fillRef>
        <a:effectRef idx="2">
          <a:scrgbClr r="0" g="0" b="0"/>
        </a:effectRef>
        <a:fontRef idx="minor"/>
      </dsp:style>
    </dsp:sp>
    <dsp:sp modelId="{A5A9F95C-F0CF-4067-A22F-4B3E33C61D5A}">
      <dsp:nvSpPr>
        <dsp:cNvPr id="0" name=""/>
        <dsp:cNvSpPr/>
      </dsp:nvSpPr>
      <dsp:spPr>
        <a:xfrm>
          <a:off x="505925" y="307579"/>
          <a:ext cx="1020869" cy="958101"/>
        </a:xfrm>
        <a:prstGeom prst="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0D664E45-D63A-4102-9666-48738D06821E}">
      <dsp:nvSpPr>
        <dsp:cNvPr id="0" name=""/>
        <dsp:cNvSpPr/>
      </dsp:nvSpPr>
      <dsp:spPr>
        <a:xfrm>
          <a:off x="1989315" y="736"/>
          <a:ext cx="2122951" cy="1722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282" tIns="182282" rIns="182282" bIns="182282" numCol="1" spcCol="1270" anchor="ctr" anchorCtr="0">
          <a:noAutofit/>
        </a:bodyPr>
        <a:lstStyle/>
        <a:p>
          <a:pPr marL="0" lvl="0" indent="0" algn="l" defTabSz="755650">
            <a:lnSpc>
              <a:spcPct val="100000"/>
            </a:lnSpc>
            <a:spcBef>
              <a:spcPct val="0"/>
            </a:spcBef>
            <a:spcAft>
              <a:spcPct val="35000"/>
            </a:spcAft>
            <a:buNone/>
          </a:pPr>
          <a:r>
            <a:rPr lang="en-US" sz="1700" b="1" kern="1200" dirty="0"/>
            <a:t>Positive</a:t>
          </a:r>
          <a:r>
            <a:rPr lang="en-US" sz="1700" kern="1200" dirty="0"/>
            <a:t> – two separate and distinct bands, at  “T” and “C” position</a:t>
          </a:r>
        </a:p>
      </dsp:txBody>
      <dsp:txXfrm>
        <a:off x="1989315" y="736"/>
        <a:ext cx="2122951" cy="1722351"/>
      </dsp:txXfrm>
    </dsp:sp>
    <dsp:sp modelId="{1CC97626-802F-4584-AE20-F80EE220D613}">
      <dsp:nvSpPr>
        <dsp:cNvPr id="0" name=""/>
        <dsp:cNvSpPr/>
      </dsp:nvSpPr>
      <dsp:spPr>
        <a:xfrm rot="19830252">
          <a:off x="4112266" y="16202"/>
          <a:ext cx="605402" cy="1722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282" tIns="182282" rIns="182282" bIns="182282" numCol="1" spcCol="1270" anchor="ctr" anchorCtr="0">
          <a:noAutofit/>
        </a:bodyPr>
        <a:lstStyle/>
        <a:p>
          <a:pPr marL="0" lvl="0" indent="0" algn="l" defTabSz="577850">
            <a:lnSpc>
              <a:spcPct val="100000"/>
            </a:lnSpc>
            <a:spcBef>
              <a:spcPct val="0"/>
            </a:spcBef>
            <a:spcAft>
              <a:spcPct val="35000"/>
            </a:spcAft>
            <a:buNone/>
          </a:pPr>
          <a:endParaRPr lang="en-US" sz="1300" kern="1200" dirty="0"/>
        </a:p>
      </dsp:txBody>
      <dsp:txXfrm>
        <a:off x="4112266" y="16202"/>
        <a:ext cx="605402" cy="1722351"/>
      </dsp:txXfrm>
    </dsp:sp>
    <dsp:sp modelId="{DF165317-0C7E-41D2-80BB-8F252A1FDB07}">
      <dsp:nvSpPr>
        <dsp:cNvPr id="0" name=""/>
        <dsp:cNvSpPr/>
      </dsp:nvSpPr>
      <dsp:spPr>
        <a:xfrm>
          <a:off x="0" y="2103882"/>
          <a:ext cx="4717669" cy="1722351"/>
        </a:xfrm>
        <a:prstGeom prst="roundRect">
          <a:avLst>
            <a:gd name="adj" fmla="val 10000"/>
          </a:avLst>
        </a:prstGeom>
        <a:solidFill>
          <a:schemeClr val="bg1">
            <a:lumMod val="95000"/>
            <a:hueOff val="0"/>
            <a:satOff val="0"/>
            <a:lumOff val="0"/>
            <a:alphaOff val="0"/>
          </a:schemeClr>
        </a:solidFill>
        <a:ln>
          <a:noFill/>
        </a:ln>
        <a:effectLst>
          <a:outerShdw blurRad="38100" dist="25400" dir="5400000" rotWithShape="0">
            <a:srgbClr val="000000">
              <a:alpha val="25000"/>
            </a:srgbClr>
          </a:outerShdw>
        </a:effectLst>
      </dsp:spPr>
      <dsp:style>
        <a:lnRef idx="0">
          <a:scrgbClr r="0" g="0" b="0"/>
        </a:lnRef>
        <a:fillRef idx="1">
          <a:scrgbClr r="0" g="0" b="0"/>
        </a:fillRef>
        <a:effectRef idx="2">
          <a:scrgbClr r="0" g="0" b="0"/>
        </a:effectRef>
        <a:fontRef idx="minor"/>
      </dsp:style>
    </dsp:sp>
    <dsp:sp modelId="{D6F3C43F-AE5B-4A96-878A-9372DA9EF49F}">
      <dsp:nvSpPr>
        <dsp:cNvPr id="0" name=""/>
        <dsp:cNvSpPr/>
      </dsp:nvSpPr>
      <dsp:spPr>
        <a:xfrm>
          <a:off x="458148" y="2503757"/>
          <a:ext cx="947293" cy="94729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BBF49A14-255D-453F-ADF0-48F65337B87E}">
      <dsp:nvSpPr>
        <dsp:cNvPr id="0" name=""/>
        <dsp:cNvSpPr/>
      </dsp:nvSpPr>
      <dsp:spPr>
        <a:xfrm>
          <a:off x="1989315" y="2153675"/>
          <a:ext cx="2728353" cy="1722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282" tIns="182282" rIns="182282" bIns="182282" numCol="1" spcCol="1270" anchor="ctr" anchorCtr="0">
          <a:noAutofit/>
        </a:bodyPr>
        <a:lstStyle/>
        <a:p>
          <a:pPr marL="0" lvl="0" indent="0" algn="l" defTabSz="755650">
            <a:lnSpc>
              <a:spcPct val="100000"/>
            </a:lnSpc>
            <a:spcBef>
              <a:spcPct val="0"/>
            </a:spcBef>
            <a:spcAft>
              <a:spcPct val="35000"/>
            </a:spcAft>
            <a:buNone/>
          </a:pPr>
          <a:r>
            <a:rPr lang="en-US" sz="1700" b="1" kern="1200" dirty="0"/>
            <a:t>Negative</a:t>
          </a:r>
          <a:r>
            <a:rPr lang="en-US" sz="1700" kern="1200" dirty="0"/>
            <a:t> – if no band appears at “T” position and a distinct band is visible at “C” position</a:t>
          </a:r>
        </a:p>
      </dsp:txBody>
      <dsp:txXfrm>
        <a:off x="1989315" y="2153675"/>
        <a:ext cx="2728353" cy="1722351"/>
      </dsp:txXfrm>
    </dsp:sp>
    <dsp:sp modelId="{8023B918-5896-4156-A17A-0508390BD997}">
      <dsp:nvSpPr>
        <dsp:cNvPr id="0" name=""/>
        <dsp:cNvSpPr/>
      </dsp:nvSpPr>
      <dsp:spPr>
        <a:xfrm>
          <a:off x="0" y="4307350"/>
          <a:ext cx="4717669" cy="1722351"/>
        </a:xfrm>
        <a:prstGeom prst="roundRect">
          <a:avLst>
            <a:gd name="adj" fmla="val 10000"/>
          </a:avLst>
        </a:prstGeom>
        <a:solidFill>
          <a:schemeClr val="bg1">
            <a:lumMod val="95000"/>
            <a:hueOff val="0"/>
            <a:satOff val="0"/>
            <a:lumOff val="0"/>
            <a:alphaOff val="0"/>
          </a:schemeClr>
        </a:solidFill>
        <a:ln>
          <a:noFill/>
        </a:ln>
        <a:effectLst>
          <a:outerShdw blurRad="38100" dist="25400" dir="5400000" rotWithShape="0">
            <a:srgbClr val="000000">
              <a:alpha val="25000"/>
            </a:srgbClr>
          </a:outerShdw>
        </a:effectLst>
      </dsp:spPr>
      <dsp:style>
        <a:lnRef idx="0">
          <a:scrgbClr r="0" g="0" b="0"/>
        </a:lnRef>
        <a:fillRef idx="1">
          <a:scrgbClr r="0" g="0" b="0"/>
        </a:fillRef>
        <a:effectRef idx="2">
          <a:scrgbClr r="0" g="0" b="0"/>
        </a:effectRef>
        <a:fontRef idx="minor"/>
      </dsp:style>
    </dsp:sp>
    <dsp:sp modelId="{9B52FB8A-EA97-40B5-9DD0-ADA63B5DC163}">
      <dsp:nvSpPr>
        <dsp:cNvPr id="0" name=""/>
        <dsp:cNvSpPr/>
      </dsp:nvSpPr>
      <dsp:spPr>
        <a:xfrm>
          <a:off x="521011" y="4694143"/>
          <a:ext cx="947293" cy="94729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A827618D-6478-46F6-8DE3-ABB470982649}">
      <dsp:nvSpPr>
        <dsp:cNvPr id="0" name=""/>
        <dsp:cNvSpPr/>
      </dsp:nvSpPr>
      <dsp:spPr>
        <a:xfrm>
          <a:off x="1989315" y="4306614"/>
          <a:ext cx="2728353" cy="1722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282" tIns="182282" rIns="182282" bIns="182282" numCol="1" spcCol="1270" anchor="ctr" anchorCtr="0">
          <a:noAutofit/>
        </a:bodyPr>
        <a:lstStyle/>
        <a:p>
          <a:pPr marL="0" lvl="0" indent="0" algn="l" defTabSz="755650">
            <a:lnSpc>
              <a:spcPct val="100000"/>
            </a:lnSpc>
            <a:spcBef>
              <a:spcPct val="0"/>
            </a:spcBef>
            <a:spcAft>
              <a:spcPct val="35000"/>
            </a:spcAft>
            <a:buNone/>
          </a:pPr>
          <a:r>
            <a:rPr lang="en-US" sz="1700" b="1" kern="1200" dirty="0"/>
            <a:t>Invalid</a:t>
          </a:r>
          <a:r>
            <a:rPr lang="en-US" sz="1700" kern="1200" dirty="0"/>
            <a:t> – if no band appears at the “C” position. The test should be repeated using another device</a:t>
          </a:r>
        </a:p>
      </dsp:txBody>
      <dsp:txXfrm>
        <a:off x="1989315" y="4306614"/>
        <a:ext cx="2728353" cy="172235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B4EF10-A03C-49C7-8B13-D50E433A800E}">
      <dsp:nvSpPr>
        <dsp:cNvPr id="0" name=""/>
        <dsp:cNvSpPr/>
      </dsp:nvSpPr>
      <dsp:spPr>
        <a:xfrm>
          <a:off x="0" y="83473"/>
          <a:ext cx="5380542" cy="1965270"/>
        </a:xfrm>
        <a:prstGeom prst="round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This test should only be used for the </a:t>
          </a:r>
          <a:r>
            <a:rPr lang="en-US" sz="1900" u="sng" kern="1200" dirty="0"/>
            <a:t>qualitative</a:t>
          </a:r>
          <a:r>
            <a:rPr lang="en-US" sz="1900" kern="1200" dirty="0"/>
            <a:t> detection of hCG in </a:t>
          </a:r>
          <a:r>
            <a:rPr lang="en-US" sz="1900" u="sng" kern="1200" dirty="0"/>
            <a:t>urine</a:t>
          </a:r>
          <a:r>
            <a:rPr lang="en-US" sz="1900" kern="1200" dirty="0"/>
            <a:t> for the early determination of pregnancy</a:t>
          </a:r>
        </a:p>
      </dsp:txBody>
      <dsp:txXfrm>
        <a:off x="95937" y="179410"/>
        <a:ext cx="5188668" cy="1773396"/>
      </dsp:txXfrm>
    </dsp:sp>
    <dsp:sp modelId="{0C75DC9F-54C4-4334-B994-E2C37AE7F911}">
      <dsp:nvSpPr>
        <dsp:cNvPr id="0" name=""/>
        <dsp:cNvSpPr/>
      </dsp:nvSpPr>
      <dsp:spPr>
        <a:xfrm>
          <a:off x="0" y="2103464"/>
          <a:ext cx="5380542" cy="1965270"/>
        </a:xfrm>
        <a:prstGeom prst="roundRect">
          <a:avLst/>
        </a:prstGeom>
        <a:gradFill rotWithShape="0">
          <a:gsLst>
            <a:gs pos="0">
              <a:schemeClr val="accent2">
                <a:hueOff val="226582"/>
                <a:satOff val="-23996"/>
                <a:lumOff val="-588"/>
                <a:alphaOff val="0"/>
                <a:tint val="96000"/>
                <a:lumMod val="104000"/>
              </a:schemeClr>
            </a:gs>
            <a:gs pos="100000">
              <a:schemeClr val="accent2">
                <a:hueOff val="226582"/>
                <a:satOff val="-23996"/>
                <a:lumOff val="-588"/>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For diagnostic purposes, hCG test results should always be used in conjunction with other methods and in the context of the patient’s clinical information</a:t>
          </a:r>
        </a:p>
      </dsp:txBody>
      <dsp:txXfrm>
        <a:off x="95937" y="2199401"/>
        <a:ext cx="5188668" cy="1773396"/>
      </dsp:txXfrm>
    </dsp:sp>
    <dsp:sp modelId="{32F2F00B-1CE7-4782-BBA6-157154C37675}">
      <dsp:nvSpPr>
        <dsp:cNvPr id="0" name=""/>
        <dsp:cNvSpPr/>
      </dsp:nvSpPr>
      <dsp:spPr>
        <a:xfrm>
          <a:off x="0" y="4123454"/>
          <a:ext cx="5380542" cy="1965270"/>
        </a:xfrm>
        <a:prstGeom prst="roundRect">
          <a:avLst/>
        </a:prstGeom>
        <a:gradFill rotWithShape="0">
          <a:gsLst>
            <a:gs pos="0">
              <a:schemeClr val="accent2">
                <a:hueOff val="453165"/>
                <a:satOff val="-47993"/>
                <a:lumOff val="-1176"/>
                <a:alphaOff val="0"/>
                <a:tint val="96000"/>
                <a:lumMod val="104000"/>
              </a:schemeClr>
            </a:gs>
            <a:gs pos="100000">
              <a:schemeClr val="accent2">
                <a:hueOff val="453165"/>
                <a:satOff val="-47993"/>
                <a:lumOff val="-1176"/>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If the hCG level is inconsistent with, or unsupported by, clinical evidence, results should also be confirmed by using a quantitative serum hCG prior to the performance of any critical medical procedure.</a:t>
          </a:r>
        </a:p>
      </dsp:txBody>
      <dsp:txXfrm>
        <a:off x="95937" y="4219391"/>
        <a:ext cx="5188668" cy="177339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8FF118-9209-44D7-871C-4A71F723DF9E}">
      <dsp:nvSpPr>
        <dsp:cNvPr id="0" name=""/>
        <dsp:cNvSpPr/>
      </dsp:nvSpPr>
      <dsp:spPr>
        <a:xfrm>
          <a:off x="0" y="7"/>
          <a:ext cx="8153400" cy="179187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722E95-0944-4BFA-BBCB-14C870EE9E85}">
      <dsp:nvSpPr>
        <dsp:cNvPr id="0" name=""/>
        <dsp:cNvSpPr/>
      </dsp:nvSpPr>
      <dsp:spPr>
        <a:xfrm>
          <a:off x="542042" y="411637"/>
          <a:ext cx="985531" cy="985531"/>
        </a:xfrm>
        <a:prstGeom prst="rect">
          <a:avLst/>
        </a:prstGeom>
        <a:solidFill>
          <a:schemeClr val="accent2">
            <a:hueOff val="0"/>
            <a:satOff val="0"/>
            <a:lumOff val="0"/>
            <a:alphaOff val="0"/>
          </a:schemeClr>
        </a:solid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62A7668-1987-4961-96EB-02508866C6FA}">
      <dsp:nvSpPr>
        <dsp:cNvPr id="0" name=""/>
        <dsp:cNvSpPr/>
      </dsp:nvSpPr>
      <dsp:spPr>
        <a:xfrm>
          <a:off x="2069615" y="8465"/>
          <a:ext cx="5890715" cy="1760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356" tIns="186356" rIns="186356" bIns="186356" numCol="1" spcCol="1270" anchor="ctr" anchorCtr="0">
          <a:noAutofit/>
        </a:bodyPr>
        <a:lstStyle/>
        <a:p>
          <a:pPr marL="0" lvl="0" indent="0" algn="l" defTabSz="622300">
            <a:lnSpc>
              <a:spcPct val="90000"/>
            </a:lnSpc>
            <a:spcBef>
              <a:spcPct val="0"/>
            </a:spcBef>
            <a:spcAft>
              <a:spcPct val="35000"/>
            </a:spcAft>
            <a:buNone/>
          </a:pPr>
          <a:r>
            <a:rPr lang="en-US" sz="1400" kern="1200" dirty="0"/>
            <a:t>Universal precautions must be used when collecting and testing body fluid specimens, as well as Quality Control material.</a:t>
          </a:r>
        </a:p>
      </dsp:txBody>
      <dsp:txXfrm>
        <a:off x="2069615" y="8465"/>
        <a:ext cx="5890715" cy="1760843"/>
      </dsp:txXfrm>
    </dsp:sp>
    <dsp:sp modelId="{9C46A71F-7217-42D5-B5DC-CC544AF223DB}">
      <dsp:nvSpPr>
        <dsp:cNvPr id="0" name=""/>
        <dsp:cNvSpPr/>
      </dsp:nvSpPr>
      <dsp:spPr>
        <a:xfrm>
          <a:off x="0" y="2190162"/>
          <a:ext cx="8153400" cy="179187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18734B-C504-4C09-A7E0-41A006FA6D1D}">
      <dsp:nvSpPr>
        <dsp:cNvPr id="0" name=""/>
        <dsp:cNvSpPr/>
      </dsp:nvSpPr>
      <dsp:spPr>
        <a:xfrm>
          <a:off x="542042" y="2593334"/>
          <a:ext cx="985531" cy="98553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74A7535-43F7-4B77-B503-BB13A2F83D5D}">
      <dsp:nvSpPr>
        <dsp:cNvPr id="0" name=""/>
        <dsp:cNvSpPr/>
      </dsp:nvSpPr>
      <dsp:spPr>
        <a:xfrm>
          <a:off x="2069615" y="2190162"/>
          <a:ext cx="5890715" cy="1760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356" tIns="186356" rIns="186356" bIns="186356" numCol="1" spcCol="1270" anchor="ctr" anchorCtr="0">
          <a:noAutofit/>
        </a:bodyPr>
        <a:lstStyle/>
        <a:p>
          <a:pPr marL="0" lvl="0" indent="0" algn="l" defTabSz="622300">
            <a:lnSpc>
              <a:spcPct val="90000"/>
            </a:lnSpc>
            <a:spcBef>
              <a:spcPct val="0"/>
            </a:spcBef>
            <a:spcAft>
              <a:spcPct val="35000"/>
            </a:spcAft>
            <a:buNone/>
          </a:pPr>
          <a:r>
            <a:rPr lang="en-US" sz="1400" u="none" kern="1200"/>
            <a:t>Always refer to the OSOM® hCG Combo Test Procedure in POC  Policies and Procedures found on Medialab</a:t>
          </a:r>
        </a:p>
      </dsp:txBody>
      <dsp:txXfrm>
        <a:off x="2069615" y="2190162"/>
        <a:ext cx="5890715" cy="1760843"/>
      </dsp:txXfrm>
    </dsp:sp>
    <dsp:sp modelId="{0DDCE138-416C-4C4F-999B-D5355C5D681E}">
      <dsp:nvSpPr>
        <dsp:cNvPr id="0" name=""/>
        <dsp:cNvSpPr/>
      </dsp:nvSpPr>
      <dsp:spPr>
        <a:xfrm>
          <a:off x="0" y="4340501"/>
          <a:ext cx="8153400" cy="179187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C05463-FC80-4010-93B2-412CA96D0439}">
      <dsp:nvSpPr>
        <dsp:cNvPr id="0" name=""/>
        <dsp:cNvSpPr/>
      </dsp:nvSpPr>
      <dsp:spPr>
        <a:xfrm>
          <a:off x="542042" y="4775031"/>
          <a:ext cx="985531" cy="98553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4A9AFB8-7161-4175-B72F-3B6C5FD62F90}">
      <dsp:nvSpPr>
        <dsp:cNvPr id="0" name=""/>
        <dsp:cNvSpPr/>
      </dsp:nvSpPr>
      <dsp:spPr>
        <a:xfrm>
          <a:off x="1943672" y="4377256"/>
          <a:ext cx="6142602" cy="17500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356" tIns="186356" rIns="186356" bIns="186356" numCol="1" spcCol="1270" anchor="ctr" anchorCtr="0">
          <a:noAutofit/>
        </a:bodyPr>
        <a:lstStyle/>
        <a:p>
          <a:pPr marL="0" lvl="0" indent="0" algn="l" defTabSz="622300">
            <a:lnSpc>
              <a:spcPct val="90000"/>
            </a:lnSpc>
            <a:spcBef>
              <a:spcPct val="0"/>
            </a:spcBef>
            <a:spcAft>
              <a:spcPct val="35000"/>
            </a:spcAft>
            <a:buNone/>
          </a:pPr>
          <a:endParaRPr lang="en-US" sz="1400" u="none" kern="1200" dirty="0">
            <a:sym typeface="Wingdings" panose="05000000000000000000" pitchFamily="2" charset="2"/>
          </a:endParaRPr>
        </a:p>
        <a:p>
          <a:pPr marL="0" lvl="0" indent="0" algn="l" defTabSz="622300">
            <a:lnSpc>
              <a:spcPct val="90000"/>
            </a:lnSpc>
            <a:spcBef>
              <a:spcPct val="0"/>
            </a:spcBef>
            <a:spcAft>
              <a:spcPct val="35000"/>
            </a:spcAft>
            <a:buNone/>
          </a:pPr>
          <a:r>
            <a:rPr lang="en-US" sz="1400" u="none" kern="1200" dirty="0">
              <a:sym typeface="Wingdings" panose="05000000000000000000" pitchFamily="2" charset="2"/>
            </a:rPr>
            <a:t> Point of Care/Ancillary  Point of Care SOPs. Located in RIC SharePoint, accessing the SOPs through CVHCS Policy Site. You can access it using the link below.</a:t>
          </a:r>
        </a:p>
        <a:p>
          <a:pPr marL="0" lvl="0" indent="0" algn="l" defTabSz="622300">
            <a:lnSpc>
              <a:spcPct val="90000"/>
            </a:lnSpc>
            <a:spcBef>
              <a:spcPct val="0"/>
            </a:spcBef>
            <a:spcAft>
              <a:spcPct val="35000"/>
            </a:spcAft>
            <a:buNone/>
          </a:pPr>
          <a:r>
            <a:rPr lang="en-US" sz="1400" kern="1200" dirty="0">
              <a:hlinkClick xmlns:r="http://schemas.openxmlformats.org/officeDocument/2006/relationships" r:id="rId5"/>
            </a:rPr>
            <a:t>POC SOPs - All Documents (sharepoint.com)</a:t>
          </a:r>
          <a:endParaRPr lang="en-US" sz="1400" kern="1200" dirty="0"/>
        </a:p>
        <a:p>
          <a:pPr marL="0" lvl="0" indent="0" algn="l" defTabSz="622300">
            <a:lnSpc>
              <a:spcPct val="90000"/>
            </a:lnSpc>
            <a:spcBef>
              <a:spcPct val="0"/>
            </a:spcBef>
            <a:spcAft>
              <a:spcPct val="35000"/>
            </a:spcAft>
            <a:buNone/>
          </a:pPr>
          <a:endParaRPr lang="en-US" sz="1400" u="none" kern="1200" dirty="0"/>
        </a:p>
        <a:p>
          <a:pPr marL="0" lvl="0" indent="0" algn="l" defTabSz="622300">
            <a:lnSpc>
              <a:spcPct val="90000"/>
            </a:lnSpc>
            <a:spcBef>
              <a:spcPct val="0"/>
            </a:spcBef>
            <a:spcAft>
              <a:spcPct val="35000"/>
            </a:spcAft>
            <a:buNone/>
          </a:pPr>
          <a:endParaRPr lang="en-US" sz="1400" u="none" kern="1200" dirty="0"/>
        </a:p>
      </dsp:txBody>
      <dsp:txXfrm>
        <a:off x="1943672" y="4377256"/>
        <a:ext cx="6142602" cy="175004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5FBAB99-26C5-4BF2-9E82-84FD9E7FFC65}"/>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defRPr>
            </a:lvl1pPr>
          </a:lstStyle>
          <a:p>
            <a:pPr>
              <a:defRPr/>
            </a:pPr>
            <a:endParaRPr lang="en-US" dirty="0"/>
          </a:p>
        </p:txBody>
      </p:sp>
      <p:sp>
        <p:nvSpPr>
          <p:cNvPr id="3" name="Date Placeholder 2">
            <a:extLst>
              <a:ext uri="{FF2B5EF4-FFF2-40B4-BE49-F238E27FC236}">
                <a16:creationId xmlns:a16="http://schemas.microsoft.com/office/drawing/2014/main" id="{E34DB29F-25B6-485E-AC21-874AABF2F047}"/>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defRPr>
            </a:lvl1pPr>
          </a:lstStyle>
          <a:p>
            <a:pPr>
              <a:defRPr/>
            </a:pPr>
            <a:fld id="{F948921F-3517-4C9C-B97D-B320C3786A14}" type="datetimeFigureOut">
              <a:rPr lang="en-US"/>
              <a:pPr>
                <a:defRPr/>
              </a:pPr>
              <a:t>1/22/2024</a:t>
            </a:fld>
            <a:endParaRPr lang="en-US" dirty="0"/>
          </a:p>
        </p:txBody>
      </p:sp>
      <p:sp>
        <p:nvSpPr>
          <p:cNvPr id="4" name="Footer Placeholder 3">
            <a:extLst>
              <a:ext uri="{FF2B5EF4-FFF2-40B4-BE49-F238E27FC236}">
                <a16:creationId xmlns:a16="http://schemas.microsoft.com/office/drawing/2014/main" id="{A6BD0013-BF1E-4486-8841-251ACA354FB4}"/>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defRPr>
            </a:lvl1pPr>
          </a:lstStyle>
          <a:p>
            <a:pPr>
              <a:defRPr/>
            </a:pPr>
            <a:endParaRPr lang="en-US" dirty="0"/>
          </a:p>
        </p:txBody>
      </p:sp>
      <p:sp>
        <p:nvSpPr>
          <p:cNvPr id="5" name="Slide Number Placeholder 4">
            <a:extLst>
              <a:ext uri="{FF2B5EF4-FFF2-40B4-BE49-F238E27FC236}">
                <a16:creationId xmlns:a16="http://schemas.microsoft.com/office/drawing/2014/main" id="{7B62CCB5-A8D5-44D3-93BB-B20BC46C10EB}"/>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EBDB8424-E1CA-4567-A3C7-C554C4986437}"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E091970-32DC-458F-82B8-6890BE440AAE}"/>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defRPr>
            </a:lvl1pPr>
          </a:lstStyle>
          <a:p>
            <a:pPr>
              <a:defRPr/>
            </a:pPr>
            <a:endParaRPr lang="en-US" dirty="0"/>
          </a:p>
        </p:txBody>
      </p:sp>
      <p:sp>
        <p:nvSpPr>
          <p:cNvPr id="3" name="Date Placeholder 2">
            <a:extLst>
              <a:ext uri="{FF2B5EF4-FFF2-40B4-BE49-F238E27FC236}">
                <a16:creationId xmlns:a16="http://schemas.microsoft.com/office/drawing/2014/main" id="{C2B717B5-9E64-4229-B2AF-D11E08AD9D17}"/>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defRPr>
            </a:lvl1pPr>
          </a:lstStyle>
          <a:p>
            <a:pPr>
              <a:defRPr/>
            </a:pPr>
            <a:fld id="{2BF5A774-32B4-403A-ADEF-4D8CB1D0B09B}" type="datetimeFigureOut">
              <a:rPr lang="en-US"/>
              <a:pPr>
                <a:defRPr/>
              </a:pPr>
              <a:t>1/22/2024</a:t>
            </a:fld>
            <a:endParaRPr lang="en-US" dirty="0"/>
          </a:p>
        </p:txBody>
      </p:sp>
      <p:sp>
        <p:nvSpPr>
          <p:cNvPr id="4" name="Slide Image Placeholder 3">
            <a:extLst>
              <a:ext uri="{FF2B5EF4-FFF2-40B4-BE49-F238E27FC236}">
                <a16:creationId xmlns:a16="http://schemas.microsoft.com/office/drawing/2014/main" id="{7D67BD4E-68BD-49BE-A2F5-7F84FD631FD2}"/>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9902AAAD-866B-4894-82EE-01D2A31EF3CA}"/>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2587DC0D-A538-474B-87E1-A934D1092117}"/>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defRPr>
            </a:lvl1pPr>
          </a:lstStyle>
          <a:p>
            <a:pPr>
              <a:defRPr/>
            </a:pPr>
            <a:endParaRPr lang="en-US" dirty="0"/>
          </a:p>
        </p:txBody>
      </p:sp>
      <p:sp>
        <p:nvSpPr>
          <p:cNvPr id="7" name="Slide Number Placeholder 6">
            <a:extLst>
              <a:ext uri="{FF2B5EF4-FFF2-40B4-BE49-F238E27FC236}">
                <a16:creationId xmlns:a16="http://schemas.microsoft.com/office/drawing/2014/main" id="{255CD6A5-4680-4703-9FCC-2DD755648B7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4F85546F-FE55-49C0-9ECE-DE26A9D12B78}"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72BA8FCA-1367-4A83-8F1A-36C4F76F2F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00A72AAF-0DEA-4F7D-BE42-DB814636AD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8196" name="Slide Number Placeholder 3">
            <a:extLst>
              <a:ext uri="{FF2B5EF4-FFF2-40B4-BE49-F238E27FC236}">
                <a16:creationId xmlns:a16="http://schemas.microsoft.com/office/drawing/2014/main" id="{03F1BDA3-B9B2-44EC-AE7F-F7C5BB3EE6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2CD54808-FCB5-4C0E-930D-B6D0C8B5212F}" type="slidenum">
              <a:rPr lang="en-US" altLang="en-US" smtClean="0">
                <a:latin typeface="Arial" panose="020B0604020202020204" pitchFamily="34" charset="0"/>
              </a:rPr>
              <a:pPr fontAlgn="base">
                <a:spcBef>
                  <a:spcPct val="0"/>
                </a:spcBef>
                <a:spcAft>
                  <a:spcPct val="0"/>
                </a:spcAft>
              </a:pPr>
              <a:t>1</a:t>
            </a:fld>
            <a:endParaRPr lang="en-US" altLang="en-US" dirty="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4AFAC68B-FC28-43E5-8735-9AB40E3551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A8A9DED4-221C-4974-A23F-3ACECAAD077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0244" name="Slide Number Placeholder 3">
            <a:extLst>
              <a:ext uri="{FF2B5EF4-FFF2-40B4-BE49-F238E27FC236}">
                <a16:creationId xmlns:a16="http://schemas.microsoft.com/office/drawing/2014/main" id="{333D2461-1DB5-4DCC-90F4-03E527D86A8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BD0DBE37-5FCC-4DCE-B720-87F247C2CF6C}" type="slidenum">
              <a:rPr lang="en-US" altLang="en-US" smtClean="0">
                <a:latin typeface="Arial" panose="020B0604020202020204" pitchFamily="34" charset="0"/>
              </a:rPr>
              <a:pPr fontAlgn="base">
                <a:spcBef>
                  <a:spcPct val="0"/>
                </a:spcBef>
                <a:spcAft>
                  <a:spcPct val="0"/>
                </a:spcAft>
              </a:pPr>
              <a:t>2</a:t>
            </a:fld>
            <a:endParaRPr lang="en-US" altLang="en-US"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8F044A53-B477-4014-BF20-4BFAA411AE62}" type="datetimeFigureOut">
              <a:rPr lang="en-US" smtClean="0"/>
              <a:pPr>
                <a:defRPr/>
              </a:pPr>
              <a:t>1/22/2024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pPr>
              <a:defRPr/>
            </a:pPr>
            <a:fld id="{59441F95-4AC0-4EC7-BDED-34669D66ADCA}" type="slidenum">
              <a:rPr lang="en-US" altLang="en-US" smtClean="0"/>
              <a:pPr>
                <a:defRPr/>
              </a:pPr>
              <a:t>‹#›</a:t>
            </a:fld>
            <a:endParaRPr lang="en-US" altLang="en-US" dirty="0"/>
          </a:p>
        </p:txBody>
      </p:sp>
    </p:spTree>
    <p:extLst>
      <p:ext uri="{BB962C8B-B14F-4D97-AF65-F5344CB8AC3E}">
        <p14:creationId xmlns:p14="http://schemas.microsoft.com/office/powerpoint/2010/main" val="499948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62766E2A-79CC-4F88-9582-35A329CC6CB0}" type="datetimeFigureOut">
              <a:rPr lang="en-US" smtClean="0"/>
              <a:pPr>
                <a:defRPr/>
              </a:pPr>
              <a:t>1/22/2024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4050348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62766E2A-79CC-4F88-9582-35A329CC6CB0}" type="datetimeFigureOut">
              <a:rPr lang="en-US" smtClean="0"/>
              <a:pPr>
                <a:defRPr/>
              </a:pPr>
              <a:t>1/22/2024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3152918A-73A4-4F4C-8D2D-72A6E63181D9}" type="slidenum">
              <a:rPr lang="en-US" altLang="en-US" smtClean="0"/>
              <a:pPr>
                <a:defRPr/>
              </a:pPr>
              <a:t>‹#›</a:t>
            </a:fld>
            <a:endParaRPr lang="en-US" alt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649214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pPr>
              <a:defRPr/>
            </a:pPr>
            <a:fld id="{62766E2A-79CC-4F88-9582-35A329CC6CB0}" type="datetimeFigureOut">
              <a:rPr lang="en-US" smtClean="0"/>
              <a:pPr>
                <a:defRPr/>
              </a:pPr>
              <a:t>1/22/2024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27275276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pPr>
              <a:defRPr/>
            </a:pPr>
            <a:fld id="{62766E2A-79CC-4F88-9582-35A329CC6CB0}" type="datetimeFigureOut">
              <a:rPr lang="en-US" smtClean="0"/>
              <a:pPr>
                <a:defRPr/>
              </a:pPr>
              <a:t>1/22/2024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3152918A-73A4-4F4C-8D2D-72A6E63181D9}" type="slidenum">
              <a:rPr lang="en-US" altLang="en-US" smtClean="0"/>
              <a:pPr>
                <a:defRPr/>
              </a:pPr>
              <a:t>‹#›</a:t>
            </a:fld>
            <a:endParaRPr lang="en-US" alt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719187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pPr>
              <a:defRPr/>
            </a:pPr>
            <a:fld id="{62766E2A-79CC-4F88-9582-35A329CC6CB0}" type="datetimeFigureOut">
              <a:rPr lang="en-US" smtClean="0"/>
              <a:pPr>
                <a:defRPr/>
              </a:pPr>
              <a:t>1/22/2024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33750627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4212E324-36D4-4305-BA5F-05759D14BBCD}" type="datetimeFigureOut">
              <a:rPr lang="en-US" smtClean="0"/>
              <a:pPr>
                <a:defRPr/>
              </a:pPr>
              <a:t>1/22/2024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6356885E-16AE-41E0-BC9D-974685C4AC9F}" type="slidenum">
              <a:rPr lang="en-US" altLang="en-US" smtClean="0"/>
              <a:pPr>
                <a:defRPr/>
              </a:pPr>
              <a:t>‹#›</a:t>
            </a:fld>
            <a:endParaRPr lang="en-US" altLang="en-US" dirty="0"/>
          </a:p>
        </p:txBody>
      </p:sp>
    </p:spTree>
    <p:extLst>
      <p:ext uri="{BB962C8B-B14F-4D97-AF65-F5344CB8AC3E}">
        <p14:creationId xmlns:p14="http://schemas.microsoft.com/office/powerpoint/2010/main" val="17706687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805D2843-215C-4943-ADAF-B23ED9BB8926}" type="datetimeFigureOut">
              <a:rPr lang="en-US" smtClean="0"/>
              <a:pPr>
                <a:defRPr/>
              </a:pPr>
              <a:t>1/22/2024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317266B6-13BA-4315-BCD5-D40DA7A5837E}" type="slidenum">
              <a:rPr lang="en-US" altLang="en-US" smtClean="0"/>
              <a:pPr>
                <a:defRPr/>
              </a:pPr>
              <a:t>‹#›</a:t>
            </a:fld>
            <a:endParaRPr lang="en-US" altLang="en-US" dirty="0"/>
          </a:p>
        </p:txBody>
      </p:sp>
    </p:spTree>
    <p:extLst>
      <p:ext uri="{BB962C8B-B14F-4D97-AF65-F5344CB8AC3E}">
        <p14:creationId xmlns:p14="http://schemas.microsoft.com/office/powerpoint/2010/main" val="1600751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237C1825-0788-406C-9AF2-8DA7439C3E70}" type="datetimeFigureOut">
              <a:rPr lang="en-US" smtClean="0"/>
              <a:pPr>
                <a:defRPr/>
              </a:pPr>
              <a:t>1/22/2024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DCA6B6D3-2A82-42A7-A543-FEB441177292}" type="slidenum">
              <a:rPr lang="en-US" altLang="en-US" smtClean="0"/>
              <a:pPr>
                <a:defRPr/>
              </a:pPr>
              <a:t>‹#›</a:t>
            </a:fld>
            <a:endParaRPr lang="en-US" altLang="en-US" dirty="0"/>
          </a:p>
        </p:txBody>
      </p:sp>
    </p:spTree>
    <p:extLst>
      <p:ext uri="{BB962C8B-B14F-4D97-AF65-F5344CB8AC3E}">
        <p14:creationId xmlns:p14="http://schemas.microsoft.com/office/powerpoint/2010/main" val="2451489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71166134-D80E-4AB7-AE0A-6E7E1A173867}" type="datetimeFigureOut">
              <a:rPr lang="en-US" smtClean="0"/>
              <a:pPr>
                <a:defRPr/>
              </a:pPr>
              <a:t>1/22/2024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72D96EA4-6EF6-4021-9622-C227F450ECFF}" type="slidenum">
              <a:rPr lang="en-US" altLang="en-US" smtClean="0"/>
              <a:pPr>
                <a:defRPr/>
              </a:pPr>
              <a:t>‹#›</a:t>
            </a:fld>
            <a:endParaRPr lang="en-US" altLang="en-US" dirty="0"/>
          </a:p>
        </p:txBody>
      </p:sp>
    </p:spTree>
    <p:extLst>
      <p:ext uri="{BB962C8B-B14F-4D97-AF65-F5344CB8AC3E}">
        <p14:creationId xmlns:p14="http://schemas.microsoft.com/office/powerpoint/2010/main" val="2614569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A1A96144-DB3F-41E9-A147-30C288F95926}" type="datetimeFigureOut">
              <a:rPr lang="en-US" smtClean="0"/>
              <a:pPr>
                <a:defRPr/>
              </a:pPr>
              <a:t>1/22/2024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pPr>
              <a:defRPr/>
            </a:pPr>
            <a:fld id="{F895360F-4DDC-4158-A3BA-3DA7C869859D}" type="slidenum">
              <a:rPr lang="en-US" altLang="en-US" smtClean="0"/>
              <a:pPr>
                <a:defRPr/>
              </a:pPr>
              <a:t>‹#›</a:t>
            </a:fld>
            <a:endParaRPr lang="en-US" altLang="en-US" dirty="0"/>
          </a:p>
        </p:txBody>
      </p:sp>
    </p:spTree>
    <p:extLst>
      <p:ext uri="{BB962C8B-B14F-4D97-AF65-F5344CB8AC3E}">
        <p14:creationId xmlns:p14="http://schemas.microsoft.com/office/powerpoint/2010/main" val="3393014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A2410073-0DC4-461E-AB2D-20B64617511C}" type="datetimeFigureOut">
              <a:rPr lang="en-US" smtClean="0"/>
              <a:pPr>
                <a:defRPr/>
              </a:pPr>
              <a:t>1/22/2024</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pPr>
              <a:defRPr/>
            </a:pPr>
            <a:fld id="{208B5B46-009F-426B-84D4-91D77AF1C06B}" type="slidenum">
              <a:rPr lang="en-US" altLang="en-US" smtClean="0"/>
              <a:pPr>
                <a:defRPr/>
              </a:pPr>
              <a:t>‹#›</a:t>
            </a:fld>
            <a:endParaRPr lang="en-US" altLang="en-US" dirty="0"/>
          </a:p>
        </p:txBody>
      </p:sp>
    </p:spTree>
    <p:extLst>
      <p:ext uri="{BB962C8B-B14F-4D97-AF65-F5344CB8AC3E}">
        <p14:creationId xmlns:p14="http://schemas.microsoft.com/office/powerpoint/2010/main" val="3149288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AB8DF456-9CE8-4525-AC64-E65EA9022862}" type="datetimeFigureOut">
              <a:rPr lang="en-US" smtClean="0"/>
              <a:pPr>
                <a:defRPr/>
              </a:pPr>
              <a:t>1/22/2024</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CDF0F427-B365-471F-8E21-E2FB805D866A}" type="slidenum">
              <a:rPr lang="en-US" altLang="en-US" smtClean="0"/>
              <a:pPr>
                <a:defRPr/>
              </a:pPr>
              <a:t>‹#›</a:t>
            </a:fld>
            <a:endParaRPr lang="en-US" altLang="en-US" dirty="0"/>
          </a:p>
        </p:txBody>
      </p:sp>
    </p:spTree>
    <p:extLst>
      <p:ext uri="{BB962C8B-B14F-4D97-AF65-F5344CB8AC3E}">
        <p14:creationId xmlns:p14="http://schemas.microsoft.com/office/powerpoint/2010/main" val="2175256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0EE19134-7F85-4B39-87BB-1F56DB683705}" type="datetimeFigureOut">
              <a:rPr lang="en-US" smtClean="0"/>
              <a:pPr>
                <a:defRPr/>
              </a:pPr>
              <a:t>1/22/2024</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17A3768B-D58C-4EBC-8166-A8204DAFC7FE}" type="slidenum">
              <a:rPr lang="en-US" altLang="en-US" smtClean="0"/>
              <a:pPr>
                <a:defRPr/>
              </a:pPr>
              <a:t>‹#›</a:t>
            </a:fld>
            <a:endParaRPr lang="en-US" altLang="en-US" dirty="0"/>
          </a:p>
        </p:txBody>
      </p:sp>
    </p:spTree>
    <p:extLst>
      <p:ext uri="{BB962C8B-B14F-4D97-AF65-F5344CB8AC3E}">
        <p14:creationId xmlns:p14="http://schemas.microsoft.com/office/powerpoint/2010/main" val="3432063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90B834B5-B120-4AE4-BAFD-61CA4344382D}" type="datetimeFigureOut">
              <a:rPr lang="en-US" smtClean="0"/>
              <a:pPr>
                <a:defRPr/>
              </a:pPr>
              <a:t>1/22/2024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8B371A54-9C7F-4097-A563-B75C765E683C}" type="slidenum">
              <a:rPr lang="en-US" altLang="en-US" smtClean="0"/>
              <a:pPr>
                <a:defRPr/>
              </a:pPr>
              <a:t>‹#›</a:t>
            </a:fld>
            <a:endParaRPr lang="en-US" altLang="en-US" dirty="0"/>
          </a:p>
        </p:txBody>
      </p:sp>
    </p:spTree>
    <p:extLst>
      <p:ext uri="{BB962C8B-B14F-4D97-AF65-F5344CB8AC3E}">
        <p14:creationId xmlns:p14="http://schemas.microsoft.com/office/powerpoint/2010/main" val="4227276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2462BB56-D783-457C-9734-91EFE70A5673}" type="datetimeFigureOut">
              <a:rPr lang="en-US" smtClean="0"/>
              <a:pPr>
                <a:defRPr/>
              </a:pPr>
              <a:t>1/22/2024</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42B65083-7E55-41EF-9774-4F0442F24CBA}" type="slidenum">
              <a:rPr lang="en-US" altLang="en-US" smtClean="0"/>
              <a:pPr>
                <a:defRPr/>
              </a:pPr>
              <a:t>‹#›</a:t>
            </a:fld>
            <a:endParaRPr lang="en-US" altLang="en-US" dirty="0"/>
          </a:p>
        </p:txBody>
      </p:sp>
    </p:spTree>
    <p:extLst>
      <p:ext uri="{BB962C8B-B14F-4D97-AF65-F5344CB8AC3E}">
        <p14:creationId xmlns:p14="http://schemas.microsoft.com/office/powerpoint/2010/main" val="4277768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62766E2A-79CC-4F88-9582-35A329CC6CB0}" type="datetimeFigureOut">
              <a:rPr lang="en-US" smtClean="0"/>
              <a:pPr>
                <a:defRPr/>
              </a:pPr>
              <a:t>1/22/2024</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3112725075"/>
      </p:ext>
    </p:extLst>
  </p:cSld>
  <p:clrMap bg1="lt1" tx1="dk1" bg2="lt2" tx2="dk2" accent1="accent1" accent2="accent2" accent3="accent3" accent4="accent4" accent5="accent5" accent6="accent6" hlink="hlink" folHlink="folHlink"/>
  <p:sldLayoutIdLst>
    <p:sldLayoutId id="2147484765" r:id="rId1"/>
    <p:sldLayoutId id="2147484766" r:id="rId2"/>
    <p:sldLayoutId id="2147484767" r:id="rId3"/>
    <p:sldLayoutId id="2147484768" r:id="rId4"/>
    <p:sldLayoutId id="2147484769" r:id="rId5"/>
    <p:sldLayoutId id="2147484770" r:id="rId6"/>
    <p:sldLayoutId id="2147484771" r:id="rId7"/>
    <p:sldLayoutId id="2147484772" r:id="rId8"/>
    <p:sldLayoutId id="2147484773" r:id="rId9"/>
    <p:sldLayoutId id="2147484774" r:id="rId10"/>
    <p:sldLayoutId id="2147484775" r:id="rId11"/>
    <p:sldLayoutId id="2147484776" r:id="rId12"/>
    <p:sldLayoutId id="2147484777" r:id="rId13"/>
    <p:sldLayoutId id="2147484778" r:id="rId14"/>
    <p:sldLayoutId id="2147484779" r:id="rId15"/>
    <p:sldLayoutId id="214748478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8" Type="http://schemas.openxmlformats.org/officeDocument/2006/relationships/hyperlink" Target="https://pixabay.com/en/sign-warning-exclamation-mark-alert-159285/" TargetMode="External"/><Relationship Id="rId3" Type="http://schemas.openxmlformats.org/officeDocument/2006/relationships/diagramLayout" Target="../diagrams/layout6.xml"/><Relationship Id="rId7" Type="http://schemas.openxmlformats.org/officeDocument/2006/relationships/image" Target="../media/image14.pn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8" Type="http://schemas.openxmlformats.org/officeDocument/2006/relationships/hyperlink" Target="https://www.publicdomainpictures.net/view-image.php?image=37757" TargetMode="External"/><Relationship Id="rId3" Type="http://schemas.openxmlformats.org/officeDocument/2006/relationships/diagramLayout" Target="../diagrams/layout4.xml"/><Relationship Id="rId7" Type="http://schemas.openxmlformats.org/officeDocument/2006/relationships/image" Target="../media/image9.jp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16F8B078-FF90-4331-83C6-2A2009E74CC6}"/>
              </a:ext>
            </a:extLst>
          </p:cNvPr>
          <p:cNvSpPr>
            <a:spLocks noGrp="1"/>
          </p:cNvSpPr>
          <p:nvPr>
            <p:ph type="ctrTitle"/>
          </p:nvPr>
        </p:nvSpPr>
        <p:spPr>
          <a:xfrm>
            <a:off x="2890837" y="965200"/>
            <a:ext cx="5529263" cy="3404680"/>
          </a:xfrm>
        </p:spPr>
        <p:txBody>
          <a:bodyPr rtlCol="0">
            <a:normAutofit/>
          </a:bodyPr>
          <a:lstStyle/>
          <a:p>
            <a:pPr defTabSz="457207" fontAlgn="auto">
              <a:spcAft>
                <a:spcPts val="0"/>
              </a:spcAft>
              <a:defRPr/>
            </a:pPr>
            <a:r>
              <a:rPr lang="en-US" dirty="0"/>
              <a:t>Annual Urine </a:t>
            </a:r>
            <a:br>
              <a:rPr lang="en-US" dirty="0"/>
            </a:br>
            <a:r>
              <a:rPr lang="en-US" dirty="0"/>
              <a:t>HCG Test </a:t>
            </a:r>
            <a:br>
              <a:rPr lang="en-US" dirty="0"/>
            </a:br>
            <a:r>
              <a:rPr lang="en-US" dirty="0"/>
              <a:t>Competency </a:t>
            </a:r>
          </a:p>
        </p:txBody>
      </p:sp>
    </p:spTree>
  </p:cSld>
  <p:clrMapOvr>
    <a:overrideClrMapping bg1="lt1" tx1="dk1" bg2="lt2" tx2="dk2" accent1="accent1" accent2="accent2" accent3="accent3" accent4="accent4" accent5="accent5" accent6="accent6" hlink="hlink" folHlink="folHlink"/>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8787-C6E6-4307-A478-D4FC2E1EE482}"/>
              </a:ext>
            </a:extLst>
          </p:cNvPr>
          <p:cNvSpPr>
            <a:spLocks noGrp="1"/>
          </p:cNvSpPr>
          <p:nvPr>
            <p:ph type="ctrTitle"/>
          </p:nvPr>
        </p:nvSpPr>
        <p:spPr>
          <a:xfrm>
            <a:off x="1447800" y="33867"/>
            <a:ext cx="7315200" cy="1825096"/>
          </a:xfrm>
        </p:spPr>
        <p:txBody>
          <a:bodyPr>
            <a:normAutofit/>
          </a:bodyPr>
          <a:lstStyle/>
          <a:p>
            <a:r>
              <a:rPr lang="en-US" sz="4000" dirty="0"/>
              <a:t>Result Reporting</a:t>
            </a:r>
          </a:p>
        </p:txBody>
      </p:sp>
      <p:sp>
        <p:nvSpPr>
          <p:cNvPr id="3" name="Subtitle 2">
            <a:extLst>
              <a:ext uri="{FF2B5EF4-FFF2-40B4-BE49-F238E27FC236}">
                <a16:creationId xmlns:a16="http://schemas.microsoft.com/office/drawing/2014/main" id="{3C528F1D-F6EF-486C-BBAE-0D936181EC47}"/>
              </a:ext>
            </a:extLst>
          </p:cNvPr>
          <p:cNvSpPr>
            <a:spLocks noGrp="1"/>
          </p:cNvSpPr>
          <p:nvPr>
            <p:ph type="subTitle" idx="1"/>
          </p:nvPr>
        </p:nvSpPr>
        <p:spPr>
          <a:xfrm>
            <a:off x="914400" y="2209800"/>
            <a:ext cx="7315200" cy="3581400"/>
          </a:xfrm>
        </p:spPr>
        <p:txBody>
          <a:bodyPr>
            <a:normAutofit/>
          </a:bodyPr>
          <a:lstStyle/>
          <a:p>
            <a:pPr marL="342900" indent="-342900">
              <a:buFont typeface="Arial" panose="020B0604020202020204" pitchFamily="34" charset="0"/>
              <a:buChar char="•"/>
            </a:pPr>
            <a:r>
              <a:rPr lang="en-US" sz="2800" dirty="0"/>
              <a:t>Urine pregnancy result must be reported in the web-based result entry form WRX (Web Result Xpress)</a:t>
            </a:r>
          </a:p>
          <a:p>
            <a:endParaRPr lang="en-US" sz="2800" dirty="0"/>
          </a:p>
          <a:p>
            <a:pPr marL="342900" indent="-342900">
              <a:buFont typeface="Arial" panose="020B0604020202020204" pitchFamily="34" charset="0"/>
              <a:buChar char="•"/>
            </a:pPr>
            <a:r>
              <a:rPr lang="en-US" sz="2800" dirty="0"/>
              <a:t>Link to WRX and access code has been provided during training.</a:t>
            </a:r>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470576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6393" name="Rectangle 16392">
            <a:extLst>
              <a:ext uri="{FF2B5EF4-FFF2-40B4-BE49-F238E27FC236}">
                <a16:creationId xmlns:a16="http://schemas.microsoft.com/office/drawing/2014/main" id="{A3D9AEEE-1CCD-43C0-BA3E-16D60A6E23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04431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28AC51-D349-452E-A53D-D37A7CB75303}"/>
              </a:ext>
            </a:extLst>
          </p:cNvPr>
          <p:cNvSpPr>
            <a:spLocks noGrp="1"/>
          </p:cNvSpPr>
          <p:nvPr>
            <p:ph type="title"/>
          </p:nvPr>
        </p:nvSpPr>
        <p:spPr>
          <a:xfrm>
            <a:off x="944919" y="3101093"/>
            <a:ext cx="1840539" cy="3029344"/>
          </a:xfrm>
        </p:spPr>
        <p:txBody>
          <a:bodyPr rtlCol="0">
            <a:normAutofit/>
          </a:bodyPr>
          <a:lstStyle/>
          <a:p>
            <a:pPr defTabSz="457207" fontAlgn="auto">
              <a:spcAft>
                <a:spcPts val="0"/>
              </a:spcAft>
              <a:defRPr/>
            </a:pPr>
            <a:r>
              <a:rPr lang="en-US" sz="2600">
                <a:solidFill>
                  <a:schemeClr val="bg1"/>
                </a:solidFill>
              </a:rPr>
              <a:t>Limitations</a:t>
            </a:r>
          </a:p>
        </p:txBody>
      </p:sp>
      <p:sp>
        <p:nvSpPr>
          <p:cNvPr id="16395" name="Freeform 11">
            <a:extLst>
              <a:ext uri="{FF2B5EF4-FFF2-40B4-BE49-F238E27FC236}">
                <a16:creationId xmlns:a16="http://schemas.microsoft.com/office/drawing/2014/main" id="{60F880A6-33D3-4EEC-A780-B73559B9F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19" y="3179901"/>
            <a:ext cx="823645"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6397" name="Rectangle 16396">
            <a:extLst>
              <a:ext uri="{FF2B5EF4-FFF2-40B4-BE49-F238E27FC236}">
                <a16:creationId xmlns:a16="http://schemas.microsoft.com/office/drawing/2014/main" id="{2C6246ED-0535-4496-A8F6-1E80CC4E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96802" y="0"/>
            <a:ext cx="55471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6388" name="Content Placeholder 2">
            <a:extLst>
              <a:ext uri="{FF2B5EF4-FFF2-40B4-BE49-F238E27FC236}">
                <a16:creationId xmlns:a16="http://schemas.microsoft.com/office/drawing/2014/main" id="{89B67B7D-FF6B-4800-BA9F-9BD3FD498D29}"/>
              </a:ext>
            </a:extLst>
          </p:cNvPr>
          <p:cNvGraphicFramePr>
            <a:graphicFrameLocks noGrp="1"/>
          </p:cNvGraphicFramePr>
          <p:nvPr>
            <p:ph idx="1"/>
            <p:extLst>
              <p:ext uri="{D42A27DB-BD31-4B8C-83A1-F6EECF244321}">
                <p14:modId xmlns:p14="http://schemas.microsoft.com/office/powerpoint/2010/main" val="854415567"/>
              </p:ext>
            </p:extLst>
          </p:nvPr>
        </p:nvGraphicFramePr>
        <p:xfrm>
          <a:off x="3534858" y="152400"/>
          <a:ext cx="5380542" cy="6172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0249" name="Rectangle 10248">
            <a:extLst>
              <a:ext uri="{FF2B5EF4-FFF2-40B4-BE49-F238E27FC236}">
                <a16:creationId xmlns:a16="http://schemas.microsoft.com/office/drawing/2014/main" id="{F966DD2F-FBF5-41CE-A3F4-565352D95D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51" name="Rectangle 10250">
            <a:extLst>
              <a:ext uri="{FF2B5EF4-FFF2-40B4-BE49-F238E27FC236}">
                <a16:creationId xmlns:a16="http://schemas.microsoft.com/office/drawing/2014/main" id="{F46FCE2B-F2D2-466E-B0AA-8E341DB498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53" name="Freeform 11">
            <a:extLst>
              <a:ext uri="{FF2B5EF4-FFF2-40B4-BE49-F238E27FC236}">
                <a16:creationId xmlns:a16="http://schemas.microsoft.com/office/drawing/2014/main" id="{2BD31C98-199A-4722-A1A5-4393A43E74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3141" y="714375"/>
            <a:ext cx="1191394"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graphicFrame>
        <p:nvGraphicFramePr>
          <p:cNvPr id="10244" name="Content Placeholder 2">
            <a:extLst>
              <a:ext uri="{FF2B5EF4-FFF2-40B4-BE49-F238E27FC236}">
                <a16:creationId xmlns:a16="http://schemas.microsoft.com/office/drawing/2014/main" id="{F85629A6-D7C7-4065-86B3-F5489D2FBFB4}"/>
              </a:ext>
            </a:extLst>
          </p:cNvPr>
          <p:cNvGraphicFramePr>
            <a:graphicFrameLocks noGrp="1"/>
          </p:cNvGraphicFramePr>
          <p:nvPr>
            <p:ph idx="1"/>
            <p:extLst>
              <p:ext uri="{D42A27DB-BD31-4B8C-83A1-F6EECF244321}">
                <p14:modId xmlns:p14="http://schemas.microsoft.com/office/powerpoint/2010/main" val="1972409910"/>
              </p:ext>
            </p:extLst>
          </p:nvPr>
        </p:nvGraphicFramePr>
        <p:xfrm>
          <a:off x="457200" y="533401"/>
          <a:ext cx="81534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descr="A picture containing text, sign, vector graphics&#10;&#10;Description automatically generated">
            <a:extLst>
              <a:ext uri="{FF2B5EF4-FFF2-40B4-BE49-F238E27FC236}">
                <a16:creationId xmlns:a16="http://schemas.microsoft.com/office/drawing/2014/main" id="{5EADA89B-940B-46FA-856F-76F35011B82C}"/>
              </a:ext>
            </a:extLst>
          </p:cNvPr>
          <p:cNvPicPr>
            <a:picLocks noChangeAspect="1"/>
          </p:cNvPicPr>
          <p:nvPr/>
        </p:nvPicPr>
        <p:blipFill>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978703" y="968023"/>
            <a:ext cx="952500" cy="86590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9CE6C953-A347-4AD6-B05C-48078550A36F}"/>
              </a:ext>
            </a:extLst>
          </p:cNvPr>
          <p:cNvSpPr>
            <a:spLocks noGrp="1"/>
          </p:cNvSpPr>
          <p:nvPr>
            <p:ph type="title"/>
          </p:nvPr>
        </p:nvSpPr>
        <p:spPr>
          <a:xfrm>
            <a:off x="3067880" y="764372"/>
            <a:ext cx="5575552" cy="1432289"/>
          </a:xfrm>
        </p:spPr>
        <p:txBody>
          <a:bodyPr rtlCol="0">
            <a:normAutofit/>
          </a:bodyPr>
          <a:lstStyle/>
          <a:p>
            <a:pPr defTabSz="457207" fontAlgn="auto">
              <a:spcAft>
                <a:spcPts val="0"/>
              </a:spcAft>
              <a:defRPr/>
            </a:pPr>
            <a:r>
              <a:rPr lang="en-US" dirty="0"/>
              <a:t>OSOM® </a:t>
            </a:r>
            <a:r>
              <a:rPr lang="en-US" dirty="0" err="1"/>
              <a:t>hCG</a:t>
            </a:r>
            <a:r>
              <a:rPr lang="en-US" dirty="0"/>
              <a:t> Combo Test</a:t>
            </a:r>
          </a:p>
        </p:txBody>
      </p:sp>
      <p:sp>
        <p:nvSpPr>
          <p:cNvPr id="9219" name="Content Placeholder 2">
            <a:extLst>
              <a:ext uri="{FF2B5EF4-FFF2-40B4-BE49-F238E27FC236}">
                <a16:creationId xmlns:a16="http://schemas.microsoft.com/office/drawing/2014/main" id="{523E8107-B33D-4770-9FCB-BD168842336E}"/>
              </a:ext>
            </a:extLst>
          </p:cNvPr>
          <p:cNvSpPr>
            <a:spLocks noGrp="1" noChangeArrowheads="1"/>
          </p:cNvSpPr>
          <p:nvPr>
            <p:ph idx="1"/>
          </p:nvPr>
        </p:nvSpPr>
        <p:spPr>
          <a:xfrm>
            <a:off x="3067880" y="2628900"/>
            <a:ext cx="5590558" cy="3589785"/>
          </a:xfrm>
        </p:spPr>
        <p:txBody>
          <a:bodyPr>
            <a:normAutofit/>
          </a:bodyPr>
          <a:lstStyle/>
          <a:p>
            <a:r>
              <a:rPr lang="en-US" altLang="en-US" sz="2000" dirty="0"/>
              <a:t>Purpose:  It is a rapid immunoassay for the qualitative detection of human chorionic gonadotropin (</a:t>
            </a:r>
            <a:r>
              <a:rPr lang="en-US" altLang="en-US" sz="2000" dirty="0" err="1"/>
              <a:t>hCG</a:t>
            </a:r>
            <a:r>
              <a:rPr lang="en-US" altLang="en-US" sz="2000" dirty="0"/>
              <a:t>) in urine as an aid in early determination of pregnancy.  </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C7613B8A-3E28-481E-B63B-437DB7CE115A}"/>
              </a:ext>
            </a:extLst>
          </p:cNvPr>
          <p:cNvSpPr>
            <a:spLocks noGrp="1"/>
          </p:cNvSpPr>
          <p:nvPr>
            <p:ph type="title"/>
          </p:nvPr>
        </p:nvSpPr>
        <p:spPr>
          <a:xfrm>
            <a:off x="1639614" y="764373"/>
            <a:ext cx="6990036" cy="1293028"/>
          </a:xfrm>
        </p:spPr>
        <p:txBody>
          <a:bodyPr rtlCol="0">
            <a:normAutofit/>
          </a:bodyPr>
          <a:lstStyle/>
          <a:p>
            <a:pPr defTabSz="457207" fontAlgn="auto">
              <a:spcAft>
                <a:spcPts val="0"/>
              </a:spcAft>
              <a:defRPr/>
            </a:pPr>
            <a:r>
              <a:rPr lang="en-US">
                <a:solidFill>
                  <a:schemeClr val="bg1"/>
                </a:solidFill>
              </a:rPr>
              <a:t>Principle</a:t>
            </a:r>
          </a:p>
        </p:txBody>
      </p:sp>
      <p:sp>
        <p:nvSpPr>
          <p:cNvPr id="4099" name="Content Placeholder 2">
            <a:extLst>
              <a:ext uri="{FF2B5EF4-FFF2-40B4-BE49-F238E27FC236}">
                <a16:creationId xmlns:a16="http://schemas.microsoft.com/office/drawing/2014/main" id="{5B8D4BEE-2AE0-4242-8DA4-7555982300BC}"/>
              </a:ext>
            </a:extLst>
          </p:cNvPr>
          <p:cNvSpPr>
            <a:spLocks noGrp="1"/>
          </p:cNvSpPr>
          <p:nvPr>
            <p:ph idx="1"/>
          </p:nvPr>
        </p:nvSpPr>
        <p:spPr>
          <a:xfrm>
            <a:off x="514350" y="1219200"/>
            <a:ext cx="8115300" cy="4999485"/>
          </a:xfrm>
        </p:spPr>
        <p:txBody>
          <a:bodyPr rtlCol="0">
            <a:normAutofit/>
          </a:bodyPr>
          <a:lstStyle/>
          <a:p>
            <a:pPr marL="425196" indent="-342906" defTabSz="457207" fontAlgn="auto">
              <a:spcAft>
                <a:spcPts val="0"/>
              </a:spcAft>
              <a:buClr>
                <a:schemeClr val="accent3"/>
              </a:buClr>
              <a:buFont typeface="Arial"/>
              <a:buChar char="•"/>
              <a:defRPr/>
            </a:pPr>
            <a:r>
              <a:rPr lang="en-US" sz="2000" dirty="0"/>
              <a:t>Urine sample is added to the sample well (S) of the test device.  The sample migrates through reaction pads where </a:t>
            </a:r>
            <a:r>
              <a:rPr lang="en-US" sz="2000" dirty="0" err="1"/>
              <a:t>hCG</a:t>
            </a:r>
            <a:r>
              <a:rPr lang="en-US" sz="2000" dirty="0"/>
              <a:t>, if present in the sample, binds to a monoclonal anti-</a:t>
            </a:r>
            <a:r>
              <a:rPr lang="en-US" sz="2000" dirty="0" err="1"/>
              <a:t>hCG</a:t>
            </a:r>
            <a:r>
              <a:rPr lang="en-US" sz="2000" dirty="0"/>
              <a:t> dye conjugate.  The sample then migrates across the membrane toward the results window, where the labeled </a:t>
            </a:r>
            <a:r>
              <a:rPr lang="en-US" sz="2000" dirty="0" err="1"/>
              <a:t>hCG</a:t>
            </a:r>
            <a:r>
              <a:rPr lang="en-US" sz="2000" dirty="0"/>
              <a:t> complex is captured at a test line region (T) containing immobilized rabbit anti-</a:t>
            </a:r>
            <a:r>
              <a:rPr lang="en-US" sz="2000" dirty="0" err="1"/>
              <a:t>hCG</a:t>
            </a:r>
            <a:r>
              <a:rPr lang="en-US" sz="2000" dirty="0"/>
              <a:t> . Excess conjugate will flow past the test line region and be captured at a control line region containing an immobilized antibody directed against the anti-</a:t>
            </a:r>
            <a:r>
              <a:rPr lang="en-US" sz="2000" dirty="0" err="1"/>
              <a:t>hCG</a:t>
            </a:r>
            <a:r>
              <a:rPr lang="en-US" sz="2000" dirty="0"/>
              <a:t> conjugate (with or without </a:t>
            </a:r>
            <a:r>
              <a:rPr lang="en-US" sz="2000" dirty="0" err="1"/>
              <a:t>hCG</a:t>
            </a:r>
            <a:r>
              <a:rPr lang="en-US" sz="2000" dirty="0"/>
              <a:t> complexed to it.)</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175CD74B-9CE8-4F20-A3E4-A22A7F0360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686DFBA-39EC-4F4D-85BB-332B49FE3258}"/>
              </a:ext>
            </a:extLst>
          </p:cNvPr>
          <p:cNvSpPr>
            <a:spLocks noGrp="1"/>
          </p:cNvSpPr>
          <p:nvPr>
            <p:ph type="title"/>
          </p:nvPr>
        </p:nvSpPr>
        <p:spPr>
          <a:xfrm>
            <a:off x="1346172" y="624110"/>
            <a:ext cx="7284749" cy="1280890"/>
          </a:xfrm>
        </p:spPr>
        <p:txBody>
          <a:bodyPr rtlCol="0">
            <a:normAutofit/>
          </a:bodyPr>
          <a:lstStyle/>
          <a:p>
            <a:pPr defTabSz="457207" fontAlgn="auto">
              <a:spcAft>
                <a:spcPts val="0"/>
              </a:spcAft>
              <a:defRPr/>
            </a:pPr>
            <a:r>
              <a:rPr lang="en-US"/>
              <a:t>Specimens and Reagents</a:t>
            </a:r>
          </a:p>
        </p:txBody>
      </p:sp>
      <p:sp>
        <p:nvSpPr>
          <p:cNvPr id="28" name="Rectangle 27">
            <a:extLst>
              <a:ext uri="{FF2B5EF4-FFF2-40B4-BE49-F238E27FC236}">
                <a16:creationId xmlns:a16="http://schemas.microsoft.com/office/drawing/2014/main" id="{99C44665-BECF-4482-A00C-E4BE2A87DC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0" name="Freeform 11">
            <a:extLst>
              <a:ext uri="{FF2B5EF4-FFF2-40B4-BE49-F238E27FC236}">
                <a16:creationId xmlns:a16="http://schemas.microsoft.com/office/drawing/2014/main" id="{20398C1D-D011-4BA8-AC81-E829677B87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3141" y="714375"/>
            <a:ext cx="1191394"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graphicFrame>
        <p:nvGraphicFramePr>
          <p:cNvPr id="21" name="Content Placeholder 2">
            <a:extLst>
              <a:ext uri="{FF2B5EF4-FFF2-40B4-BE49-F238E27FC236}">
                <a16:creationId xmlns:a16="http://schemas.microsoft.com/office/drawing/2014/main" id="{65E2ABA4-56CD-4D90-981A-6A03037E0A45}"/>
              </a:ext>
            </a:extLst>
          </p:cNvPr>
          <p:cNvGraphicFramePr>
            <a:graphicFrameLocks noGrp="1"/>
          </p:cNvGraphicFramePr>
          <p:nvPr>
            <p:ph idx="1"/>
            <p:extLst>
              <p:ext uri="{D42A27DB-BD31-4B8C-83A1-F6EECF244321}">
                <p14:modId xmlns:p14="http://schemas.microsoft.com/office/powerpoint/2010/main" val="2878662334"/>
              </p:ext>
            </p:extLst>
          </p:nvPr>
        </p:nvGraphicFramePr>
        <p:xfrm>
          <a:off x="1346172" y="2222983"/>
          <a:ext cx="6740553" cy="36539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B6D30-C66C-4592-8FF5-95E96E303DF7}"/>
              </a:ext>
            </a:extLst>
          </p:cNvPr>
          <p:cNvSpPr>
            <a:spLocks noGrp="1"/>
          </p:cNvSpPr>
          <p:nvPr>
            <p:ph type="title"/>
          </p:nvPr>
        </p:nvSpPr>
        <p:spPr>
          <a:xfrm>
            <a:off x="1828800" y="533400"/>
            <a:ext cx="6457950" cy="1293028"/>
          </a:xfrm>
        </p:spPr>
        <p:txBody>
          <a:bodyPr rtlCol="0">
            <a:normAutofit/>
          </a:bodyPr>
          <a:lstStyle/>
          <a:p>
            <a:pPr defTabSz="457207" fontAlgn="auto">
              <a:spcAft>
                <a:spcPts val="0"/>
              </a:spcAft>
              <a:defRPr/>
            </a:pPr>
            <a:r>
              <a:rPr lang="en-US" dirty="0"/>
              <a:t>Quality Control (QC)</a:t>
            </a:r>
          </a:p>
        </p:txBody>
      </p:sp>
      <p:graphicFrame>
        <p:nvGraphicFramePr>
          <p:cNvPr id="11268" name="Content Placeholder 2">
            <a:extLst>
              <a:ext uri="{FF2B5EF4-FFF2-40B4-BE49-F238E27FC236}">
                <a16:creationId xmlns:a16="http://schemas.microsoft.com/office/drawing/2014/main" id="{A8CFF1D9-7948-4A51-97CB-A83F8DCBAA0A}"/>
              </a:ext>
            </a:extLst>
          </p:cNvPr>
          <p:cNvGraphicFramePr>
            <a:graphicFrameLocks noGrp="1"/>
          </p:cNvGraphicFramePr>
          <p:nvPr>
            <p:ph idx="1"/>
            <p:extLst>
              <p:ext uri="{D42A27DB-BD31-4B8C-83A1-F6EECF244321}">
                <p14:modId xmlns:p14="http://schemas.microsoft.com/office/powerpoint/2010/main" val="1116017872"/>
              </p:ext>
            </p:extLst>
          </p:nvPr>
        </p:nvGraphicFramePr>
        <p:xfrm>
          <a:off x="228600" y="1371600"/>
          <a:ext cx="87630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2295" name="Rectangle 12294">
            <a:extLst>
              <a:ext uri="{FF2B5EF4-FFF2-40B4-BE49-F238E27FC236}">
                <a16:creationId xmlns:a16="http://schemas.microsoft.com/office/drawing/2014/main" id="{83030214-227F-42DB-9282-BBA6AF8D94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BC304C-58A7-49A4-B8D2-F4EDF0123643}"/>
              </a:ext>
            </a:extLst>
          </p:cNvPr>
          <p:cNvSpPr>
            <a:spLocks noGrp="1"/>
          </p:cNvSpPr>
          <p:nvPr>
            <p:ph type="title"/>
          </p:nvPr>
        </p:nvSpPr>
        <p:spPr>
          <a:xfrm>
            <a:off x="1075416" y="1059872"/>
            <a:ext cx="2259162" cy="4851349"/>
          </a:xfrm>
        </p:spPr>
        <p:txBody>
          <a:bodyPr rtlCol="0">
            <a:normAutofit/>
          </a:bodyPr>
          <a:lstStyle/>
          <a:p>
            <a:pPr defTabSz="457207" fontAlgn="auto">
              <a:spcAft>
                <a:spcPts val="0"/>
              </a:spcAft>
              <a:defRPr/>
            </a:pPr>
            <a:r>
              <a:rPr lang="en-US"/>
              <a:t>Quality Control (QC)</a:t>
            </a:r>
            <a:endParaRPr lang="en-US" dirty="0"/>
          </a:p>
        </p:txBody>
      </p:sp>
      <p:sp>
        <p:nvSpPr>
          <p:cNvPr id="12297" name="Freeform 11">
            <a:extLst>
              <a:ext uri="{FF2B5EF4-FFF2-40B4-BE49-F238E27FC236}">
                <a16:creationId xmlns:a16="http://schemas.microsoft.com/office/drawing/2014/main" id="{0D7A9289-BAD1-4A78-979F-A655C886DB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19" y="1149203"/>
            <a:ext cx="823645"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12290" name="Content Placeholder 2">
            <a:extLst>
              <a:ext uri="{FF2B5EF4-FFF2-40B4-BE49-F238E27FC236}">
                <a16:creationId xmlns:a16="http://schemas.microsoft.com/office/drawing/2014/main" id="{B7A41849-6BDC-41D4-8354-0A280F689D36}"/>
              </a:ext>
            </a:extLst>
          </p:cNvPr>
          <p:cNvSpPr>
            <a:spLocks noGrp="1"/>
          </p:cNvSpPr>
          <p:nvPr>
            <p:ph idx="1"/>
          </p:nvPr>
        </p:nvSpPr>
        <p:spPr>
          <a:xfrm>
            <a:off x="3742612" y="76200"/>
            <a:ext cx="5401388" cy="6781800"/>
          </a:xfrm>
        </p:spPr>
        <p:txBody>
          <a:bodyPr rtlCol="0">
            <a:normAutofit lnSpcReduction="10000"/>
          </a:bodyPr>
          <a:lstStyle/>
          <a:p>
            <a:pPr marL="342906" indent="-342906" defTabSz="457207" fontAlgn="auto">
              <a:lnSpc>
                <a:spcPct val="90000"/>
              </a:lnSpc>
              <a:spcAft>
                <a:spcPts val="0"/>
              </a:spcAft>
              <a:buClr>
                <a:schemeClr val="accent1">
                  <a:lumMod val="75000"/>
                </a:schemeClr>
              </a:buClr>
              <a:buFont typeface="Arial"/>
              <a:buChar char="•"/>
              <a:defRPr/>
            </a:pPr>
            <a:r>
              <a:rPr lang="en-US" sz="2000" dirty="0"/>
              <a:t>External QC Procedure</a:t>
            </a:r>
          </a:p>
          <a:p>
            <a:pPr marL="742962" lvl="1" indent="-285755" defTabSz="457207" fontAlgn="auto">
              <a:lnSpc>
                <a:spcPct val="90000"/>
              </a:lnSpc>
              <a:spcAft>
                <a:spcPts val="0"/>
              </a:spcAft>
              <a:buClr>
                <a:schemeClr val="accent1">
                  <a:lumMod val="75000"/>
                </a:schemeClr>
              </a:buClr>
              <a:buFont typeface="Arial"/>
              <a:buChar char="•"/>
              <a:defRPr/>
            </a:pPr>
            <a:r>
              <a:rPr lang="en-US" sz="2000" dirty="0"/>
              <a:t>1. Remove the controls from the refrigerator and allow them to come to room temperature.</a:t>
            </a:r>
          </a:p>
          <a:p>
            <a:pPr marL="742962" lvl="1" indent="-285755" defTabSz="457207" fontAlgn="auto">
              <a:lnSpc>
                <a:spcPct val="90000"/>
              </a:lnSpc>
              <a:spcAft>
                <a:spcPts val="0"/>
              </a:spcAft>
              <a:buClr>
                <a:schemeClr val="accent1">
                  <a:lumMod val="75000"/>
                </a:schemeClr>
              </a:buClr>
              <a:buFont typeface="Arial"/>
              <a:buChar char="•"/>
              <a:defRPr/>
            </a:pPr>
            <a:r>
              <a:rPr lang="en-US" sz="2000" dirty="0"/>
              <a:t>2. Remove 2 test devices from the pouches.</a:t>
            </a:r>
          </a:p>
          <a:p>
            <a:pPr marL="742962" lvl="1" indent="-285755" defTabSz="457207" fontAlgn="auto">
              <a:lnSpc>
                <a:spcPct val="90000"/>
              </a:lnSpc>
              <a:spcAft>
                <a:spcPts val="0"/>
              </a:spcAft>
              <a:buClr>
                <a:schemeClr val="accent1">
                  <a:lumMod val="75000"/>
                </a:schemeClr>
              </a:buClr>
              <a:buFont typeface="Arial"/>
              <a:buChar char="•"/>
              <a:defRPr/>
            </a:pPr>
            <a:r>
              <a:rPr lang="en-US" sz="2000" dirty="0"/>
              <a:t>3. Mix the Normal (Green top vial) control gently by inversion to assure homogeneity of the solution.</a:t>
            </a:r>
          </a:p>
          <a:p>
            <a:pPr marL="742962" lvl="1" indent="-285755" defTabSz="457207" fontAlgn="auto">
              <a:lnSpc>
                <a:spcPct val="90000"/>
              </a:lnSpc>
              <a:spcAft>
                <a:spcPts val="0"/>
              </a:spcAft>
              <a:buClr>
                <a:schemeClr val="accent1">
                  <a:lumMod val="75000"/>
                </a:schemeClr>
              </a:buClr>
              <a:buFont typeface="Arial"/>
              <a:buChar char="•"/>
              <a:defRPr/>
            </a:pPr>
            <a:r>
              <a:rPr lang="en-US" sz="2000" dirty="0"/>
              <a:t>4. Remove the control cap and gently squeeze the sides of the bottle.  Dispense 4 drops into the sample well labeled with the letter “S” for sample.</a:t>
            </a:r>
          </a:p>
          <a:p>
            <a:pPr marL="742962" lvl="1" indent="-285755" defTabSz="457207" fontAlgn="auto">
              <a:lnSpc>
                <a:spcPct val="90000"/>
              </a:lnSpc>
              <a:spcAft>
                <a:spcPts val="0"/>
              </a:spcAft>
              <a:buClr>
                <a:schemeClr val="accent1">
                  <a:lumMod val="75000"/>
                </a:schemeClr>
              </a:buClr>
              <a:buFont typeface="Arial"/>
              <a:buChar char="•"/>
              <a:defRPr/>
            </a:pPr>
            <a:r>
              <a:rPr lang="en-US" sz="2000" dirty="0"/>
              <a:t>Repeat steps 3 and 4 for Abnormal (Red Top Vial)</a:t>
            </a:r>
          </a:p>
          <a:p>
            <a:pPr marL="742962" lvl="1" indent="-285755" defTabSz="457207" fontAlgn="auto">
              <a:lnSpc>
                <a:spcPct val="90000"/>
              </a:lnSpc>
              <a:spcAft>
                <a:spcPts val="0"/>
              </a:spcAft>
              <a:buClr>
                <a:schemeClr val="accent1">
                  <a:lumMod val="75000"/>
                </a:schemeClr>
              </a:buClr>
              <a:buFont typeface="Arial"/>
              <a:buChar char="•"/>
              <a:defRPr/>
            </a:pPr>
            <a:r>
              <a:rPr lang="en-US" sz="2000" dirty="0"/>
              <a:t>Read the results at 3 mins and record results in WRX.</a:t>
            </a:r>
          </a:p>
          <a:p>
            <a:pPr marL="392113" lvl="1" indent="0" defTabSz="457207" fontAlgn="auto">
              <a:lnSpc>
                <a:spcPct val="90000"/>
              </a:lnSpc>
              <a:spcAft>
                <a:spcPts val="0"/>
              </a:spcAft>
              <a:buClr>
                <a:schemeClr val="accent1">
                  <a:lumMod val="75000"/>
                </a:schemeClr>
              </a:buClr>
              <a:buFont typeface="Wingdings 3" charset="2"/>
              <a:buNone/>
              <a:defRPr/>
            </a:pPr>
            <a:endParaRPr lang="en-US" sz="2000" dirty="0"/>
          </a:p>
          <a:p>
            <a:pPr marL="392113" lvl="1" indent="0" defTabSz="457207" fontAlgn="auto">
              <a:lnSpc>
                <a:spcPct val="90000"/>
              </a:lnSpc>
              <a:spcAft>
                <a:spcPts val="0"/>
              </a:spcAft>
              <a:buClr>
                <a:schemeClr val="accent1">
                  <a:lumMod val="75000"/>
                </a:schemeClr>
              </a:buClr>
              <a:buFont typeface="Wingdings 3" charset="2"/>
              <a:buNone/>
              <a:defRPr/>
            </a:pPr>
            <a:r>
              <a:rPr lang="en-US" sz="2000" i="1" dirty="0"/>
              <a:t>**</a:t>
            </a:r>
            <a:r>
              <a:rPr lang="en-US" sz="2000" b="1" i="1" dirty="0"/>
              <a:t>Do not use the bottles after the expiration date</a:t>
            </a:r>
            <a:r>
              <a:rPr lang="en-US" sz="2000" i="1" dirty="0"/>
              <a:t>!</a:t>
            </a:r>
          </a:p>
          <a:p>
            <a:pPr marL="742962" lvl="1" indent="-285755" defTabSz="457207" fontAlgn="auto">
              <a:lnSpc>
                <a:spcPct val="90000"/>
              </a:lnSpc>
              <a:spcAft>
                <a:spcPts val="0"/>
              </a:spcAft>
              <a:buClr>
                <a:schemeClr val="accent1">
                  <a:lumMod val="75000"/>
                </a:schemeClr>
              </a:buClr>
              <a:buFont typeface="Arial"/>
              <a:buChar char="•"/>
              <a:defRPr/>
            </a:pPr>
            <a:endParaRPr lang="en-US"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BE4C58B7-71BA-4250-9CBE-58C9271523D8}"/>
              </a:ext>
            </a:extLst>
          </p:cNvPr>
          <p:cNvSpPr>
            <a:spLocks noGrp="1" noChangeArrowheads="1"/>
          </p:cNvSpPr>
          <p:nvPr>
            <p:ph type="title"/>
          </p:nvPr>
        </p:nvSpPr>
        <p:spPr>
          <a:xfrm>
            <a:off x="2171700" y="764373"/>
            <a:ext cx="6457950" cy="1293028"/>
          </a:xfrm>
        </p:spPr>
        <p:txBody>
          <a:bodyPr>
            <a:normAutofit/>
          </a:bodyPr>
          <a:lstStyle/>
          <a:p>
            <a:r>
              <a:rPr lang="en-US" altLang="en-US" dirty="0"/>
              <a:t>Patient Test Procedure</a:t>
            </a:r>
          </a:p>
        </p:txBody>
      </p:sp>
      <p:graphicFrame>
        <p:nvGraphicFramePr>
          <p:cNvPr id="15366" name="Content Placeholder 2">
            <a:extLst>
              <a:ext uri="{FF2B5EF4-FFF2-40B4-BE49-F238E27FC236}">
                <a16:creationId xmlns:a16="http://schemas.microsoft.com/office/drawing/2014/main" id="{BB0CA27C-9B99-49F8-94D0-BCD27792010F}"/>
              </a:ext>
            </a:extLst>
          </p:cNvPr>
          <p:cNvGraphicFramePr>
            <a:graphicFrameLocks noGrp="1"/>
          </p:cNvGraphicFramePr>
          <p:nvPr>
            <p:ph idx="1"/>
            <p:extLst>
              <p:ext uri="{D42A27DB-BD31-4B8C-83A1-F6EECF244321}">
                <p14:modId xmlns:p14="http://schemas.microsoft.com/office/powerpoint/2010/main" val="4214077961"/>
              </p:ext>
            </p:extLst>
          </p:nvPr>
        </p:nvGraphicFramePr>
        <p:xfrm>
          <a:off x="152400" y="1905000"/>
          <a:ext cx="84772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4ED6C-8E09-401B-91A8-23BC181C14ED}"/>
              </a:ext>
            </a:extLst>
          </p:cNvPr>
          <p:cNvSpPr>
            <a:spLocks noGrp="1"/>
          </p:cNvSpPr>
          <p:nvPr>
            <p:ph type="title"/>
          </p:nvPr>
        </p:nvSpPr>
        <p:spPr>
          <a:xfrm>
            <a:off x="164777" y="152400"/>
            <a:ext cx="3783538" cy="3421506"/>
          </a:xfrm>
        </p:spPr>
        <p:txBody>
          <a:bodyPr rtlCol="0">
            <a:normAutofit/>
          </a:bodyPr>
          <a:lstStyle/>
          <a:p>
            <a:pPr defTabSz="457207" fontAlgn="auto">
              <a:spcAft>
                <a:spcPts val="0"/>
              </a:spcAft>
              <a:defRPr/>
            </a:pPr>
            <a:r>
              <a:rPr lang="en-US" sz="3200" dirty="0">
                <a:solidFill>
                  <a:schemeClr val="tx2"/>
                </a:solidFill>
              </a:rPr>
              <a:t>Interpretation</a:t>
            </a:r>
            <a:r>
              <a:rPr lang="en-US" sz="3200" dirty="0">
                <a:solidFill>
                  <a:schemeClr val="bg1"/>
                </a:solidFill>
              </a:rPr>
              <a:t> of results</a:t>
            </a:r>
          </a:p>
        </p:txBody>
      </p:sp>
      <p:graphicFrame>
        <p:nvGraphicFramePr>
          <p:cNvPr id="14361" name="Content Placeholder 2">
            <a:extLst>
              <a:ext uri="{FF2B5EF4-FFF2-40B4-BE49-F238E27FC236}">
                <a16:creationId xmlns:a16="http://schemas.microsoft.com/office/drawing/2014/main" id="{61173767-CF23-4CC3-AB9A-93122BDFE298}"/>
              </a:ext>
            </a:extLst>
          </p:cNvPr>
          <p:cNvGraphicFramePr>
            <a:graphicFrameLocks noGrp="1"/>
          </p:cNvGraphicFramePr>
          <p:nvPr>
            <p:ph idx="1"/>
            <p:extLst>
              <p:ext uri="{D42A27DB-BD31-4B8C-83A1-F6EECF244321}">
                <p14:modId xmlns:p14="http://schemas.microsoft.com/office/powerpoint/2010/main" val="1758108610"/>
              </p:ext>
            </p:extLst>
          </p:nvPr>
        </p:nvGraphicFramePr>
        <p:xfrm>
          <a:off x="3959604" y="334519"/>
          <a:ext cx="4717669" cy="60297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18DED56F-8A75-464D-9EF2-75A853B4C07A}"/>
              </a:ext>
            </a:extLst>
          </p:cNvPr>
          <p:cNvSpPr txBox="1"/>
          <p:nvPr/>
        </p:nvSpPr>
        <p:spPr>
          <a:xfrm>
            <a:off x="990600" y="3733800"/>
            <a:ext cx="2819400" cy="3508653"/>
          </a:xfrm>
          <a:prstGeom prst="rect">
            <a:avLst/>
          </a:prstGeom>
          <a:noFill/>
        </p:spPr>
        <p:txBody>
          <a:bodyPr wrap="square" rtlCol="0">
            <a:spAutoFit/>
          </a:bodyPr>
          <a:lstStyle/>
          <a:p>
            <a:r>
              <a:rPr lang="en-US" b="1" i="1" dirty="0"/>
              <a:t>**</a:t>
            </a:r>
            <a:r>
              <a:rPr lang="en-US" sz="2800" b="1" i="1" u="sng" dirty="0">
                <a:solidFill>
                  <a:srgbClr val="FF0000"/>
                </a:solidFill>
              </a:rPr>
              <a:t>Note</a:t>
            </a:r>
            <a:r>
              <a:rPr lang="en-US" sz="2800" b="1" i="1" dirty="0">
                <a:solidFill>
                  <a:srgbClr val="FF0000"/>
                </a:solidFill>
              </a:rPr>
              <a:t>: the intensity of the “test” band may vary with different specimens</a:t>
            </a:r>
            <a:endParaRPr lang="en-US" sz="2800" b="1" dirty="0">
              <a:solidFill>
                <a:srgbClr val="FF0000"/>
              </a:solidFill>
            </a:endParaRPr>
          </a:p>
          <a:p>
            <a:r>
              <a:rPr lang="en-US" b="1" i="1" dirty="0">
                <a:solidFill>
                  <a:srgbClr val="FF0000"/>
                </a:solidFill>
              </a:rPr>
              <a:t> </a:t>
            </a:r>
            <a:endParaRPr lang="en-US" b="1" dirty="0">
              <a:solidFill>
                <a:srgbClr val="FF0000"/>
              </a:solidFill>
            </a:endParaRPr>
          </a:p>
          <a:p>
            <a:r>
              <a:rPr lang="en-US" i="1" dirty="0"/>
              <a:t> </a:t>
            </a:r>
            <a:endParaRPr lang="en-US" dirty="0"/>
          </a:p>
          <a:p>
            <a:endParaRPr lang="en-US" dirty="0"/>
          </a:p>
        </p:txBody>
      </p:sp>
      <p:pic>
        <p:nvPicPr>
          <p:cNvPr id="5" name="Picture 4" descr="A silhouette of a person&#10;&#10;Description automatically generated with medium confidence">
            <a:extLst>
              <a:ext uri="{FF2B5EF4-FFF2-40B4-BE49-F238E27FC236}">
                <a16:creationId xmlns:a16="http://schemas.microsoft.com/office/drawing/2014/main" id="{EDD739C3-041F-427B-B177-F2D6C4DB3CFA}"/>
              </a:ext>
            </a:extLst>
          </p:cNvPr>
          <p:cNvPicPr>
            <a:picLocks noChangeAspect="1"/>
          </p:cNvPicPr>
          <p:nvPr/>
        </p:nvPicPr>
        <p:blipFill>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4572000" y="838200"/>
            <a:ext cx="670560" cy="670560"/>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A820E-F0A1-45D5-91A2-03538F43D6D4}"/>
              </a:ext>
            </a:extLst>
          </p:cNvPr>
          <p:cNvSpPr>
            <a:spLocks noGrp="1"/>
          </p:cNvSpPr>
          <p:nvPr>
            <p:ph type="title"/>
          </p:nvPr>
        </p:nvSpPr>
        <p:spPr>
          <a:xfrm>
            <a:off x="1371600" y="381000"/>
            <a:ext cx="6990036" cy="1293028"/>
          </a:xfrm>
        </p:spPr>
        <p:txBody>
          <a:bodyPr rtlCol="0">
            <a:normAutofit/>
          </a:bodyPr>
          <a:lstStyle/>
          <a:p>
            <a:pPr algn="l" defTabSz="457207" fontAlgn="auto">
              <a:spcAft>
                <a:spcPts val="0"/>
              </a:spcAft>
              <a:defRPr/>
            </a:pPr>
            <a:r>
              <a:rPr lang="en-US" dirty="0"/>
              <a:t>Expected Values</a:t>
            </a:r>
          </a:p>
        </p:txBody>
      </p:sp>
      <p:sp>
        <p:nvSpPr>
          <p:cNvPr id="17411" name="Content Placeholder 2">
            <a:extLst>
              <a:ext uri="{FF2B5EF4-FFF2-40B4-BE49-F238E27FC236}">
                <a16:creationId xmlns:a16="http://schemas.microsoft.com/office/drawing/2014/main" id="{EAE9D5B5-5BA4-448F-9FCE-92C2CE278016}"/>
              </a:ext>
            </a:extLst>
          </p:cNvPr>
          <p:cNvSpPr>
            <a:spLocks noGrp="1" noChangeArrowheads="1"/>
          </p:cNvSpPr>
          <p:nvPr>
            <p:ph idx="1"/>
          </p:nvPr>
        </p:nvSpPr>
        <p:spPr>
          <a:xfrm>
            <a:off x="257175" y="2209800"/>
            <a:ext cx="8629650" cy="3962399"/>
          </a:xfrm>
        </p:spPr>
        <p:txBody>
          <a:bodyPr>
            <a:noAutofit/>
          </a:bodyPr>
          <a:lstStyle/>
          <a:p>
            <a:r>
              <a:rPr lang="en-US" altLang="en-US" sz="3600" dirty="0"/>
              <a:t>In normal pregnancy, 20 mlU/mL hCG is reported to be present in urine 2 to 3 days before the first missed menstrual period.  The levels of hCG continue to increase up to 200,000 mlU/mL at the end of the first trimester.</a:t>
            </a: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1057</TotalTime>
  <Words>938</Words>
  <Application>Microsoft Office PowerPoint</Application>
  <PresentationFormat>On-screen Show (4:3)</PresentationFormat>
  <Paragraphs>64</Paragraphs>
  <Slides>12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Century Gothic</vt:lpstr>
      <vt:lpstr>Wingdings</vt:lpstr>
      <vt:lpstr>Wingdings 3</vt:lpstr>
      <vt:lpstr>Wisp</vt:lpstr>
      <vt:lpstr>Annual Urine  HCG Test  Competency </vt:lpstr>
      <vt:lpstr>OSOM® hCG Combo Test</vt:lpstr>
      <vt:lpstr>Principle</vt:lpstr>
      <vt:lpstr>Specimens and Reagents</vt:lpstr>
      <vt:lpstr>Quality Control (QC)</vt:lpstr>
      <vt:lpstr>Quality Control (QC)</vt:lpstr>
      <vt:lpstr>Patient Test Procedure</vt:lpstr>
      <vt:lpstr>Interpretation of results</vt:lpstr>
      <vt:lpstr>Expected Values</vt:lpstr>
      <vt:lpstr>Result Reporting</vt:lpstr>
      <vt:lpstr>Limitations</vt:lpstr>
      <vt:lpstr>PowerPoint Presentation</vt:lpstr>
    </vt:vector>
  </TitlesOfParts>
  <Company>Department of Veterans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2012 Urinalysis Competency Review</dc:title>
  <dc:creator>EIE Desktop Technologies</dc:creator>
  <cp:lastModifiedBy>Achoki, Winnie M.   RICVAMC</cp:lastModifiedBy>
  <cp:revision>139</cp:revision>
  <dcterms:created xsi:type="dcterms:W3CDTF">2012-01-09T21:09:26Z</dcterms:created>
  <dcterms:modified xsi:type="dcterms:W3CDTF">2024-01-22T17:57:54Z</dcterms:modified>
</cp:coreProperties>
</file>