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sldIdLst>
    <p:sldId id="256" r:id="rId2"/>
    <p:sldId id="268" r:id="rId3"/>
    <p:sldId id="261" r:id="rId4"/>
    <p:sldId id="258" r:id="rId5"/>
    <p:sldId id="259" r:id="rId6"/>
    <p:sldId id="263" r:id="rId7"/>
    <p:sldId id="262" r:id="rId8"/>
    <p:sldId id="264" r:id="rId9"/>
    <p:sldId id="265" r:id="rId10"/>
    <p:sldId id="266" r:id="rId11"/>
    <p:sldId id="269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9AEDDE-7C93-48A6-8611-DA4AC24AF6C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2E2136-0986-43F0-A3E1-B8F8493B1384}">
      <dgm:prSet/>
      <dgm:spPr/>
      <dgm:t>
        <a:bodyPr/>
        <a:lstStyle/>
        <a:p>
          <a:r>
            <a:rPr lang="en-US"/>
            <a:t>Collect freshly-voided urine in a clean container and test as soon as possible.  The container should be filled with enough urine to allow for complete dipping of the reagent test strip areas.</a:t>
          </a:r>
        </a:p>
      </dgm:t>
    </dgm:pt>
    <dgm:pt modelId="{92FD3E0C-6AFD-4EC5-940D-FEA2BE9A030A}" type="parTrans" cxnId="{6CD2733C-E05E-4BCA-B5FF-B767168835CD}">
      <dgm:prSet/>
      <dgm:spPr/>
      <dgm:t>
        <a:bodyPr/>
        <a:lstStyle/>
        <a:p>
          <a:endParaRPr lang="en-US"/>
        </a:p>
      </dgm:t>
    </dgm:pt>
    <dgm:pt modelId="{929385D7-664D-4DDB-BB4F-BB8A30204BA8}" type="sibTrans" cxnId="{6CD2733C-E05E-4BCA-B5FF-B767168835CD}">
      <dgm:prSet/>
      <dgm:spPr/>
      <dgm:t>
        <a:bodyPr/>
        <a:lstStyle/>
        <a:p>
          <a:endParaRPr lang="en-US"/>
        </a:p>
      </dgm:t>
    </dgm:pt>
    <dgm:pt modelId="{F07AC2B8-C25F-416D-A03F-A64B752C7512}">
      <dgm:prSet/>
      <dgm:spPr/>
      <dgm:t>
        <a:bodyPr/>
        <a:lstStyle/>
        <a:p>
          <a:r>
            <a:rPr lang="en-US"/>
            <a:t>Samples are stable for 2 hour at room temperature or 4 hours refrigerated.</a:t>
          </a:r>
        </a:p>
      </dgm:t>
    </dgm:pt>
    <dgm:pt modelId="{E28B093E-C09E-43F0-94C4-2A845BD3FD57}" type="parTrans" cxnId="{BD5E049D-E18B-4AB7-B220-64A55F3D25BF}">
      <dgm:prSet/>
      <dgm:spPr/>
      <dgm:t>
        <a:bodyPr/>
        <a:lstStyle/>
        <a:p>
          <a:endParaRPr lang="en-US"/>
        </a:p>
      </dgm:t>
    </dgm:pt>
    <dgm:pt modelId="{F980514B-9A2B-41E6-8703-F85D90AA6FC4}" type="sibTrans" cxnId="{BD5E049D-E18B-4AB7-B220-64A55F3D25BF}">
      <dgm:prSet/>
      <dgm:spPr/>
      <dgm:t>
        <a:bodyPr/>
        <a:lstStyle/>
        <a:p>
          <a:endParaRPr lang="en-US"/>
        </a:p>
      </dgm:t>
    </dgm:pt>
    <dgm:pt modelId="{AEF9B7F9-EFED-4CDA-93E3-3B273EE6CEC9}">
      <dgm:prSet/>
      <dgm:spPr/>
      <dgm:t>
        <a:bodyPr/>
        <a:lstStyle/>
        <a:p>
          <a:r>
            <a:rPr lang="en-US"/>
            <a:t>NOTE:  Sample must be at room temperature prior to analysis.</a:t>
          </a:r>
        </a:p>
      </dgm:t>
    </dgm:pt>
    <dgm:pt modelId="{9681C0D3-7577-4565-85AA-CB29A939381E}" type="parTrans" cxnId="{C2A286FD-3343-4815-A995-1A7ADFE014C8}">
      <dgm:prSet/>
      <dgm:spPr/>
      <dgm:t>
        <a:bodyPr/>
        <a:lstStyle/>
        <a:p>
          <a:endParaRPr lang="en-US"/>
        </a:p>
      </dgm:t>
    </dgm:pt>
    <dgm:pt modelId="{4A8B0556-B047-45E0-9B09-8FDE29EDA9D9}" type="sibTrans" cxnId="{C2A286FD-3343-4815-A995-1A7ADFE014C8}">
      <dgm:prSet/>
      <dgm:spPr/>
      <dgm:t>
        <a:bodyPr/>
        <a:lstStyle/>
        <a:p>
          <a:endParaRPr lang="en-US"/>
        </a:p>
      </dgm:t>
    </dgm:pt>
    <dgm:pt modelId="{D22B5D54-530C-4C9B-98CD-5466D7A9C66D}" type="pres">
      <dgm:prSet presAssocID="{4A9AEDDE-7C93-48A6-8611-DA4AC24AF6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81A59DA-7826-4D8A-A5FD-522649223378}" type="pres">
      <dgm:prSet presAssocID="{7E2E2136-0986-43F0-A3E1-B8F8493B1384}" presName="hierRoot1" presStyleCnt="0"/>
      <dgm:spPr/>
    </dgm:pt>
    <dgm:pt modelId="{4F3BA412-0EC8-4F7E-94B3-BC2F9A04914C}" type="pres">
      <dgm:prSet presAssocID="{7E2E2136-0986-43F0-A3E1-B8F8493B1384}" presName="composite" presStyleCnt="0"/>
      <dgm:spPr/>
    </dgm:pt>
    <dgm:pt modelId="{9CB1969F-B605-41B0-83E4-53F4C6140E47}" type="pres">
      <dgm:prSet presAssocID="{7E2E2136-0986-43F0-A3E1-B8F8493B1384}" presName="background" presStyleLbl="node0" presStyleIdx="0" presStyleCnt="3"/>
      <dgm:spPr/>
    </dgm:pt>
    <dgm:pt modelId="{003D6387-BA44-4701-8A86-10B95C48E8B1}" type="pres">
      <dgm:prSet presAssocID="{7E2E2136-0986-43F0-A3E1-B8F8493B1384}" presName="text" presStyleLbl="fgAcc0" presStyleIdx="0" presStyleCnt="3">
        <dgm:presLayoutVars>
          <dgm:chPref val="3"/>
        </dgm:presLayoutVars>
      </dgm:prSet>
      <dgm:spPr/>
    </dgm:pt>
    <dgm:pt modelId="{990A9921-CB1B-4B6B-B0BA-9AB9395B4C79}" type="pres">
      <dgm:prSet presAssocID="{7E2E2136-0986-43F0-A3E1-B8F8493B1384}" presName="hierChild2" presStyleCnt="0"/>
      <dgm:spPr/>
    </dgm:pt>
    <dgm:pt modelId="{475D8B8A-BAFE-4C0E-8ED0-FA139219C9E3}" type="pres">
      <dgm:prSet presAssocID="{F07AC2B8-C25F-416D-A03F-A64B752C7512}" presName="hierRoot1" presStyleCnt="0"/>
      <dgm:spPr/>
    </dgm:pt>
    <dgm:pt modelId="{8B48A68B-3807-4D05-B68B-09EA69CFE418}" type="pres">
      <dgm:prSet presAssocID="{F07AC2B8-C25F-416D-A03F-A64B752C7512}" presName="composite" presStyleCnt="0"/>
      <dgm:spPr/>
    </dgm:pt>
    <dgm:pt modelId="{204AC191-0F7C-49C3-9B28-31544AB5A2C1}" type="pres">
      <dgm:prSet presAssocID="{F07AC2B8-C25F-416D-A03F-A64B752C7512}" presName="background" presStyleLbl="node0" presStyleIdx="1" presStyleCnt="3"/>
      <dgm:spPr/>
    </dgm:pt>
    <dgm:pt modelId="{B6378A34-4543-4486-901E-3DB28EA7641C}" type="pres">
      <dgm:prSet presAssocID="{F07AC2B8-C25F-416D-A03F-A64B752C7512}" presName="text" presStyleLbl="fgAcc0" presStyleIdx="1" presStyleCnt="3">
        <dgm:presLayoutVars>
          <dgm:chPref val="3"/>
        </dgm:presLayoutVars>
      </dgm:prSet>
      <dgm:spPr/>
    </dgm:pt>
    <dgm:pt modelId="{7C6F9C7E-DE1F-4C79-A403-28FC78D41E83}" type="pres">
      <dgm:prSet presAssocID="{F07AC2B8-C25F-416D-A03F-A64B752C7512}" presName="hierChild2" presStyleCnt="0"/>
      <dgm:spPr/>
    </dgm:pt>
    <dgm:pt modelId="{908DDDA2-64EA-432F-B8E6-43BF19C1C546}" type="pres">
      <dgm:prSet presAssocID="{AEF9B7F9-EFED-4CDA-93E3-3B273EE6CEC9}" presName="hierRoot1" presStyleCnt="0"/>
      <dgm:spPr/>
    </dgm:pt>
    <dgm:pt modelId="{5F6CC4EF-AC8F-41DC-BA2D-6845BA81EBE5}" type="pres">
      <dgm:prSet presAssocID="{AEF9B7F9-EFED-4CDA-93E3-3B273EE6CEC9}" presName="composite" presStyleCnt="0"/>
      <dgm:spPr/>
    </dgm:pt>
    <dgm:pt modelId="{4975F227-9035-4F93-ADC6-590346E38DC2}" type="pres">
      <dgm:prSet presAssocID="{AEF9B7F9-EFED-4CDA-93E3-3B273EE6CEC9}" presName="background" presStyleLbl="node0" presStyleIdx="2" presStyleCnt="3"/>
      <dgm:spPr/>
    </dgm:pt>
    <dgm:pt modelId="{E584D94B-DD31-4908-81FE-2B6BD771B52F}" type="pres">
      <dgm:prSet presAssocID="{AEF9B7F9-EFED-4CDA-93E3-3B273EE6CEC9}" presName="text" presStyleLbl="fgAcc0" presStyleIdx="2" presStyleCnt="3">
        <dgm:presLayoutVars>
          <dgm:chPref val="3"/>
        </dgm:presLayoutVars>
      </dgm:prSet>
      <dgm:spPr/>
    </dgm:pt>
    <dgm:pt modelId="{EA7551C9-494F-4BFE-AF93-420B9F80CE89}" type="pres">
      <dgm:prSet presAssocID="{AEF9B7F9-EFED-4CDA-93E3-3B273EE6CEC9}" presName="hierChild2" presStyleCnt="0"/>
      <dgm:spPr/>
    </dgm:pt>
  </dgm:ptLst>
  <dgm:cxnLst>
    <dgm:cxn modelId="{C2E38333-2994-41BE-897C-2C028BA9F451}" type="presOf" srcId="{AEF9B7F9-EFED-4CDA-93E3-3B273EE6CEC9}" destId="{E584D94B-DD31-4908-81FE-2B6BD771B52F}" srcOrd="0" destOrd="0" presId="urn:microsoft.com/office/officeart/2005/8/layout/hierarchy1"/>
    <dgm:cxn modelId="{6CD2733C-E05E-4BCA-B5FF-B767168835CD}" srcId="{4A9AEDDE-7C93-48A6-8611-DA4AC24AF6C8}" destId="{7E2E2136-0986-43F0-A3E1-B8F8493B1384}" srcOrd="0" destOrd="0" parTransId="{92FD3E0C-6AFD-4EC5-940D-FEA2BE9A030A}" sibTransId="{929385D7-664D-4DDB-BB4F-BB8A30204BA8}"/>
    <dgm:cxn modelId="{26CA7167-79AB-467C-9A83-C090D8C87967}" type="presOf" srcId="{F07AC2B8-C25F-416D-A03F-A64B752C7512}" destId="{B6378A34-4543-4486-901E-3DB28EA7641C}" srcOrd="0" destOrd="0" presId="urn:microsoft.com/office/officeart/2005/8/layout/hierarchy1"/>
    <dgm:cxn modelId="{BD5E049D-E18B-4AB7-B220-64A55F3D25BF}" srcId="{4A9AEDDE-7C93-48A6-8611-DA4AC24AF6C8}" destId="{F07AC2B8-C25F-416D-A03F-A64B752C7512}" srcOrd="1" destOrd="0" parTransId="{E28B093E-C09E-43F0-94C4-2A845BD3FD57}" sibTransId="{F980514B-9A2B-41E6-8703-F85D90AA6FC4}"/>
    <dgm:cxn modelId="{C2A592DA-73F5-4783-B051-D5D611E7F6F0}" type="presOf" srcId="{4A9AEDDE-7C93-48A6-8611-DA4AC24AF6C8}" destId="{D22B5D54-530C-4C9B-98CD-5466D7A9C66D}" srcOrd="0" destOrd="0" presId="urn:microsoft.com/office/officeart/2005/8/layout/hierarchy1"/>
    <dgm:cxn modelId="{BA9B46F4-B134-4F17-8C1C-2B079E6090C6}" type="presOf" srcId="{7E2E2136-0986-43F0-A3E1-B8F8493B1384}" destId="{003D6387-BA44-4701-8A86-10B95C48E8B1}" srcOrd="0" destOrd="0" presId="urn:microsoft.com/office/officeart/2005/8/layout/hierarchy1"/>
    <dgm:cxn modelId="{C2A286FD-3343-4815-A995-1A7ADFE014C8}" srcId="{4A9AEDDE-7C93-48A6-8611-DA4AC24AF6C8}" destId="{AEF9B7F9-EFED-4CDA-93E3-3B273EE6CEC9}" srcOrd="2" destOrd="0" parTransId="{9681C0D3-7577-4565-85AA-CB29A939381E}" sibTransId="{4A8B0556-B047-45E0-9B09-8FDE29EDA9D9}"/>
    <dgm:cxn modelId="{6B7468B3-4C20-4355-98A5-EA19D9CECFD7}" type="presParOf" srcId="{D22B5D54-530C-4C9B-98CD-5466D7A9C66D}" destId="{481A59DA-7826-4D8A-A5FD-522649223378}" srcOrd="0" destOrd="0" presId="urn:microsoft.com/office/officeart/2005/8/layout/hierarchy1"/>
    <dgm:cxn modelId="{81DEB2E1-0306-4202-B438-8501CF20CB85}" type="presParOf" srcId="{481A59DA-7826-4D8A-A5FD-522649223378}" destId="{4F3BA412-0EC8-4F7E-94B3-BC2F9A04914C}" srcOrd="0" destOrd="0" presId="urn:microsoft.com/office/officeart/2005/8/layout/hierarchy1"/>
    <dgm:cxn modelId="{9150D15A-C9BA-42D9-AF40-860E1CBEC2D1}" type="presParOf" srcId="{4F3BA412-0EC8-4F7E-94B3-BC2F9A04914C}" destId="{9CB1969F-B605-41B0-83E4-53F4C6140E47}" srcOrd="0" destOrd="0" presId="urn:microsoft.com/office/officeart/2005/8/layout/hierarchy1"/>
    <dgm:cxn modelId="{9848148D-CA01-4C3F-8C41-D567E988D20E}" type="presParOf" srcId="{4F3BA412-0EC8-4F7E-94B3-BC2F9A04914C}" destId="{003D6387-BA44-4701-8A86-10B95C48E8B1}" srcOrd="1" destOrd="0" presId="urn:microsoft.com/office/officeart/2005/8/layout/hierarchy1"/>
    <dgm:cxn modelId="{394CDB1E-D7B1-4726-AFF6-49F1D068A626}" type="presParOf" srcId="{481A59DA-7826-4D8A-A5FD-522649223378}" destId="{990A9921-CB1B-4B6B-B0BA-9AB9395B4C79}" srcOrd="1" destOrd="0" presId="urn:microsoft.com/office/officeart/2005/8/layout/hierarchy1"/>
    <dgm:cxn modelId="{36883086-A73C-453B-8CA5-C83F2CE2FCB0}" type="presParOf" srcId="{D22B5D54-530C-4C9B-98CD-5466D7A9C66D}" destId="{475D8B8A-BAFE-4C0E-8ED0-FA139219C9E3}" srcOrd="1" destOrd="0" presId="urn:microsoft.com/office/officeart/2005/8/layout/hierarchy1"/>
    <dgm:cxn modelId="{E2D480A4-7ACD-4F7E-9B5F-39B5FA9737CA}" type="presParOf" srcId="{475D8B8A-BAFE-4C0E-8ED0-FA139219C9E3}" destId="{8B48A68B-3807-4D05-B68B-09EA69CFE418}" srcOrd="0" destOrd="0" presId="urn:microsoft.com/office/officeart/2005/8/layout/hierarchy1"/>
    <dgm:cxn modelId="{B95FE6EB-0494-4B6B-84A0-1DB40C8E3EE0}" type="presParOf" srcId="{8B48A68B-3807-4D05-B68B-09EA69CFE418}" destId="{204AC191-0F7C-49C3-9B28-31544AB5A2C1}" srcOrd="0" destOrd="0" presId="urn:microsoft.com/office/officeart/2005/8/layout/hierarchy1"/>
    <dgm:cxn modelId="{3E72EAC6-96E4-49E6-810C-FAC0D2453909}" type="presParOf" srcId="{8B48A68B-3807-4D05-B68B-09EA69CFE418}" destId="{B6378A34-4543-4486-901E-3DB28EA7641C}" srcOrd="1" destOrd="0" presId="urn:microsoft.com/office/officeart/2005/8/layout/hierarchy1"/>
    <dgm:cxn modelId="{4F40F507-42E0-4C30-A245-71E31852F9E5}" type="presParOf" srcId="{475D8B8A-BAFE-4C0E-8ED0-FA139219C9E3}" destId="{7C6F9C7E-DE1F-4C79-A403-28FC78D41E83}" srcOrd="1" destOrd="0" presId="urn:microsoft.com/office/officeart/2005/8/layout/hierarchy1"/>
    <dgm:cxn modelId="{6E07827D-D7AC-4553-92D7-BBA52FAA96D8}" type="presParOf" srcId="{D22B5D54-530C-4C9B-98CD-5466D7A9C66D}" destId="{908DDDA2-64EA-432F-B8E6-43BF19C1C546}" srcOrd="2" destOrd="0" presId="urn:microsoft.com/office/officeart/2005/8/layout/hierarchy1"/>
    <dgm:cxn modelId="{6DC0083C-3A9C-4927-A232-3A91A25AA4DC}" type="presParOf" srcId="{908DDDA2-64EA-432F-B8E6-43BF19C1C546}" destId="{5F6CC4EF-AC8F-41DC-BA2D-6845BA81EBE5}" srcOrd="0" destOrd="0" presId="urn:microsoft.com/office/officeart/2005/8/layout/hierarchy1"/>
    <dgm:cxn modelId="{667F2B69-83B2-4678-8220-B63250AEDB15}" type="presParOf" srcId="{5F6CC4EF-AC8F-41DC-BA2D-6845BA81EBE5}" destId="{4975F227-9035-4F93-ADC6-590346E38DC2}" srcOrd="0" destOrd="0" presId="urn:microsoft.com/office/officeart/2005/8/layout/hierarchy1"/>
    <dgm:cxn modelId="{F49F2448-5A6C-4DA5-BD85-D3276B9757F5}" type="presParOf" srcId="{5F6CC4EF-AC8F-41DC-BA2D-6845BA81EBE5}" destId="{E584D94B-DD31-4908-81FE-2B6BD771B52F}" srcOrd="1" destOrd="0" presId="urn:microsoft.com/office/officeart/2005/8/layout/hierarchy1"/>
    <dgm:cxn modelId="{7CCB4174-DF89-4520-8846-A0C20EADF7C3}" type="presParOf" srcId="{908DDDA2-64EA-432F-B8E6-43BF19C1C546}" destId="{EA7551C9-494F-4BFE-AF93-420B9F80CE8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7565F1-F211-4894-90FF-8508C9AC24A2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C05C09D-04B0-414C-BDCC-9CF5F6C86843}">
      <dgm:prSet/>
      <dgm:spPr/>
      <dgm:t>
        <a:bodyPr/>
        <a:lstStyle/>
        <a:p>
          <a:r>
            <a:rPr lang="en-US" dirty="0"/>
            <a:t>Must be performed every 24 hours, or before patient testing if it is not done daily.</a:t>
          </a:r>
        </a:p>
      </dgm:t>
    </dgm:pt>
    <dgm:pt modelId="{38927A50-8BDA-488E-93CC-1F83F7931A10}" type="parTrans" cxnId="{5F7ADCEE-A0C3-4448-9008-6840EDB510C1}">
      <dgm:prSet/>
      <dgm:spPr/>
      <dgm:t>
        <a:bodyPr/>
        <a:lstStyle/>
        <a:p>
          <a:endParaRPr lang="en-US"/>
        </a:p>
      </dgm:t>
    </dgm:pt>
    <dgm:pt modelId="{AC3F5DD8-867A-4AFD-91D8-AAC8366C0880}" type="sibTrans" cxnId="{5F7ADCEE-A0C3-4448-9008-6840EDB510C1}">
      <dgm:prSet/>
      <dgm:spPr/>
      <dgm:t>
        <a:bodyPr/>
        <a:lstStyle/>
        <a:p>
          <a:endParaRPr lang="en-US"/>
        </a:p>
      </dgm:t>
    </dgm:pt>
    <dgm:pt modelId="{3F6FA514-6F50-4A00-94F2-09ECB05BEE6A}">
      <dgm:prSet/>
      <dgm:spPr/>
      <dgm:t>
        <a:bodyPr/>
        <a:lstStyle/>
        <a:p>
          <a:r>
            <a:rPr lang="en-US" dirty="0"/>
            <a:t>Uses Cardinal Health UA Controls dropper bottles, levels Normal and Abnormal.</a:t>
          </a:r>
        </a:p>
      </dgm:t>
    </dgm:pt>
    <dgm:pt modelId="{697006E6-0CA3-4D0A-BA8D-B337E74FB1DC}" type="parTrans" cxnId="{483ADBAE-D456-471D-9886-586FBE593B08}">
      <dgm:prSet/>
      <dgm:spPr/>
      <dgm:t>
        <a:bodyPr/>
        <a:lstStyle/>
        <a:p>
          <a:endParaRPr lang="en-US"/>
        </a:p>
      </dgm:t>
    </dgm:pt>
    <dgm:pt modelId="{D4DBAC1A-0741-481F-897D-CCF19F82E6C0}" type="sibTrans" cxnId="{483ADBAE-D456-471D-9886-586FBE593B08}">
      <dgm:prSet/>
      <dgm:spPr/>
      <dgm:t>
        <a:bodyPr/>
        <a:lstStyle/>
        <a:p>
          <a:endParaRPr lang="en-US"/>
        </a:p>
      </dgm:t>
    </dgm:pt>
    <dgm:pt modelId="{B58726F3-A38E-4921-A1B8-AFDE837B0F47}">
      <dgm:prSet/>
      <dgm:spPr/>
      <dgm:t>
        <a:bodyPr/>
        <a:lstStyle/>
        <a:p>
          <a:r>
            <a:rPr lang="en-US"/>
            <a:t>Please select “Strip QC” from the analyzer’s display to perform.</a:t>
          </a:r>
        </a:p>
      </dgm:t>
    </dgm:pt>
    <dgm:pt modelId="{704D4A36-54C5-4411-A407-3187F5A75E50}" type="parTrans" cxnId="{FA0D4232-A343-4EAF-8302-433ACCA1A9C9}">
      <dgm:prSet/>
      <dgm:spPr/>
      <dgm:t>
        <a:bodyPr/>
        <a:lstStyle/>
        <a:p>
          <a:endParaRPr lang="en-US"/>
        </a:p>
      </dgm:t>
    </dgm:pt>
    <dgm:pt modelId="{93382C1F-D13E-4897-BF2C-8693D96FC440}" type="sibTrans" cxnId="{FA0D4232-A343-4EAF-8302-433ACCA1A9C9}">
      <dgm:prSet/>
      <dgm:spPr/>
      <dgm:t>
        <a:bodyPr/>
        <a:lstStyle/>
        <a:p>
          <a:endParaRPr lang="en-US"/>
        </a:p>
      </dgm:t>
    </dgm:pt>
    <dgm:pt modelId="{DD223C02-2E7F-4214-A0F3-7372C904E7EB}" type="pres">
      <dgm:prSet presAssocID="{607565F1-F211-4894-90FF-8508C9AC24A2}" presName="linear" presStyleCnt="0">
        <dgm:presLayoutVars>
          <dgm:animLvl val="lvl"/>
          <dgm:resizeHandles val="exact"/>
        </dgm:presLayoutVars>
      </dgm:prSet>
      <dgm:spPr/>
    </dgm:pt>
    <dgm:pt modelId="{853A0D03-4EB9-4D25-B4C9-7F078A5B7E45}" type="pres">
      <dgm:prSet presAssocID="{EC05C09D-04B0-414C-BDCC-9CF5F6C8684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FBBEC74-2DB6-4393-BC65-5C36BA2F08C8}" type="pres">
      <dgm:prSet presAssocID="{AC3F5DD8-867A-4AFD-91D8-AAC8366C0880}" presName="spacer" presStyleCnt="0"/>
      <dgm:spPr/>
    </dgm:pt>
    <dgm:pt modelId="{03BE1847-F1A8-4001-A909-AD9C20817301}" type="pres">
      <dgm:prSet presAssocID="{3F6FA514-6F50-4A00-94F2-09ECB05BEE6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3FC79D7-2D5A-44D4-A5EB-BB84B2B1D2A0}" type="pres">
      <dgm:prSet presAssocID="{D4DBAC1A-0741-481F-897D-CCF19F82E6C0}" presName="spacer" presStyleCnt="0"/>
      <dgm:spPr/>
    </dgm:pt>
    <dgm:pt modelId="{D1E8613E-EA01-4C10-BE9A-DB5C39CD82A9}" type="pres">
      <dgm:prSet presAssocID="{B58726F3-A38E-4921-A1B8-AFDE837B0F4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A0D4232-A343-4EAF-8302-433ACCA1A9C9}" srcId="{607565F1-F211-4894-90FF-8508C9AC24A2}" destId="{B58726F3-A38E-4921-A1B8-AFDE837B0F47}" srcOrd="2" destOrd="0" parTransId="{704D4A36-54C5-4411-A407-3187F5A75E50}" sibTransId="{93382C1F-D13E-4897-BF2C-8693D96FC440}"/>
    <dgm:cxn modelId="{7D4CA855-0A9C-4884-BC4D-00A7EA3CD40E}" type="presOf" srcId="{B58726F3-A38E-4921-A1B8-AFDE837B0F47}" destId="{D1E8613E-EA01-4C10-BE9A-DB5C39CD82A9}" srcOrd="0" destOrd="0" presId="urn:microsoft.com/office/officeart/2005/8/layout/vList2"/>
    <dgm:cxn modelId="{979AE67C-6258-49CB-B794-67B89A05C00F}" type="presOf" srcId="{3F6FA514-6F50-4A00-94F2-09ECB05BEE6A}" destId="{03BE1847-F1A8-4001-A909-AD9C20817301}" srcOrd="0" destOrd="0" presId="urn:microsoft.com/office/officeart/2005/8/layout/vList2"/>
    <dgm:cxn modelId="{483ADBAE-D456-471D-9886-586FBE593B08}" srcId="{607565F1-F211-4894-90FF-8508C9AC24A2}" destId="{3F6FA514-6F50-4A00-94F2-09ECB05BEE6A}" srcOrd="1" destOrd="0" parTransId="{697006E6-0CA3-4D0A-BA8D-B337E74FB1DC}" sibTransId="{D4DBAC1A-0741-481F-897D-CCF19F82E6C0}"/>
    <dgm:cxn modelId="{9CA004B5-2F2A-4A48-8EAB-AC70D5D02BD3}" type="presOf" srcId="{607565F1-F211-4894-90FF-8508C9AC24A2}" destId="{DD223C02-2E7F-4214-A0F3-7372C904E7EB}" srcOrd="0" destOrd="0" presId="urn:microsoft.com/office/officeart/2005/8/layout/vList2"/>
    <dgm:cxn modelId="{5F7ADCEE-A0C3-4448-9008-6840EDB510C1}" srcId="{607565F1-F211-4894-90FF-8508C9AC24A2}" destId="{EC05C09D-04B0-414C-BDCC-9CF5F6C86843}" srcOrd="0" destOrd="0" parTransId="{38927A50-8BDA-488E-93CC-1F83F7931A10}" sibTransId="{AC3F5DD8-867A-4AFD-91D8-AAC8366C0880}"/>
    <dgm:cxn modelId="{418233FB-8852-4C31-80AC-A6874E0BF579}" type="presOf" srcId="{EC05C09D-04B0-414C-BDCC-9CF5F6C86843}" destId="{853A0D03-4EB9-4D25-B4C9-7F078A5B7E45}" srcOrd="0" destOrd="0" presId="urn:microsoft.com/office/officeart/2005/8/layout/vList2"/>
    <dgm:cxn modelId="{BB3E6550-BC65-433D-BFA1-6EBCC811F625}" type="presParOf" srcId="{DD223C02-2E7F-4214-A0F3-7372C904E7EB}" destId="{853A0D03-4EB9-4D25-B4C9-7F078A5B7E45}" srcOrd="0" destOrd="0" presId="urn:microsoft.com/office/officeart/2005/8/layout/vList2"/>
    <dgm:cxn modelId="{1C396A4C-A5D9-4C68-BF56-9D1796CA1E52}" type="presParOf" srcId="{DD223C02-2E7F-4214-A0F3-7372C904E7EB}" destId="{FFBBEC74-2DB6-4393-BC65-5C36BA2F08C8}" srcOrd="1" destOrd="0" presId="urn:microsoft.com/office/officeart/2005/8/layout/vList2"/>
    <dgm:cxn modelId="{4EF40D81-7E17-4C55-A5D5-E4FF259A178A}" type="presParOf" srcId="{DD223C02-2E7F-4214-A0F3-7372C904E7EB}" destId="{03BE1847-F1A8-4001-A909-AD9C20817301}" srcOrd="2" destOrd="0" presId="urn:microsoft.com/office/officeart/2005/8/layout/vList2"/>
    <dgm:cxn modelId="{5B8B6433-6B38-4702-A437-876E12C593F7}" type="presParOf" srcId="{DD223C02-2E7F-4214-A0F3-7372C904E7EB}" destId="{23FC79D7-2D5A-44D4-A5EB-BB84B2B1D2A0}" srcOrd="3" destOrd="0" presId="urn:microsoft.com/office/officeart/2005/8/layout/vList2"/>
    <dgm:cxn modelId="{F86B9B25-5120-4F76-9E5E-73C12FC86C5B}" type="presParOf" srcId="{DD223C02-2E7F-4214-A0F3-7372C904E7EB}" destId="{D1E8613E-EA01-4C10-BE9A-DB5C39CD82A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6D005E-A9A3-4418-81BB-DA373C126BE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08E03DB-FECA-488C-8DAC-5E99AEB3284E}">
      <dgm:prSet/>
      <dgm:spPr/>
      <dgm:t>
        <a:bodyPr/>
        <a:lstStyle/>
        <a:p>
          <a:r>
            <a:rPr lang="en-US" dirty="0"/>
            <a:t>Once the testing is complete, results will print.</a:t>
          </a:r>
        </a:p>
      </dgm:t>
    </dgm:pt>
    <dgm:pt modelId="{29CB96FC-C316-4880-966A-F16CF52A8CDD}" type="parTrans" cxnId="{B97A8CD5-1ED3-4AF7-B946-AEED38372B4D}">
      <dgm:prSet/>
      <dgm:spPr/>
      <dgm:t>
        <a:bodyPr/>
        <a:lstStyle/>
        <a:p>
          <a:endParaRPr lang="en-US"/>
        </a:p>
      </dgm:t>
    </dgm:pt>
    <dgm:pt modelId="{F629373E-89BB-459E-BAFB-307C2A990F75}" type="sibTrans" cxnId="{B97A8CD5-1ED3-4AF7-B946-AEED38372B4D}">
      <dgm:prSet/>
      <dgm:spPr/>
      <dgm:t>
        <a:bodyPr/>
        <a:lstStyle/>
        <a:p>
          <a:endParaRPr lang="en-US"/>
        </a:p>
      </dgm:t>
    </dgm:pt>
    <dgm:pt modelId="{C3FDD0DB-9A8C-4C66-A7AA-2E57E4C54F8B}">
      <dgm:prSet/>
      <dgm:spPr/>
      <dgm:t>
        <a:bodyPr/>
        <a:lstStyle/>
        <a:p>
          <a:r>
            <a:rPr lang="en-US" dirty="0"/>
            <a:t>Make sure to use full patient ID (SSN) for the results to transmit to CPRS.</a:t>
          </a:r>
        </a:p>
      </dgm:t>
    </dgm:pt>
    <dgm:pt modelId="{4E787332-C4D2-42CE-8964-8890E7469E5B}" type="parTrans" cxnId="{FBF570A4-A9F2-41AA-91A8-812410DA46E9}">
      <dgm:prSet/>
      <dgm:spPr/>
      <dgm:t>
        <a:bodyPr/>
        <a:lstStyle/>
        <a:p>
          <a:endParaRPr lang="en-US"/>
        </a:p>
      </dgm:t>
    </dgm:pt>
    <dgm:pt modelId="{07711348-2F3F-4FDA-AA41-932363C2FC38}" type="sibTrans" cxnId="{FBF570A4-A9F2-41AA-91A8-812410DA46E9}">
      <dgm:prSet/>
      <dgm:spPr/>
      <dgm:t>
        <a:bodyPr/>
        <a:lstStyle/>
        <a:p>
          <a:endParaRPr lang="en-US"/>
        </a:p>
      </dgm:t>
    </dgm:pt>
    <dgm:pt modelId="{8B43DCBE-EBBE-4DFD-84E8-85AB0683D696}">
      <dgm:prSet/>
      <dgm:spPr/>
      <dgm:t>
        <a:bodyPr/>
        <a:lstStyle/>
        <a:p>
          <a:r>
            <a:rPr lang="en-US" dirty="0"/>
            <a:t>Please do not use order number when entering patient ID. Provider written order is required in CPRS per The Joint Commission.</a:t>
          </a:r>
        </a:p>
      </dgm:t>
    </dgm:pt>
    <dgm:pt modelId="{00A0C810-BF60-4555-834C-ABBCDE15E9A2}" type="parTrans" cxnId="{55FCED55-BC86-4B09-9B14-BD09DF394A96}">
      <dgm:prSet/>
      <dgm:spPr/>
      <dgm:t>
        <a:bodyPr/>
        <a:lstStyle/>
        <a:p>
          <a:endParaRPr lang="en-US"/>
        </a:p>
      </dgm:t>
    </dgm:pt>
    <dgm:pt modelId="{4D830281-B9CB-4A66-896B-8192A3630099}" type="sibTrans" cxnId="{55FCED55-BC86-4B09-9B14-BD09DF394A96}">
      <dgm:prSet/>
      <dgm:spPr/>
      <dgm:t>
        <a:bodyPr/>
        <a:lstStyle/>
        <a:p>
          <a:endParaRPr lang="en-US"/>
        </a:p>
      </dgm:t>
    </dgm:pt>
    <dgm:pt modelId="{6AB624C6-A92B-4E57-B703-6AAAEF9A907F}" type="pres">
      <dgm:prSet presAssocID="{806D005E-A9A3-4418-81BB-DA373C126BE0}" presName="vert0" presStyleCnt="0">
        <dgm:presLayoutVars>
          <dgm:dir/>
          <dgm:animOne val="branch"/>
          <dgm:animLvl val="lvl"/>
        </dgm:presLayoutVars>
      </dgm:prSet>
      <dgm:spPr/>
    </dgm:pt>
    <dgm:pt modelId="{2931105B-2731-44B5-9116-1D97A3CD7C78}" type="pres">
      <dgm:prSet presAssocID="{808E03DB-FECA-488C-8DAC-5E99AEB3284E}" presName="thickLine" presStyleLbl="alignNode1" presStyleIdx="0" presStyleCnt="3"/>
      <dgm:spPr/>
    </dgm:pt>
    <dgm:pt modelId="{64C7A3EB-2A97-481C-AB4E-7B6BEC80BAA0}" type="pres">
      <dgm:prSet presAssocID="{808E03DB-FECA-488C-8DAC-5E99AEB3284E}" presName="horz1" presStyleCnt="0"/>
      <dgm:spPr/>
    </dgm:pt>
    <dgm:pt modelId="{D3C0347E-7D26-4824-94CE-46A14C1AC851}" type="pres">
      <dgm:prSet presAssocID="{808E03DB-FECA-488C-8DAC-5E99AEB3284E}" presName="tx1" presStyleLbl="revTx" presStyleIdx="0" presStyleCnt="3"/>
      <dgm:spPr/>
    </dgm:pt>
    <dgm:pt modelId="{B1B3B8BA-4B09-4AF2-9547-247F142CFCCA}" type="pres">
      <dgm:prSet presAssocID="{808E03DB-FECA-488C-8DAC-5E99AEB3284E}" presName="vert1" presStyleCnt="0"/>
      <dgm:spPr/>
    </dgm:pt>
    <dgm:pt modelId="{44BD6EF8-B8D9-4BFE-B694-588D9E43E5E8}" type="pres">
      <dgm:prSet presAssocID="{C3FDD0DB-9A8C-4C66-A7AA-2E57E4C54F8B}" presName="thickLine" presStyleLbl="alignNode1" presStyleIdx="1" presStyleCnt="3"/>
      <dgm:spPr/>
    </dgm:pt>
    <dgm:pt modelId="{9CB65263-0304-4BB4-B1D6-9FAB01CE9B8F}" type="pres">
      <dgm:prSet presAssocID="{C3FDD0DB-9A8C-4C66-A7AA-2E57E4C54F8B}" presName="horz1" presStyleCnt="0"/>
      <dgm:spPr/>
    </dgm:pt>
    <dgm:pt modelId="{1F4C8296-BE90-4EB7-A3B2-875635D6C54A}" type="pres">
      <dgm:prSet presAssocID="{C3FDD0DB-9A8C-4C66-A7AA-2E57E4C54F8B}" presName="tx1" presStyleLbl="revTx" presStyleIdx="1" presStyleCnt="3"/>
      <dgm:spPr/>
    </dgm:pt>
    <dgm:pt modelId="{D0301005-E639-4471-9465-F55F37E611A8}" type="pres">
      <dgm:prSet presAssocID="{C3FDD0DB-9A8C-4C66-A7AA-2E57E4C54F8B}" presName="vert1" presStyleCnt="0"/>
      <dgm:spPr/>
    </dgm:pt>
    <dgm:pt modelId="{3F2F6DD7-EF26-4262-974C-56E38A4D0EE0}" type="pres">
      <dgm:prSet presAssocID="{8B43DCBE-EBBE-4DFD-84E8-85AB0683D696}" presName="thickLine" presStyleLbl="alignNode1" presStyleIdx="2" presStyleCnt="3"/>
      <dgm:spPr/>
    </dgm:pt>
    <dgm:pt modelId="{9B5C579D-E0A8-4895-B701-0E2C07CB0EFD}" type="pres">
      <dgm:prSet presAssocID="{8B43DCBE-EBBE-4DFD-84E8-85AB0683D696}" presName="horz1" presStyleCnt="0"/>
      <dgm:spPr/>
    </dgm:pt>
    <dgm:pt modelId="{E3CA20B4-3998-4346-B11E-37799A3871AF}" type="pres">
      <dgm:prSet presAssocID="{8B43DCBE-EBBE-4DFD-84E8-85AB0683D696}" presName="tx1" presStyleLbl="revTx" presStyleIdx="2" presStyleCnt="3"/>
      <dgm:spPr/>
    </dgm:pt>
    <dgm:pt modelId="{138E8D19-A207-4BE7-BA26-61A12ACF991E}" type="pres">
      <dgm:prSet presAssocID="{8B43DCBE-EBBE-4DFD-84E8-85AB0683D696}" presName="vert1" presStyleCnt="0"/>
      <dgm:spPr/>
    </dgm:pt>
  </dgm:ptLst>
  <dgm:cxnLst>
    <dgm:cxn modelId="{586BE518-0C2E-44AC-AE0F-DAB6C6BBC591}" type="presOf" srcId="{806D005E-A9A3-4418-81BB-DA373C126BE0}" destId="{6AB624C6-A92B-4E57-B703-6AAAEF9A907F}" srcOrd="0" destOrd="0" presId="urn:microsoft.com/office/officeart/2008/layout/LinedList"/>
    <dgm:cxn modelId="{A0E51A2E-064A-4B5F-AB0C-FCEC93488841}" type="presOf" srcId="{8B43DCBE-EBBE-4DFD-84E8-85AB0683D696}" destId="{E3CA20B4-3998-4346-B11E-37799A3871AF}" srcOrd="0" destOrd="0" presId="urn:microsoft.com/office/officeart/2008/layout/LinedList"/>
    <dgm:cxn modelId="{00D1254D-BEA5-49D2-8173-3A248844CC29}" type="presOf" srcId="{C3FDD0DB-9A8C-4C66-A7AA-2E57E4C54F8B}" destId="{1F4C8296-BE90-4EB7-A3B2-875635D6C54A}" srcOrd="0" destOrd="0" presId="urn:microsoft.com/office/officeart/2008/layout/LinedList"/>
    <dgm:cxn modelId="{55FCED55-BC86-4B09-9B14-BD09DF394A96}" srcId="{806D005E-A9A3-4418-81BB-DA373C126BE0}" destId="{8B43DCBE-EBBE-4DFD-84E8-85AB0683D696}" srcOrd="2" destOrd="0" parTransId="{00A0C810-BF60-4555-834C-ABBCDE15E9A2}" sibTransId="{4D830281-B9CB-4A66-896B-8192A3630099}"/>
    <dgm:cxn modelId="{1337857E-08EF-40DB-B437-17D348F7A7EB}" type="presOf" srcId="{808E03DB-FECA-488C-8DAC-5E99AEB3284E}" destId="{D3C0347E-7D26-4824-94CE-46A14C1AC851}" srcOrd="0" destOrd="0" presId="urn:microsoft.com/office/officeart/2008/layout/LinedList"/>
    <dgm:cxn modelId="{FBF570A4-A9F2-41AA-91A8-812410DA46E9}" srcId="{806D005E-A9A3-4418-81BB-DA373C126BE0}" destId="{C3FDD0DB-9A8C-4C66-A7AA-2E57E4C54F8B}" srcOrd="1" destOrd="0" parTransId="{4E787332-C4D2-42CE-8964-8890E7469E5B}" sibTransId="{07711348-2F3F-4FDA-AA41-932363C2FC38}"/>
    <dgm:cxn modelId="{B97A8CD5-1ED3-4AF7-B946-AEED38372B4D}" srcId="{806D005E-A9A3-4418-81BB-DA373C126BE0}" destId="{808E03DB-FECA-488C-8DAC-5E99AEB3284E}" srcOrd="0" destOrd="0" parTransId="{29CB96FC-C316-4880-966A-F16CF52A8CDD}" sibTransId="{F629373E-89BB-459E-BAFB-307C2A990F75}"/>
    <dgm:cxn modelId="{E3E175C2-FF8B-4519-8B40-036852CDDEBD}" type="presParOf" srcId="{6AB624C6-A92B-4E57-B703-6AAAEF9A907F}" destId="{2931105B-2731-44B5-9116-1D97A3CD7C78}" srcOrd="0" destOrd="0" presId="urn:microsoft.com/office/officeart/2008/layout/LinedList"/>
    <dgm:cxn modelId="{AA73AFB7-1ABB-4376-9BE6-6C7AD8A65448}" type="presParOf" srcId="{6AB624C6-A92B-4E57-B703-6AAAEF9A907F}" destId="{64C7A3EB-2A97-481C-AB4E-7B6BEC80BAA0}" srcOrd="1" destOrd="0" presId="urn:microsoft.com/office/officeart/2008/layout/LinedList"/>
    <dgm:cxn modelId="{3B6AA0ED-3B45-413B-9915-EEFEBB16EF8C}" type="presParOf" srcId="{64C7A3EB-2A97-481C-AB4E-7B6BEC80BAA0}" destId="{D3C0347E-7D26-4824-94CE-46A14C1AC851}" srcOrd="0" destOrd="0" presId="urn:microsoft.com/office/officeart/2008/layout/LinedList"/>
    <dgm:cxn modelId="{4BD14098-7522-4547-B7A7-F5DBAF1387F1}" type="presParOf" srcId="{64C7A3EB-2A97-481C-AB4E-7B6BEC80BAA0}" destId="{B1B3B8BA-4B09-4AF2-9547-247F142CFCCA}" srcOrd="1" destOrd="0" presId="urn:microsoft.com/office/officeart/2008/layout/LinedList"/>
    <dgm:cxn modelId="{028A2E53-565C-40E7-85E0-FA2A340638A5}" type="presParOf" srcId="{6AB624C6-A92B-4E57-B703-6AAAEF9A907F}" destId="{44BD6EF8-B8D9-4BFE-B694-588D9E43E5E8}" srcOrd="2" destOrd="0" presId="urn:microsoft.com/office/officeart/2008/layout/LinedList"/>
    <dgm:cxn modelId="{5D4161C8-C560-4A65-B5E2-04845066216A}" type="presParOf" srcId="{6AB624C6-A92B-4E57-B703-6AAAEF9A907F}" destId="{9CB65263-0304-4BB4-B1D6-9FAB01CE9B8F}" srcOrd="3" destOrd="0" presId="urn:microsoft.com/office/officeart/2008/layout/LinedList"/>
    <dgm:cxn modelId="{5F81A27C-925C-4BD7-BEF5-0D53468BDEF9}" type="presParOf" srcId="{9CB65263-0304-4BB4-B1D6-9FAB01CE9B8F}" destId="{1F4C8296-BE90-4EB7-A3B2-875635D6C54A}" srcOrd="0" destOrd="0" presId="urn:microsoft.com/office/officeart/2008/layout/LinedList"/>
    <dgm:cxn modelId="{ED2FC9CC-547F-42FC-8D52-5B16420EA70F}" type="presParOf" srcId="{9CB65263-0304-4BB4-B1D6-9FAB01CE9B8F}" destId="{D0301005-E639-4471-9465-F55F37E611A8}" srcOrd="1" destOrd="0" presId="urn:microsoft.com/office/officeart/2008/layout/LinedList"/>
    <dgm:cxn modelId="{A2163483-AE53-4724-B78B-90D0CBF61803}" type="presParOf" srcId="{6AB624C6-A92B-4E57-B703-6AAAEF9A907F}" destId="{3F2F6DD7-EF26-4262-974C-56E38A4D0EE0}" srcOrd="4" destOrd="0" presId="urn:microsoft.com/office/officeart/2008/layout/LinedList"/>
    <dgm:cxn modelId="{C927C0A7-CD13-4109-9794-CE63DE7ABE6B}" type="presParOf" srcId="{6AB624C6-A92B-4E57-B703-6AAAEF9A907F}" destId="{9B5C579D-E0A8-4895-B701-0E2C07CB0EFD}" srcOrd="5" destOrd="0" presId="urn:microsoft.com/office/officeart/2008/layout/LinedList"/>
    <dgm:cxn modelId="{1C1E2B3E-82BB-463E-A286-330AF82AA2FB}" type="presParOf" srcId="{9B5C579D-E0A8-4895-B701-0E2C07CB0EFD}" destId="{E3CA20B4-3998-4346-B11E-37799A3871AF}" srcOrd="0" destOrd="0" presId="urn:microsoft.com/office/officeart/2008/layout/LinedList"/>
    <dgm:cxn modelId="{BC1ECA53-7B78-45D7-BFD8-6B1D8BD3BF05}" type="presParOf" srcId="{9B5C579D-E0A8-4895-B701-0E2C07CB0EFD}" destId="{138E8D19-A207-4BE7-BA26-61A12ACF991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734337-17F1-4E42-BBE7-F06D9C1B1C5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C08BE3-09EC-4DB6-A79B-C277D6886FD4}">
      <dgm:prSet/>
      <dgm:spPr/>
      <dgm:t>
        <a:bodyPr/>
        <a:lstStyle/>
        <a:p>
          <a:r>
            <a:rPr lang="en-US"/>
            <a:t>Daily</a:t>
          </a:r>
        </a:p>
      </dgm:t>
    </dgm:pt>
    <dgm:pt modelId="{6A59EB85-58BB-4ECB-B0B2-7FD93A8062B2}" type="parTrans" cxnId="{3D60FB07-C7F7-4C2B-A85C-F7E29A88D74B}">
      <dgm:prSet/>
      <dgm:spPr/>
      <dgm:t>
        <a:bodyPr/>
        <a:lstStyle/>
        <a:p>
          <a:endParaRPr lang="en-US"/>
        </a:p>
      </dgm:t>
    </dgm:pt>
    <dgm:pt modelId="{EA7F68FB-5172-496C-B017-1C958602B8E3}" type="sibTrans" cxnId="{3D60FB07-C7F7-4C2B-A85C-F7E29A88D74B}">
      <dgm:prSet/>
      <dgm:spPr/>
      <dgm:t>
        <a:bodyPr/>
        <a:lstStyle/>
        <a:p>
          <a:endParaRPr lang="en-US"/>
        </a:p>
      </dgm:t>
    </dgm:pt>
    <dgm:pt modelId="{C62D4B62-6C71-4471-8E6B-D278EDF752D7}">
      <dgm:prSet/>
      <dgm:spPr/>
      <dgm:t>
        <a:bodyPr/>
        <a:lstStyle/>
        <a:p>
          <a:r>
            <a:rPr lang="en-US"/>
            <a:t>Clean the test table insert with wet gauze</a:t>
          </a:r>
        </a:p>
      </dgm:t>
    </dgm:pt>
    <dgm:pt modelId="{AAEB3FF0-4E85-4C51-8A1F-A7A3F64D01A0}" type="parTrans" cxnId="{A4103940-FE22-4387-8C56-82C814161EFE}">
      <dgm:prSet/>
      <dgm:spPr/>
      <dgm:t>
        <a:bodyPr/>
        <a:lstStyle/>
        <a:p>
          <a:endParaRPr lang="en-US"/>
        </a:p>
      </dgm:t>
    </dgm:pt>
    <dgm:pt modelId="{5278FB53-170F-4267-841F-27F674D96AD8}" type="sibTrans" cxnId="{A4103940-FE22-4387-8C56-82C814161EFE}">
      <dgm:prSet/>
      <dgm:spPr/>
      <dgm:t>
        <a:bodyPr/>
        <a:lstStyle/>
        <a:p>
          <a:endParaRPr lang="en-US"/>
        </a:p>
      </dgm:t>
    </dgm:pt>
    <dgm:pt modelId="{D09291E5-672D-4A07-9343-5BC2CDAD98AA}">
      <dgm:prSet/>
      <dgm:spPr/>
      <dgm:t>
        <a:bodyPr/>
        <a:lstStyle/>
        <a:p>
          <a:r>
            <a:rPr lang="en-US"/>
            <a:t>Clean outside of instrument with Sani wipes</a:t>
          </a:r>
        </a:p>
      </dgm:t>
    </dgm:pt>
    <dgm:pt modelId="{08FB3EEE-FC78-48C6-8D7E-1FD338B3BB3A}" type="parTrans" cxnId="{24BBABC1-6313-40A5-9448-30FDE2DFE0B0}">
      <dgm:prSet/>
      <dgm:spPr/>
      <dgm:t>
        <a:bodyPr/>
        <a:lstStyle/>
        <a:p>
          <a:endParaRPr lang="en-US"/>
        </a:p>
      </dgm:t>
    </dgm:pt>
    <dgm:pt modelId="{79A7D91B-AF7E-49CD-A158-8674999380DF}" type="sibTrans" cxnId="{24BBABC1-6313-40A5-9448-30FDE2DFE0B0}">
      <dgm:prSet/>
      <dgm:spPr/>
      <dgm:t>
        <a:bodyPr/>
        <a:lstStyle/>
        <a:p>
          <a:endParaRPr lang="en-US"/>
        </a:p>
      </dgm:t>
    </dgm:pt>
    <dgm:pt modelId="{FDE8FBA6-57B6-463D-A290-391AB7DEECA9}">
      <dgm:prSet/>
      <dgm:spPr/>
      <dgm:t>
        <a:bodyPr/>
        <a:lstStyle/>
        <a:p>
          <a:r>
            <a:rPr lang="en-US"/>
            <a:t>Ensure the analyzer operates properly</a:t>
          </a:r>
        </a:p>
      </dgm:t>
    </dgm:pt>
    <dgm:pt modelId="{9A80DBA8-E743-40C8-9D5F-7C543EAD6B9D}" type="parTrans" cxnId="{8956EACD-D14D-49F8-9DB5-20FF1E3ADB68}">
      <dgm:prSet/>
      <dgm:spPr/>
      <dgm:t>
        <a:bodyPr/>
        <a:lstStyle/>
        <a:p>
          <a:endParaRPr lang="en-US"/>
        </a:p>
      </dgm:t>
    </dgm:pt>
    <dgm:pt modelId="{6DDD1C5A-0FC4-4EE5-96BF-7BC89419B794}" type="sibTrans" cxnId="{8956EACD-D14D-49F8-9DB5-20FF1E3ADB68}">
      <dgm:prSet/>
      <dgm:spPr/>
      <dgm:t>
        <a:bodyPr/>
        <a:lstStyle/>
        <a:p>
          <a:endParaRPr lang="en-US"/>
        </a:p>
      </dgm:t>
    </dgm:pt>
    <dgm:pt modelId="{3E908660-FE14-46B8-8827-BD5DEF9B80B1}">
      <dgm:prSet/>
      <dgm:spPr/>
      <dgm:t>
        <a:bodyPr/>
        <a:lstStyle/>
        <a:p>
          <a:r>
            <a:rPr lang="en-US"/>
            <a:t>Note: Wear personal protective equipment and use universal precautions.</a:t>
          </a:r>
        </a:p>
      </dgm:t>
    </dgm:pt>
    <dgm:pt modelId="{7CC908B2-E9BA-466A-A1C6-CB6418629BC4}" type="parTrans" cxnId="{6564E4C6-646B-47B8-A0C9-E375B021CA71}">
      <dgm:prSet/>
      <dgm:spPr/>
      <dgm:t>
        <a:bodyPr/>
        <a:lstStyle/>
        <a:p>
          <a:endParaRPr lang="en-US"/>
        </a:p>
      </dgm:t>
    </dgm:pt>
    <dgm:pt modelId="{33379106-595C-4E94-A7D5-55033C39C059}" type="sibTrans" cxnId="{6564E4C6-646B-47B8-A0C9-E375B021CA71}">
      <dgm:prSet/>
      <dgm:spPr/>
      <dgm:t>
        <a:bodyPr/>
        <a:lstStyle/>
        <a:p>
          <a:endParaRPr lang="en-US"/>
        </a:p>
      </dgm:t>
    </dgm:pt>
    <dgm:pt modelId="{A20479FD-281C-4001-BB6C-D3613FBA1ED1}" type="pres">
      <dgm:prSet presAssocID="{D1734337-17F1-4E42-BBE7-F06D9C1B1C58}" presName="linear" presStyleCnt="0">
        <dgm:presLayoutVars>
          <dgm:animLvl val="lvl"/>
          <dgm:resizeHandles val="exact"/>
        </dgm:presLayoutVars>
      </dgm:prSet>
      <dgm:spPr/>
    </dgm:pt>
    <dgm:pt modelId="{40A81A89-063D-47E7-94B1-51188C98B7C2}" type="pres">
      <dgm:prSet presAssocID="{8CC08BE3-09EC-4DB6-A79B-C277D6886FD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9A53A3F-0FE8-456F-902C-2C64EEDD020E}" type="pres">
      <dgm:prSet presAssocID="{8CC08BE3-09EC-4DB6-A79B-C277D6886FD4}" presName="childText" presStyleLbl="revTx" presStyleIdx="0" presStyleCnt="1">
        <dgm:presLayoutVars>
          <dgm:bulletEnabled val="1"/>
        </dgm:presLayoutVars>
      </dgm:prSet>
      <dgm:spPr/>
    </dgm:pt>
    <dgm:pt modelId="{37984248-1E7A-4836-9A15-CAC18594407F}" type="pres">
      <dgm:prSet presAssocID="{3E908660-FE14-46B8-8827-BD5DEF9B80B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D60FB07-C7F7-4C2B-A85C-F7E29A88D74B}" srcId="{D1734337-17F1-4E42-BBE7-F06D9C1B1C58}" destId="{8CC08BE3-09EC-4DB6-A79B-C277D6886FD4}" srcOrd="0" destOrd="0" parTransId="{6A59EB85-58BB-4ECB-B0B2-7FD93A8062B2}" sibTransId="{EA7F68FB-5172-496C-B017-1C958602B8E3}"/>
    <dgm:cxn modelId="{F6D6EE12-275F-4129-9E4D-9920A6ED91ED}" type="presOf" srcId="{3E908660-FE14-46B8-8827-BD5DEF9B80B1}" destId="{37984248-1E7A-4836-9A15-CAC18594407F}" srcOrd="0" destOrd="0" presId="urn:microsoft.com/office/officeart/2005/8/layout/vList2"/>
    <dgm:cxn modelId="{60E04834-895F-4912-8F2B-CC47329CC013}" type="presOf" srcId="{8CC08BE3-09EC-4DB6-A79B-C277D6886FD4}" destId="{40A81A89-063D-47E7-94B1-51188C98B7C2}" srcOrd="0" destOrd="0" presId="urn:microsoft.com/office/officeart/2005/8/layout/vList2"/>
    <dgm:cxn modelId="{7EA58335-8AFC-4A40-AA97-F823661408B7}" type="presOf" srcId="{FDE8FBA6-57B6-463D-A290-391AB7DEECA9}" destId="{A9A53A3F-0FE8-456F-902C-2C64EEDD020E}" srcOrd="0" destOrd="2" presId="urn:microsoft.com/office/officeart/2005/8/layout/vList2"/>
    <dgm:cxn modelId="{A4103940-FE22-4387-8C56-82C814161EFE}" srcId="{8CC08BE3-09EC-4DB6-A79B-C277D6886FD4}" destId="{C62D4B62-6C71-4471-8E6B-D278EDF752D7}" srcOrd="0" destOrd="0" parTransId="{AAEB3FF0-4E85-4C51-8A1F-A7A3F64D01A0}" sibTransId="{5278FB53-170F-4267-841F-27F674D96AD8}"/>
    <dgm:cxn modelId="{3459D461-7C83-4050-99F1-C5274AC8B833}" type="presOf" srcId="{D09291E5-672D-4A07-9343-5BC2CDAD98AA}" destId="{A9A53A3F-0FE8-456F-902C-2C64EEDD020E}" srcOrd="0" destOrd="1" presId="urn:microsoft.com/office/officeart/2005/8/layout/vList2"/>
    <dgm:cxn modelId="{730B0A67-C552-4E0A-BD83-A1DB6240821A}" type="presOf" srcId="{D1734337-17F1-4E42-BBE7-F06D9C1B1C58}" destId="{A20479FD-281C-4001-BB6C-D3613FBA1ED1}" srcOrd="0" destOrd="0" presId="urn:microsoft.com/office/officeart/2005/8/layout/vList2"/>
    <dgm:cxn modelId="{B02F9972-6DDE-404E-9D32-529E0FCD3201}" type="presOf" srcId="{C62D4B62-6C71-4471-8E6B-D278EDF752D7}" destId="{A9A53A3F-0FE8-456F-902C-2C64EEDD020E}" srcOrd="0" destOrd="0" presId="urn:microsoft.com/office/officeart/2005/8/layout/vList2"/>
    <dgm:cxn modelId="{24BBABC1-6313-40A5-9448-30FDE2DFE0B0}" srcId="{8CC08BE3-09EC-4DB6-A79B-C277D6886FD4}" destId="{D09291E5-672D-4A07-9343-5BC2CDAD98AA}" srcOrd="1" destOrd="0" parTransId="{08FB3EEE-FC78-48C6-8D7E-1FD338B3BB3A}" sibTransId="{79A7D91B-AF7E-49CD-A158-8674999380DF}"/>
    <dgm:cxn modelId="{6564E4C6-646B-47B8-A0C9-E375B021CA71}" srcId="{D1734337-17F1-4E42-BBE7-F06D9C1B1C58}" destId="{3E908660-FE14-46B8-8827-BD5DEF9B80B1}" srcOrd="1" destOrd="0" parTransId="{7CC908B2-E9BA-466A-A1C6-CB6418629BC4}" sibTransId="{33379106-595C-4E94-A7D5-55033C39C059}"/>
    <dgm:cxn modelId="{8956EACD-D14D-49F8-9DB5-20FF1E3ADB68}" srcId="{8CC08BE3-09EC-4DB6-A79B-C277D6886FD4}" destId="{FDE8FBA6-57B6-463D-A290-391AB7DEECA9}" srcOrd="2" destOrd="0" parTransId="{9A80DBA8-E743-40C8-9D5F-7C543EAD6B9D}" sibTransId="{6DDD1C5A-0FC4-4EE5-96BF-7BC89419B794}"/>
    <dgm:cxn modelId="{45B45448-CBD1-4AAB-B93A-DCDD317A10AD}" type="presParOf" srcId="{A20479FD-281C-4001-BB6C-D3613FBA1ED1}" destId="{40A81A89-063D-47E7-94B1-51188C98B7C2}" srcOrd="0" destOrd="0" presId="urn:microsoft.com/office/officeart/2005/8/layout/vList2"/>
    <dgm:cxn modelId="{13FF3075-6834-47FA-A2BE-BD6127CED147}" type="presParOf" srcId="{A20479FD-281C-4001-BB6C-D3613FBA1ED1}" destId="{A9A53A3F-0FE8-456F-902C-2C64EEDD020E}" srcOrd="1" destOrd="0" presId="urn:microsoft.com/office/officeart/2005/8/layout/vList2"/>
    <dgm:cxn modelId="{7253C67A-AACB-4B96-8DF4-292F377050D7}" type="presParOf" srcId="{A20479FD-281C-4001-BB6C-D3613FBA1ED1}" destId="{37984248-1E7A-4836-9A15-CAC18594407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DC771A-11E5-4637-9DC2-BC990E9AA96A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0068A1E-BF21-426A-AFE7-19A68B43A165}">
      <dgm:prSet/>
      <dgm:spPr/>
      <dgm:t>
        <a:bodyPr/>
        <a:lstStyle/>
        <a:p>
          <a:r>
            <a:rPr lang="en-US"/>
            <a:t>Remove</a:t>
          </a:r>
        </a:p>
      </dgm:t>
    </dgm:pt>
    <dgm:pt modelId="{213CB61F-0AB0-485A-B743-A843DA34DFDE}" type="parTrans" cxnId="{3F2A1E6D-5645-4418-9695-A70A3C69863F}">
      <dgm:prSet/>
      <dgm:spPr/>
      <dgm:t>
        <a:bodyPr/>
        <a:lstStyle/>
        <a:p>
          <a:endParaRPr lang="en-US"/>
        </a:p>
      </dgm:t>
    </dgm:pt>
    <dgm:pt modelId="{4B7421A0-84F4-4997-B204-3E4827A84F91}" type="sibTrans" cxnId="{3F2A1E6D-5645-4418-9695-A70A3C69863F}">
      <dgm:prSet/>
      <dgm:spPr/>
      <dgm:t>
        <a:bodyPr/>
        <a:lstStyle/>
        <a:p>
          <a:endParaRPr lang="en-US"/>
        </a:p>
      </dgm:t>
    </dgm:pt>
    <dgm:pt modelId="{32ED61A3-9829-4C85-9DC5-F76C5B732E8B}">
      <dgm:prSet custT="1"/>
      <dgm:spPr/>
      <dgm:t>
        <a:bodyPr/>
        <a:lstStyle/>
        <a:p>
          <a:r>
            <a:rPr lang="en-US" sz="1200"/>
            <a:t>Remove test table by pulling it slowly out of the analyzer</a:t>
          </a:r>
          <a:endParaRPr lang="en-US" sz="1200" dirty="0"/>
        </a:p>
      </dgm:t>
    </dgm:pt>
    <dgm:pt modelId="{E6AFAF04-476B-475E-983C-AD774EA130F8}" type="parTrans" cxnId="{83F24279-7449-4BD6-92EA-B21D60463E27}">
      <dgm:prSet/>
      <dgm:spPr/>
      <dgm:t>
        <a:bodyPr/>
        <a:lstStyle/>
        <a:p>
          <a:endParaRPr lang="en-US"/>
        </a:p>
      </dgm:t>
    </dgm:pt>
    <dgm:pt modelId="{9D8FEAA3-7C54-48CE-ADEC-8323E3BD917A}" type="sibTrans" cxnId="{83F24279-7449-4BD6-92EA-B21D60463E27}">
      <dgm:prSet/>
      <dgm:spPr/>
      <dgm:t>
        <a:bodyPr/>
        <a:lstStyle/>
        <a:p>
          <a:endParaRPr lang="en-US"/>
        </a:p>
      </dgm:t>
    </dgm:pt>
    <dgm:pt modelId="{2053E0E8-246F-4431-9901-21A19D6FD519}">
      <dgm:prSet/>
      <dgm:spPr/>
      <dgm:t>
        <a:bodyPr/>
        <a:lstStyle/>
        <a:p>
          <a:r>
            <a:rPr lang="en-US"/>
            <a:t>Lift</a:t>
          </a:r>
        </a:p>
      </dgm:t>
    </dgm:pt>
    <dgm:pt modelId="{587F0EC5-7CB8-453B-81DB-67C7A9E544BD}" type="parTrans" cxnId="{49C2F29E-4729-4773-93BB-05C2023F6E60}">
      <dgm:prSet/>
      <dgm:spPr/>
      <dgm:t>
        <a:bodyPr/>
        <a:lstStyle/>
        <a:p>
          <a:endParaRPr lang="en-US"/>
        </a:p>
      </dgm:t>
    </dgm:pt>
    <dgm:pt modelId="{ED3A0717-148B-45C4-B983-5F459583D62A}" type="sibTrans" cxnId="{49C2F29E-4729-4773-93BB-05C2023F6E60}">
      <dgm:prSet/>
      <dgm:spPr/>
      <dgm:t>
        <a:bodyPr/>
        <a:lstStyle/>
        <a:p>
          <a:endParaRPr lang="en-US"/>
        </a:p>
      </dgm:t>
    </dgm:pt>
    <dgm:pt modelId="{AA73C658-C426-4C3D-9F77-1F864999C3F7}">
      <dgm:prSet custT="1"/>
      <dgm:spPr/>
      <dgm:t>
        <a:bodyPr/>
        <a:lstStyle/>
        <a:p>
          <a:r>
            <a:rPr lang="en-US" sz="1400"/>
            <a:t>Lift the table insert from the test table</a:t>
          </a:r>
          <a:endParaRPr lang="en-US" sz="1400" dirty="0"/>
        </a:p>
      </dgm:t>
    </dgm:pt>
    <dgm:pt modelId="{057BF828-206D-487F-B5F4-710B91FDBEC1}" type="parTrans" cxnId="{EC9E22A7-973D-4B14-85F5-967F3DD0BA84}">
      <dgm:prSet/>
      <dgm:spPr/>
      <dgm:t>
        <a:bodyPr/>
        <a:lstStyle/>
        <a:p>
          <a:endParaRPr lang="en-US"/>
        </a:p>
      </dgm:t>
    </dgm:pt>
    <dgm:pt modelId="{FF965E13-4BA9-4447-80EB-D0EDCD448314}" type="sibTrans" cxnId="{EC9E22A7-973D-4B14-85F5-967F3DD0BA84}">
      <dgm:prSet/>
      <dgm:spPr/>
      <dgm:t>
        <a:bodyPr/>
        <a:lstStyle/>
        <a:p>
          <a:endParaRPr lang="en-US"/>
        </a:p>
      </dgm:t>
    </dgm:pt>
    <dgm:pt modelId="{F5E3D7AF-BAC9-454D-AC8B-A8FF07B2D4FF}">
      <dgm:prSet/>
      <dgm:spPr/>
      <dgm:t>
        <a:bodyPr/>
        <a:lstStyle/>
        <a:p>
          <a:r>
            <a:rPr lang="en-US"/>
            <a:t>Drain</a:t>
          </a:r>
        </a:p>
      </dgm:t>
    </dgm:pt>
    <dgm:pt modelId="{D3460938-7F59-4945-9F72-21FAE12C9722}" type="parTrans" cxnId="{94A8CA6B-ED3F-4939-9C52-92CB4FA41CEB}">
      <dgm:prSet/>
      <dgm:spPr/>
      <dgm:t>
        <a:bodyPr/>
        <a:lstStyle/>
        <a:p>
          <a:endParaRPr lang="en-US"/>
        </a:p>
      </dgm:t>
    </dgm:pt>
    <dgm:pt modelId="{22481688-607F-4AF0-8F88-61F15638D100}" type="sibTrans" cxnId="{94A8CA6B-ED3F-4939-9C52-92CB4FA41CEB}">
      <dgm:prSet/>
      <dgm:spPr/>
      <dgm:t>
        <a:bodyPr/>
        <a:lstStyle/>
        <a:p>
          <a:endParaRPr lang="en-US"/>
        </a:p>
      </dgm:t>
    </dgm:pt>
    <dgm:pt modelId="{E8CF5BD6-35A8-4B12-B4B1-810E91650C8F}">
      <dgm:prSet custT="1"/>
      <dgm:spPr/>
      <dgm:t>
        <a:bodyPr/>
        <a:lstStyle/>
        <a:p>
          <a:r>
            <a:rPr lang="en-US" sz="1400"/>
            <a:t>Drain the drip tray, if necessary</a:t>
          </a:r>
        </a:p>
      </dgm:t>
    </dgm:pt>
    <dgm:pt modelId="{3692232D-1D37-4AC1-985A-965A71838973}" type="parTrans" cxnId="{B4F0B64D-6939-49AE-AC0D-AD6D37F4E62C}">
      <dgm:prSet/>
      <dgm:spPr/>
      <dgm:t>
        <a:bodyPr/>
        <a:lstStyle/>
        <a:p>
          <a:endParaRPr lang="en-US"/>
        </a:p>
      </dgm:t>
    </dgm:pt>
    <dgm:pt modelId="{C8EAFC77-93F2-40F5-88D6-ABD61B061F43}" type="sibTrans" cxnId="{B4F0B64D-6939-49AE-AC0D-AD6D37F4E62C}">
      <dgm:prSet/>
      <dgm:spPr/>
      <dgm:t>
        <a:bodyPr/>
        <a:lstStyle/>
        <a:p>
          <a:endParaRPr lang="en-US"/>
        </a:p>
      </dgm:t>
    </dgm:pt>
    <dgm:pt modelId="{4855EF90-8E7B-4550-AC9A-BDACDD1BDB1D}">
      <dgm:prSet/>
      <dgm:spPr/>
      <dgm:t>
        <a:bodyPr/>
        <a:lstStyle/>
        <a:p>
          <a:r>
            <a:rPr lang="en-US"/>
            <a:t>Wet</a:t>
          </a:r>
        </a:p>
      </dgm:t>
    </dgm:pt>
    <dgm:pt modelId="{9AED2276-8BF4-4443-B4CB-8D62C2A444AA}" type="parTrans" cxnId="{5542256E-4190-4719-8041-819F2F70D387}">
      <dgm:prSet/>
      <dgm:spPr/>
      <dgm:t>
        <a:bodyPr/>
        <a:lstStyle/>
        <a:p>
          <a:endParaRPr lang="en-US"/>
        </a:p>
      </dgm:t>
    </dgm:pt>
    <dgm:pt modelId="{EB8A15F5-F384-4BB6-94F4-464415040F79}" type="sibTrans" cxnId="{5542256E-4190-4719-8041-819F2F70D387}">
      <dgm:prSet/>
      <dgm:spPr/>
      <dgm:t>
        <a:bodyPr/>
        <a:lstStyle/>
        <a:p>
          <a:endParaRPr lang="en-US"/>
        </a:p>
      </dgm:t>
    </dgm:pt>
    <dgm:pt modelId="{2AD16240-4317-48E9-BA69-0F2B06612F9B}">
      <dgm:prSet custT="1"/>
      <dgm:spPr/>
      <dgm:t>
        <a:bodyPr/>
        <a:lstStyle/>
        <a:p>
          <a:r>
            <a:rPr lang="en-US" sz="1400"/>
            <a:t>Wet a cotton-tipped stick with water and thoroughly scrub the test table and table insert, except the white calibration bar. Do not touch the white calibration bar.</a:t>
          </a:r>
          <a:endParaRPr lang="en-US" sz="1400" dirty="0"/>
        </a:p>
      </dgm:t>
    </dgm:pt>
    <dgm:pt modelId="{3860D373-1562-47E6-B87B-951893C4F798}" type="parTrans" cxnId="{8B671CA1-35F6-4E12-9414-5A1269160906}">
      <dgm:prSet/>
      <dgm:spPr/>
      <dgm:t>
        <a:bodyPr/>
        <a:lstStyle/>
        <a:p>
          <a:endParaRPr lang="en-US"/>
        </a:p>
      </dgm:t>
    </dgm:pt>
    <dgm:pt modelId="{6434578F-F641-457C-AEE4-145C990D299F}" type="sibTrans" cxnId="{8B671CA1-35F6-4E12-9414-5A1269160906}">
      <dgm:prSet/>
      <dgm:spPr/>
      <dgm:t>
        <a:bodyPr/>
        <a:lstStyle/>
        <a:p>
          <a:endParaRPr lang="en-US"/>
        </a:p>
      </dgm:t>
    </dgm:pt>
    <dgm:pt modelId="{85DE9379-CF4C-4F43-BF5D-4CEDE364BEA2}">
      <dgm:prSet/>
      <dgm:spPr/>
      <dgm:t>
        <a:bodyPr/>
        <a:lstStyle/>
        <a:p>
          <a:r>
            <a:rPr lang="en-US"/>
            <a:t>Rinse</a:t>
          </a:r>
        </a:p>
      </dgm:t>
    </dgm:pt>
    <dgm:pt modelId="{FB7F8270-8EC0-4201-9213-CD0702AF070B}" type="parTrans" cxnId="{4D160DC6-C805-4E5C-8AEC-62B422BE1792}">
      <dgm:prSet/>
      <dgm:spPr/>
      <dgm:t>
        <a:bodyPr/>
        <a:lstStyle/>
        <a:p>
          <a:endParaRPr lang="en-US"/>
        </a:p>
      </dgm:t>
    </dgm:pt>
    <dgm:pt modelId="{54829AF2-DA23-484B-A0B3-F7263D551F0A}" type="sibTrans" cxnId="{4D160DC6-C805-4E5C-8AEC-62B422BE1792}">
      <dgm:prSet/>
      <dgm:spPr/>
      <dgm:t>
        <a:bodyPr/>
        <a:lstStyle/>
        <a:p>
          <a:endParaRPr lang="en-US"/>
        </a:p>
      </dgm:t>
    </dgm:pt>
    <dgm:pt modelId="{C09F830E-524D-4804-8E4C-6BBCAC775E7B}">
      <dgm:prSet custT="1"/>
      <dgm:spPr/>
      <dgm:t>
        <a:bodyPr/>
        <a:lstStyle/>
        <a:p>
          <a:r>
            <a:rPr lang="en-US" sz="1400"/>
            <a:t>Rinse both sides of the table insert and test table under running water, except the white calibration bar.</a:t>
          </a:r>
        </a:p>
      </dgm:t>
    </dgm:pt>
    <dgm:pt modelId="{5DBE36C1-2739-4117-8835-718E1B62ACED}" type="parTrans" cxnId="{5A7575B8-1FCC-404B-ACAA-9D6C593E7FCF}">
      <dgm:prSet/>
      <dgm:spPr/>
      <dgm:t>
        <a:bodyPr/>
        <a:lstStyle/>
        <a:p>
          <a:endParaRPr lang="en-US"/>
        </a:p>
      </dgm:t>
    </dgm:pt>
    <dgm:pt modelId="{52481E8D-0BD2-4FF0-A6B6-530BE5FDE602}" type="sibTrans" cxnId="{5A7575B8-1FCC-404B-ACAA-9D6C593E7FCF}">
      <dgm:prSet/>
      <dgm:spPr/>
      <dgm:t>
        <a:bodyPr/>
        <a:lstStyle/>
        <a:p>
          <a:endParaRPr lang="en-US"/>
        </a:p>
      </dgm:t>
    </dgm:pt>
    <dgm:pt modelId="{B89DE3AE-61F2-4E0F-934B-D31F7928A65C}">
      <dgm:prSet/>
      <dgm:spPr/>
      <dgm:t>
        <a:bodyPr/>
        <a:lstStyle/>
        <a:p>
          <a:r>
            <a:rPr lang="en-US"/>
            <a:t>Dry</a:t>
          </a:r>
        </a:p>
      </dgm:t>
    </dgm:pt>
    <dgm:pt modelId="{37247945-1F7D-42AE-A0B1-7459CFB223AA}" type="parTrans" cxnId="{4C361134-BDE3-4A87-A3BF-391214379648}">
      <dgm:prSet/>
      <dgm:spPr/>
      <dgm:t>
        <a:bodyPr/>
        <a:lstStyle/>
        <a:p>
          <a:endParaRPr lang="en-US"/>
        </a:p>
      </dgm:t>
    </dgm:pt>
    <dgm:pt modelId="{F0F6C29D-1A70-42E9-BC94-DEFEAB0A8F9F}" type="sibTrans" cxnId="{4C361134-BDE3-4A87-A3BF-391214379648}">
      <dgm:prSet/>
      <dgm:spPr/>
      <dgm:t>
        <a:bodyPr/>
        <a:lstStyle/>
        <a:p>
          <a:endParaRPr lang="en-US"/>
        </a:p>
      </dgm:t>
    </dgm:pt>
    <dgm:pt modelId="{DFC86241-F522-4E07-8871-C2DE43397E6A}">
      <dgm:prSet custT="1"/>
      <dgm:spPr/>
      <dgm:t>
        <a:bodyPr/>
        <a:lstStyle/>
        <a:p>
          <a:r>
            <a:rPr lang="en-US" sz="1400"/>
            <a:t>Dry the test table insert, examine the white calibration bar to ensure it is clean and undamaged, and insert the test table slowly halfway to the instrument.</a:t>
          </a:r>
        </a:p>
      </dgm:t>
    </dgm:pt>
    <dgm:pt modelId="{FA9273AD-D2FA-4B54-8F82-D32CD35540CC}" type="parTrans" cxnId="{B04A1595-3FDA-4F46-8534-4C1E7938C556}">
      <dgm:prSet/>
      <dgm:spPr/>
      <dgm:t>
        <a:bodyPr/>
        <a:lstStyle/>
        <a:p>
          <a:endParaRPr lang="en-US"/>
        </a:p>
      </dgm:t>
    </dgm:pt>
    <dgm:pt modelId="{F02571A2-6260-44F1-9223-FFE9E89DACA7}" type="sibTrans" cxnId="{B04A1595-3FDA-4F46-8534-4C1E7938C556}">
      <dgm:prSet/>
      <dgm:spPr/>
      <dgm:t>
        <a:bodyPr/>
        <a:lstStyle/>
        <a:p>
          <a:endParaRPr lang="en-US"/>
        </a:p>
      </dgm:t>
    </dgm:pt>
    <dgm:pt modelId="{559E907A-A3C5-4EDA-9996-6957CA73D044}">
      <dgm:prSet/>
      <dgm:spPr/>
      <dgm:t>
        <a:bodyPr/>
        <a:lstStyle/>
        <a:p>
          <a:r>
            <a:rPr lang="en-US"/>
            <a:t>Clean</a:t>
          </a:r>
        </a:p>
      </dgm:t>
    </dgm:pt>
    <dgm:pt modelId="{D644A2CA-5843-4830-984D-BA7F1550C4D9}" type="parTrans" cxnId="{86DC9F6D-2600-4277-B6ED-E1F3F44F904B}">
      <dgm:prSet/>
      <dgm:spPr/>
      <dgm:t>
        <a:bodyPr/>
        <a:lstStyle/>
        <a:p>
          <a:endParaRPr lang="en-US"/>
        </a:p>
      </dgm:t>
    </dgm:pt>
    <dgm:pt modelId="{BA15C28B-BE22-4859-AE9B-9E18B0EB01C2}" type="sibTrans" cxnId="{86DC9F6D-2600-4277-B6ED-E1F3F44F904B}">
      <dgm:prSet/>
      <dgm:spPr/>
      <dgm:t>
        <a:bodyPr/>
        <a:lstStyle/>
        <a:p>
          <a:endParaRPr lang="en-US"/>
        </a:p>
      </dgm:t>
    </dgm:pt>
    <dgm:pt modelId="{FB24101D-893F-4253-BCEF-C25B11C54F25}">
      <dgm:prSet custT="1"/>
      <dgm:spPr/>
      <dgm:t>
        <a:bodyPr/>
        <a:lstStyle/>
        <a:p>
          <a:r>
            <a:rPr lang="en-US" sz="1400"/>
            <a:t>If the white calibration bar is dirty, clean with soft cloth or lint free tissue.</a:t>
          </a:r>
        </a:p>
      </dgm:t>
    </dgm:pt>
    <dgm:pt modelId="{96C0FFA6-DE4C-4387-BDAB-3B73D3D305C8}" type="parTrans" cxnId="{7372734A-5D10-496B-8464-B8BF9356B662}">
      <dgm:prSet/>
      <dgm:spPr/>
      <dgm:t>
        <a:bodyPr/>
        <a:lstStyle/>
        <a:p>
          <a:endParaRPr lang="en-US"/>
        </a:p>
      </dgm:t>
    </dgm:pt>
    <dgm:pt modelId="{039328F7-C324-4BC8-A861-FF9440819D61}" type="sibTrans" cxnId="{7372734A-5D10-496B-8464-B8BF9356B662}">
      <dgm:prSet/>
      <dgm:spPr/>
      <dgm:t>
        <a:bodyPr/>
        <a:lstStyle/>
        <a:p>
          <a:endParaRPr lang="en-US"/>
        </a:p>
      </dgm:t>
    </dgm:pt>
    <dgm:pt modelId="{F3C51D55-744D-4A17-9304-65DF2DE9BC32}" type="pres">
      <dgm:prSet presAssocID="{4DDC771A-11E5-4637-9DC2-BC990E9AA96A}" presName="Name0" presStyleCnt="0">
        <dgm:presLayoutVars>
          <dgm:dir/>
          <dgm:animLvl val="lvl"/>
          <dgm:resizeHandles val="exact"/>
        </dgm:presLayoutVars>
      </dgm:prSet>
      <dgm:spPr/>
    </dgm:pt>
    <dgm:pt modelId="{A3DDA5FF-E3A2-4B0C-975E-79AA17FFBD6E}" type="pres">
      <dgm:prSet presAssocID="{559E907A-A3C5-4EDA-9996-6957CA73D044}" presName="boxAndChildren" presStyleCnt="0"/>
      <dgm:spPr/>
    </dgm:pt>
    <dgm:pt modelId="{2D9CE94F-8D26-41F1-85FE-43DCF7099579}" type="pres">
      <dgm:prSet presAssocID="{559E907A-A3C5-4EDA-9996-6957CA73D044}" presName="parentTextBox" presStyleLbl="alignNode1" presStyleIdx="0" presStyleCnt="7"/>
      <dgm:spPr/>
    </dgm:pt>
    <dgm:pt modelId="{3BD8CE9D-543E-447B-8913-84F52B6FDC9B}" type="pres">
      <dgm:prSet presAssocID="{559E907A-A3C5-4EDA-9996-6957CA73D044}" presName="descendantBox" presStyleLbl="bgAccFollowNode1" presStyleIdx="0" presStyleCnt="7"/>
      <dgm:spPr/>
    </dgm:pt>
    <dgm:pt modelId="{83DF7B38-D83F-4666-8175-29032EF880A1}" type="pres">
      <dgm:prSet presAssocID="{F0F6C29D-1A70-42E9-BC94-DEFEAB0A8F9F}" presName="sp" presStyleCnt="0"/>
      <dgm:spPr/>
    </dgm:pt>
    <dgm:pt modelId="{84E0C98C-A2CB-4964-84EB-4D9F8B3807F5}" type="pres">
      <dgm:prSet presAssocID="{B89DE3AE-61F2-4E0F-934B-D31F7928A65C}" presName="arrowAndChildren" presStyleCnt="0"/>
      <dgm:spPr/>
    </dgm:pt>
    <dgm:pt modelId="{D18FCEDC-9F10-417C-818E-513EEC754A89}" type="pres">
      <dgm:prSet presAssocID="{B89DE3AE-61F2-4E0F-934B-D31F7928A65C}" presName="parentTextArrow" presStyleLbl="node1" presStyleIdx="0" presStyleCnt="0"/>
      <dgm:spPr/>
    </dgm:pt>
    <dgm:pt modelId="{F7E3C993-0B5B-4F85-BB63-A5AC0346651C}" type="pres">
      <dgm:prSet presAssocID="{B89DE3AE-61F2-4E0F-934B-D31F7928A65C}" presName="arrow" presStyleLbl="alignNode1" presStyleIdx="1" presStyleCnt="7"/>
      <dgm:spPr/>
    </dgm:pt>
    <dgm:pt modelId="{4B167BD9-EF2D-4CCE-A0C7-1900A48921FC}" type="pres">
      <dgm:prSet presAssocID="{B89DE3AE-61F2-4E0F-934B-D31F7928A65C}" presName="descendantArrow" presStyleLbl="bgAccFollowNode1" presStyleIdx="1" presStyleCnt="7"/>
      <dgm:spPr/>
    </dgm:pt>
    <dgm:pt modelId="{88BF93E2-9163-442F-B478-EBAB40E7F6F0}" type="pres">
      <dgm:prSet presAssocID="{54829AF2-DA23-484B-A0B3-F7263D551F0A}" presName="sp" presStyleCnt="0"/>
      <dgm:spPr/>
    </dgm:pt>
    <dgm:pt modelId="{975C72A0-F265-464B-AEB2-3EADD60FDF1D}" type="pres">
      <dgm:prSet presAssocID="{85DE9379-CF4C-4F43-BF5D-4CEDE364BEA2}" presName="arrowAndChildren" presStyleCnt="0"/>
      <dgm:spPr/>
    </dgm:pt>
    <dgm:pt modelId="{CCA9E8D4-6545-462C-ACC1-865BF791F3D9}" type="pres">
      <dgm:prSet presAssocID="{85DE9379-CF4C-4F43-BF5D-4CEDE364BEA2}" presName="parentTextArrow" presStyleLbl="node1" presStyleIdx="0" presStyleCnt="0"/>
      <dgm:spPr/>
    </dgm:pt>
    <dgm:pt modelId="{63C64DF7-74C7-4864-8504-5E66EE86C48E}" type="pres">
      <dgm:prSet presAssocID="{85DE9379-CF4C-4F43-BF5D-4CEDE364BEA2}" presName="arrow" presStyleLbl="alignNode1" presStyleIdx="2" presStyleCnt="7"/>
      <dgm:spPr/>
    </dgm:pt>
    <dgm:pt modelId="{ECFEF76A-AF1A-41A6-8E5D-14542B1E7987}" type="pres">
      <dgm:prSet presAssocID="{85DE9379-CF4C-4F43-BF5D-4CEDE364BEA2}" presName="descendantArrow" presStyleLbl="bgAccFollowNode1" presStyleIdx="2" presStyleCnt="7"/>
      <dgm:spPr/>
    </dgm:pt>
    <dgm:pt modelId="{B47F96EB-6EB2-4249-BD2E-C99EA6E913C9}" type="pres">
      <dgm:prSet presAssocID="{EB8A15F5-F384-4BB6-94F4-464415040F79}" presName="sp" presStyleCnt="0"/>
      <dgm:spPr/>
    </dgm:pt>
    <dgm:pt modelId="{4FAE2ECA-637C-48E9-8511-14211ABF7BEB}" type="pres">
      <dgm:prSet presAssocID="{4855EF90-8E7B-4550-AC9A-BDACDD1BDB1D}" presName="arrowAndChildren" presStyleCnt="0"/>
      <dgm:spPr/>
    </dgm:pt>
    <dgm:pt modelId="{87C84518-460B-436E-B516-E85167FDF164}" type="pres">
      <dgm:prSet presAssocID="{4855EF90-8E7B-4550-AC9A-BDACDD1BDB1D}" presName="parentTextArrow" presStyleLbl="node1" presStyleIdx="0" presStyleCnt="0"/>
      <dgm:spPr/>
    </dgm:pt>
    <dgm:pt modelId="{DFB49616-D27A-45BB-99B9-AE29B3C60E6B}" type="pres">
      <dgm:prSet presAssocID="{4855EF90-8E7B-4550-AC9A-BDACDD1BDB1D}" presName="arrow" presStyleLbl="alignNode1" presStyleIdx="3" presStyleCnt="7"/>
      <dgm:spPr/>
    </dgm:pt>
    <dgm:pt modelId="{B37F8A6A-0E82-4F0C-9C4E-BFF0A8B7C8EF}" type="pres">
      <dgm:prSet presAssocID="{4855EF90-8E7B-4550-AC9A-BDACDD1BDB1D}" presName="descendantArrow" presStyleLbl="bgAccFollowNode1" presStyleIdx="3" presStyleCnt="7"/>
      <dgm:spPr/>
    </dgm:pt>
    <dgm:pt modelId="{0320FA1D-57AC-45C8-AF5B-2F1FCC24C604}" type="pres">
      <dgm:prSet presAssocID="{22481688-607F-4AF0-8F88-61F15638D100}" presName="sp" presStyleCnt="0"/>
      <dgm:spPr/>
    </dgm:pt>
    <dgm:pt modelId="{7D1B03A4-4C20-49E6-A506-3AA6B33F7E31}" type="pres">
      <dgm:prSet presAssocID="{F5E3D7AF-BAC9-454D-AC8B-A8FF07B2D4FF}" presName="arrowAndChildren" presStyleCnt="0"/>
      <dgm:spPr/>
    </dgm:pt>
    <dgm:pt modelId="{1D42F36C-EA94-432A-9FA5-B8915598107E}" type="pres">
      <dgm:prSet presAssocID="{F5E3D7AF-BAC9-454D-AC8B-A8FF07B2D4FF}" presName="parentTextArrow" presStyleLbl="node1" presStyleIdx="0" presStyleCnt="0"/>
      <dgm:spPr/>
    </dgm:pt>
    <dgm:pt modelId="{128F153A-8E0F-4FCB-A53D-9F46DCFE790E}" type="pres">
      <dgm:prSet presAssocID="{F5E3D7AF-BAC9-454D-AC8B-A8FF07B2D4FF}" presName="arrow" presStyleLbl="alignNode1" presStyleIdx="4" presStyleCnt="7"/>
      <dgm:spPr/>
    </dgm:pt>
    <dgm:pt modelId="{7438CC31-BCA9-4E3C-AD64-0C2480BBBAAA}" type="pres">
      <dgm:prSet presAssocID="{F5E3D7AF-BAC9-454D-AC8B-A8FF07B2D4FF}" presName="descendantArrow" presStyleLbl="bgAccFollowNode1" presStyleIdx="4" presStyleCnt="7"/>
      <dgm:spPr/>
    </dgm:pt>
    <dgm:pt modelId="{360F96DD-6567-40DE-82F8-992E230DA558}" type="pres">
      <dgm:prSet presAssocID="{ED3A0717-148B-45C4-B983-5F459583D62A}" presName="sp" presStyleCnt="0"/>
      <dgm:spPr/>
    </dgm:pt>
    <dgm:pt modelId="{F36BB528-90BF-4A5C-9D67-9306FD8084AE}" type="pres">
      <dgm:prSet presAssocID="{2053E0E8-246F-4431-9901-21A19D6FD519}" presName="arrowAndChildren" presStyleCnt="0"/>
      <dgm:spPr/>
    </dgm:pt>
    <dgm:pt modelId="{DA056AFE-D9F2-4851-9C2E-E9FCBDB4297E}" type="pres">
      <dgm:prSet presAssocID="{2053E0E8-246F-4431-9901-21A19D6FD519}" presName="parentTextArrow" presStyleLbl="node1" presStyleIdx="0" presStyleCnt="0"/>
      <dgm:spPr/>
    </dgm:pt>
    <dgm:pt modelId="{102A01C3-E645-4F06-B944-3A0747E098E1}" type="pres">
      <dgm:prSet presAssocID="{2053E0E8-246F-4431-9901-21A19D6FD519}" presName="arrow" presStyleLbl="alignNode1" presStyleIdx="5" presStyleCnt="7"/>
      <dgm:spPr/>
    </dgm:pt>
    <dgm:pt modelId="{FBE5CD5C-5255-4C40-99B0-28FAAE3EC81A}" type="pres">
      <dgm:prSet presAssocID="{2053E0E8-246F-4431-9901-21A19D6FD519}" presName="descendantArrow" presStyleLbl="bgAccFollowNode1" presStyleIdx="5" presStyleCnt="7"/>
      <dgm:spPr/>
    </dgm:pt>
    <dgm:pt modelId="{FD3D483B-1C80-4F25-B95B-BF7EAA6058BD}" type="pres">
      <dgm:prSet presAssocID="{4B7421A0-84F4-4997-B204-3E4827A84F91}" presName="sp" presStyleCnt="0"/>
      <dgm:spPr/>
    </dgm:pt>
    <dgm:pt modelId="{3CC6F6E0-DF03-404A-90BE-55B58DE8E0E1}" type="pres">
      <dgm:prSet presAssocID="{60068A1E-BF21-426A-AFE7-19A68B43A165}" presName="arrowAndChildren" presStyleCnt="0"/>
      <dgm:spPr/>
    </dgm:pt>
    <dgm:pt modelId="{3C6FF3DF-E4FB-4AA4-B785-7CA11B0F9EC4}" type="pres">
      <dgm:prSet presAssocID="{60068A1E-BF21-426A-AFE7-19A68B43A165}" presName="parentTextArrow" presStyleLbl="node1" presStyleIdx="0" presStyleCnt="0"/>
      <dgm:spPr/>
    </dgm:pt>
    <dgm:pt modelId="{B075A9D3-1E8F-4B48-B8C8-CF1271FE732D}" type="pres">
      <dgm:prSet presAssocID="{60068A1E-BF21-426A-AFE7-19A68B43A165}" presName="arrow" presStyleLbl="alignNode1" presStyleIdx="6" presStyleCnt="7"/>
      <dgm:spPr/>
    </dgm:pt>
    <dgm:pt modelId="{EBD3C0A6-4FD8-4B63-8448-BAD88910546B}" type="pres">
      <dgm:prSet presAssocID="{60068A1E-BF21-426A-AFE7-19A68B43A165}" presName="descendantArrow" presStyleLbl="bgAccFollowNode1" presStyleIdx="6" presStyleCnt="7"/>
      <dgm:spPr/>
    </dgm:pt>
  </dgm:ptLst>
  <dgm:cxnLst>
    <dgm:cxn modelId="{063A2F01-A9E0-4231-BB23-688AA96A177D}" type="presOf" srcId="{2053E0E8-246F-4431-9901-21A19D6FD519}" destId="{DA056AFE-D9F2-4851-9C2E-E9FCBDB4297E}" srcOrd="0" destOrd="0" presId="urn:microsoft.com/office/officeart/2016/7/layout/VerticalDownArrowProcess"/>
    <dgm:cxn modelId="{0D425402-0EB0-4E69-BAAE-CCBBF6A1A276}" type="presOf" srcId="{60068A1E-BF21-426A-AFE7-19A68B43A165}" destId="{3C6FF3DF-E4FB-4AA4-B785-7CA11B0F9EC4}" srcOrd="0" destOrd="0" presId="urn:microsoft.com/office/officeart/2016/7/layout/VerticalDownArrowProcess"/>
    <dgm:cxn modelId="{D86B2603-E003-4A34-AF45-A037E948B046}" type="presOf" srcId="{AA73C658-C426-4C3D-9F77-1F864999C3F7}" destId="{FBE5CD5C-5255-4C40-99B0-28FAAE3EC81A}" srcOrd="0" destOrd="0" presId="urn:microsoft.com/office/officeart/2016/7/layout/VerticalDownArrowProcess"/>
    <dgm:cxn modelId="{0B320E1B-D81B-4296-9782-B2BDFA7FA3FC}" type="presOf" srcId="{4855EF90-8E7B-4550-AC9A-BDACDD1BDB1D}" destId="{87C84518-460B-436E-B516-E85167FDF164}" srcOrd="0" destOrd="0" presId="urn:microsoft.com/office/officeart/2016/7/layout/VerticalDownArrowProcess"/>
    <dgm:cxn modelId="{91F52721-D129-4CA3-B516-3482408F4550}" type="presOf" srcId="{DFC86241-F522-4E07-8871-C2DE43397E6A}" destId="{4B167BD9-EF2D-4CCE-A0C7-1900A48921FC}" srcOrd="0" destOrd="0" presId="urn:microsoft.com/office/officeart/2016/7/layout/VerticalDownArrowProcess"/>
    <dgm:cxn modelId="{43B18E23-667A-4CE1-B025-7DEA737B327A}" type="presOf" srcId="{E8CF5BD6-35A8-4B12-B4B1-810E91650C8F}" destId="{7438CC31-BCA9-4E3C-AD64-0C2480BBBAAA}" srcOrd="0" destOrd="0" presId="urn:microsoft.com/office/officeart/2016/7/layout/VerticalDownArrowProcess"/>
    <dgm:cxn modelId="{7BFE6627-2BF2-4E03-8832-3D49827AF0C3}" type="presOf" srcId="{85DE9379-CF4C-4F43-BF5D-4CEDE364BEA2}" destId="{63C64DF7-74C7-4864-8504-5E66EE86C48E}" srcOrd="1" destOrd="0" presId="urn:microsoft.com/office/officeart/2016/7/layout/VerticalDownArrowProcess"/>
    <dgm:cxn modelId="{4C361134-BDE3-4A87-A3BF-391214379648}" srcId="{4DDC771A-11E5-4637-9DC2-BC990E9AA96A}" destId="{B89DE3AE-61F2-4E0F-934B-D31F7928A65C}" srcOrd="5" destOrd="0" parTransId="{37247945-1F7D-42AE-A0B1-7459CFB223AA}" sibTransId="{F0F6C29D-1A70-42E9-BC94-DEFEAB0A8F9F}"/>
    <dgm:cxn modelId="{DACAB464-9F92-4856-A16B-7CDBE95A110B}" type="presOf" srcId="{60068A1E-BF21-426A-AFE7-19A68B43A165}" destId="{B075A9D3-1E8F-4B48-B8C8-CF1271FE732D}" srcOrd="1" destOrd="0" presId="urn:microsoft.com/office/officeart/2016/7/layout/VerticalDownArrowProcess"/>
    <dgm:cxn modelId="{7372734A-5D10-496B-8464-B8BF9356B662}" srcId="{559E907A-A3C5-4EDA-9996-6957CA73D044}" destId="{FB24101D-893F-4253-BCEF-C25B11C54F25}" srcOrd="0" destOrd="0" parTransId="{96C0FFA6-DE4C-4387-BDAB-3B73D3D305C8}" sibTransId="{039328F7-C324-4BC8-A861-FF9440819D61}"/>
    <dgm:cxn modelId="{94A8CA6B-ED3F-4939-9C52-92CB4FA41CEB}" srcId="{4DDC771A-11E5-4637-9DC2-BC990E9AA96A}" destId="{F5E3D7AF-BAC9-454D-AC8B-A8FF07B2D4FF}" srcOrd="2" destOrd="0" parTransId="{D3460938-7F59-4945-9F72-21FAE12C9722}" sibTransId="{22481688-607F-4AF0-8F88-61F15638D100}"/>
    <dgm:cxn modelId="{3F2A1E6D-5645-4418-9695-A70A3C69863F}" srcId="{4DDC771A-11E5-4637-9DC2-BC990E9AA96A}" destId="{60068A1E-BF21-426A-AFE7-19A68B43A165}" srcOrd="0" destOrd="0" parTransId="{213CB61F-0AB0-485A-B743-A843DA34DFDE}" sibTransId="{4B7421A0-84F4-4997-B204-3E4827A84F91}"/>
    <dgm:cxn modelId="{86DC9F6D-2600-4277-B6ED-E1F3F44F904B}" srcId="{4DDC771A-11E5-4637-9DC2-BC990E9AA96A}" destId="{559E907A-A3C5-4EDA-9996-6957CA73D044}" srcOrd="6" destOrd="0" parTransId="{D644A2CA-5843-4830-984D-BA7F1550C4D9}" sibTransId="{BA15C28B-BE22-4859-AE9B-9E18B0EB01C2}"/>
    <dgm:cxn modelId="{B4F0B64D-6939-49AE-AC0D-AD6D37F4E62C}" srcId="{F5E3D7AF-BAC9-454D-AC8B-A8FF07B2D4FF}" destId="{E8CF5BD6-35A8-4B12-B4B1-810E91650C8F}" srcOrd="0" destOrd="0" parTransId="{3692232D-1D37-4AC1-985A-965A71838973}" sibTransId="{C8EAFC77-93F2-40F5-88D6-ABD61B061F43}"/>
    <dgm:cxn modelId="{5542256E-4190-4719-8041-819F2F70D387}" srcId="{4DDC771A-11E5-4637-9DC2-BC990E9AA96A}" destId="{4855EF90-8E7B-4550-AC9A-BDACDD1BDB1D}" srcOrd="3" destOrd="0" parTransId="{9AED2276-8BF4-4443-B4CB-8D62C2A444AA}" sibTransId="{EB8A15F5-F384-4BB6-94F4-464415040F79}"/>
    <dgm:cxn modelId="{E047F874-1167-4482-AEE1-9F95237838AF}" type="presOf" srcId="{559E907A-A3C5-4EDA-9996-6957CA73D044}" destId="{2D9CE94F-8D26-41F1-85FE-43DCF7099579}" srcOrd="0" destOrd="0" presId="urn:microsoft.com/office/officeart/2016/7/layout/VerticalDownArrowProcess"/>
    <dgm:cxn modelId="{C21B3D77-FE7F-4ED1-B105-C3CD830E01F5}" type="presOf" srcId="{4855EF90-8E7B-4550-AC9A-BDACDD1BDB1D}" destId="{DFB49616-D27A-45BB-99B9-AE29B3C60E6B}" srcOrd="1" destOrd="0" presId="urn:microsoft.com/office/officeart/2016/7/layout/VerticalDownArrowProcess"/>
    <dgm:cxn modelId="{3F756857-606C-4B2D-9DCB-0E4BC8AFCAAC}" type="presOf" srcId="{F5E3D7AF-BAC9-454D-AC8B-A8FF07B2D4FF}" destId="{1D42F36C-EA94-432A-9FA5-B8915598107E}" srcOrd="0" destOrd="0" presId="urn:microsoft.com/office/officeart/2016/7/layout/VerticalDownArrowProcess"/>
    <dgm:cxn modelId="{83F24279-7449-4BD6-92EA-B21D60463E27}" srcId="{60068A1E-BF21-426A-AFE7-19A68B43A165}" destId="{32ED61A3-9829-4C85-9DC5-F76C5B732E8B}" srcOrd="0" destOrd="0" parTransId="{E6AFAF04-476B-475E-983C-AD774EA130F8}" sibTransId="{9D8FEAA3-7C54-48CE-ADEC-8323E3BD917A}"/>
    <dgm:cxn modelId="{65046E7A-7802-4D42-9752-23CCB8CC831E}" type="presOf" srcId="{2053E0E8-246F-4431-9901-21A19D6FD519}" destId="{102A01C3-E645-4F06-B944-3A0747E098E1}" srcOrd="1" destOrd="0" presId="urn:microsoft.com/office/officeart/2016/7/layout/VerticalDownArrowProcess"/>
    <dgm:cxn modelId="{4DE01B83-BA89-4BCF-A2CB-D8DCFDD98198}" type="presOf" srcId="{F5E3D7AF-BAC9-454D-AC8B-A8FF07B2D4FF}" destId="{128F153A-8E0F-4FCB-A53D-9F46DCFE790E}" srcOrd="1" destOrd="0" presId="urn:microsoft.com/office/officeart/2016/7/layout/VerticalDownArrowProcess"/>
    <dgm:cxn modelId="{B0CED98A-8FB7-4A4F-A397-594E4698D7D5}" type="presOf" srcId="{85DE9379-CF4C-4F43-BF5D-4CEDE364BEA2}" destId="{CCA9E8D4-6545-462C-ACC1-865BF791F3D9}" srcOrd="0" destOrd="0" presId="urn:microsoft.com/office/officeart/2016/7/layout/VerticalDownArrowProcess"/>
    <dgm:cxn modelId="{B04A1595-3FDA-4F46-8534-4C1E7938C556}" srcId="{B89DE3AE-61F2-4E0F-934B-D31F7928A65C}" destId="{DFC86241-F522-4E07-8871-C2DE43397E6A}" srcOrd="0" destOrd="0" parTransId="{FA9273AD-D2FA-4B54-8F82-D32CD35540CC}" sibTransId="{F02571A2-6260-44F1-9223-FFE9E89DACA7}"/>
    <dgm:cxn modelId="{910BDF9D-DC22-4CAD-98A8-84C1D44506BE}" type="presOf" srcId="{C09F830E-524D-4804-8E4C-6BBCAC775E7B}" destId="{ECFEF76A-AF1A-41A6-8E5D-14542B1E7987}" srcOrd="0" destOrd="0" presId="urn:microsoft.com/office/officeart/2016/7/layout/VerticalDownArrowProcess"/>
    <dgm:cxn modelId="{49C2F29E-4729-4773-93BB-05C2023F6E60}" srcId="{4DDC771A-11E5-4637-9DC2-BC990E9AA96A}" destId="{2053E0E8-246F-4431-9901-21A19D6FD519}" srcOrd="1" destOrd="0" parTransId="{587F0EC5-7CB8-453B-81DB-67C7A9E544BD}" sibTransId="{ED3A0717-148B-45C4-B983-5F459583D62A}"/>
    <dgm:cxn modelId="{8B671CA1-35F6-4E12-9414-5A1269160906}" srcId="{4855EF90-8E7B-4550-AC9A-BDACDD1BDB1D}" destId="{2AD16240-4317-48E9-BA69-0F2B06612F9B}" srcOrd="0" destOrd="0" parTransId="{3860D373-1562-47E6-B87B-951893C4F798}" sibTransId="{6434578F-F641-457C-AEE4-145C990D299F}"/>
    <dgm:cxn modelId="{EC9E22A7-973D-4B14-85F5-967F3DD0BA84}" srcId="{2053E0E8-246F-4431-9901-21A19D6FD519}" destId="{AA73C658-C426-4C3D-9F77-1F864999C3F7}" srcOrd="0" destOrd="0" parTransId="{057BF828-206D-487F-B5F4-710B91FDBEC1}" sibTransId="{FF965E13-4BA9-4447-80EB-D0EDCD448314}"/>
    <dgm:cxn modelId="{BCEF6DA7-1868-4E22-B3D4-A4FFF7CB5FD3}" type="presOf" srcId="{2AD16240-4317-48E9-BA69-0F2B06612F9B}" destId="{B37F8A6A-0E82-4F0C-9C4E-BFF0A8B7C8EF}" srcOrd="0" destOrd="0" presId="urn:microsoft.com/office/officeart/2016/7/layout/VerticalDownArrowProcess"/>
    <dgm:cxn modelId="{5DA60CB8-6680-4A1C-9BB6-55A74BF6B2BE}" type="presOf" srcId="{32ED61A3-9829-4C85-9DC5-F76C5B732E8B}" destId="{EBD3C0A6-4FD8-4B63-8448-BAD88910546B}" srcOrd="0" destOrd="0" presId="urn:microsoft.com/office/officeart/2016/7/layout/VerticalDownArrowProcess"/>
    <dgm:cxn modelId="{5A7575B8-1FCC-404B-ACAA-9D6C593E7FCF}" srcId="{85DE9379-CF4C-4F43-BF5D-4CEDE364BEA2}" destId="{C09F830E-524D-4804-8E4C-6BBCAC775E7B}" srcOrd="0" destOrd="0" parTransId="{5DBE36C1-2739-4117-8835-718E1B62ACED}" sibTransId="{52481E8D-0BD2-4FF0-A6B6-530BE5FDE602}"/>
    <dgm:cxn modelId="{0286F1C2-24B1-4D64-861D-BB046A08BF52}" type="presOf" srcId="{FB24101D-893F-4253-BCEF-C25B11C54F25}" destId="{3BD8CE9D-543E-447B-8913-84F52B6FDC9B}" srcOrd="0" destOrd="0" presId="urn:microsoft.com/office/officeart/2016/7/layout/VerticalDownArrowProcess"/>
    <dgm:cxn modelId="{4D160DC6-C805-4E5C-8AEC-62B422BE1792}" srcId="{4DDC771A-11E5-4637-9DC2-BC990E9AA96A}" destId="{85DE9379-CF4C-4F43-BF5D-4CEDE364BEA2}" srcOrd="4" destOrd="0" parTransId="{FB7F8270-8EC0-4201-9213-CD0702AF070B}" sibTransId="{54829AF2-DA23-484B-A0B3-F7263D551F0A}"/>
    <dgm:cxn modelId="{997110D9-FB8B-4B79-B8E2-7A0112E82A1D}" type="presOf" srcId="{B89DE3AE-61F2-4E0F-934B-D31F7928A65C}" destId="{F7E3C993-0B5B-4F85-BB63-A5AC0346651C}" srcOrd="1" destOrd="0" presId="urn:microsoft.com/office/officeart/2016/7/layout/VerticalDownArrowProcess"/>
    <dgm:cxn modelId="{F02876F7-250F-4254-B112-E6621D3676DE}" type="presOf" srcId="{4DDC771A-11E5-4637-9DC2-BC990E9AA96A}" destId="{F3C51D55-744D-4A17-9304-65DF2DE9BC32}" srcOrd="0" destOrd="0" presId="urn:microsoft.com/office/officeart/2016/7/layout/VerticalDownArrowProcess"/>
    <dgm:cxn modelId="{762F44F8-FDDC-4917-B29F-3A0086B0C441}" type="presOf" srcId="{B89DE3AE-61F2-4E0F-934B-D31F7928A65C}" destId="{D18FCEDC-9F10-417C-818E-513EEC754A89}" srcOrd="0" destOrd="0" presId="urn:microsoft.com/office/officeart/2016/7/layout/VerticalDownArrowProcess"/>
    <dgm:cxn modelId="{B273F41C-AAE0-4955-B546-013F407343B0}" type="presParOf" srcId="{F3C51D55-744D-4A17-9304-65DF2DE9BC32}" destId="{A3DDA5FF-E3A2-4B0C-975E-79AA17FFBD6E}" srcOrd="0" destOrd="0" presId="urn:microsoft.com/office/officeart/2016/7/layout/VerticalDownArrowProcess"/>
    <dgm:cxn modelId="{01909AED-CF06-4C29-8719-81378E5333F4}" type="presParOf" srcId="{A3DDA5FF-E3A2-4B0C-975E-79AA17FFBD6E}" destId="{2D9CE94F-8D26-41F1-85FE-43DCF7099579}" srcOrd="0" destOrd="0" presId="urn:microsoft.com/office/officeart/2016/7/layout/VerticalDownArrowProcess"/>
    <dgm:cxn modelId="{404007BD-0963-4DDD-A7A4-C3F9C620EA0D}" type="presParOf" srcId="{A3DDA5FF-E3A2-4B0C-975E-79AA17FFBD6E}" destId="{3BD8CE9D-543E-447B-8913-84F52B6FDC9B}" srcOrd="1" destOrd="0" presId="urn:microsoft.com/office/officeart/2016/7/layout/VerticalDownArrowProcess"/>
    <dgm:cxn modelId="{0F6C41C2-F916-4E98-97BD-0DB7E1AE1D04}" type="presParOf" srcId="{F3C51D55-744D-4A17-9304-65DF2DE9BC32}" destId="{83DF7B38-D83F-4666-8175-29032EF880A1}" srcOrd="1" destOrd="0" presId="urn:microsoft.com/office/officeart/2016/7/layout/VerticalDownArrowProcess"/>
    <dgm:cxn modelId="{3E8CB6DF-001E-47C8-A817-EE0B902355D2}" type="presParOf" srcId="{F3C51D55-744D-4A17-9304-65DF2DE9BC32}" destId="{84E0C98C-A2CB-4964-84EB-4D9F8B3807F5}" srcOrd="2" destOrd="0" presId="urn:microsoft.com/office/officeart/2016/7/layout/VerticalDownArrowProcess"/>
    <dgm:cxn modelId="{DA351E2E-E5D0-489F-AA59-67F740D85086}" type="presParOf" srcId="{84E0C98C-A2CB-4964-84EB-4D9F8B3807F5}" destId="{D18FCEDC-9F10-417C-818E-513EEC754A89}" srcOrd="0" destOrd="0" presId="urn:microsoft.com/office/officeart/2016/7/layout/VerticalDownArrowProcess"/>
    <dgm:cxn modelId="{BD563EC1-8A6C-4E83-8EF0-0C6B600F3294}" type="presParOf" srcId="{84E0C98C-A2CB-4964-84EB-4D9F8B3807F5}" destId="{F7E3C993-0B5B-4F85-BB63-A5AC0346651C}" srcOrd="1" destOrd="0" presId="urn:microsoft.com/office/officeart/2016/7/layout/VerticalDownArrowProcess"/>
    <dgm:cxn modelId="{D5AD892B-423C-45B5-BBB6-782619DF2494}" type="presParOf" srcId="{84E0C98C-A2CB-4964-84EB-4D9F8B3807F5}" destId="{4B167BD9-EF2D-4CCE-A0C7-1900A48921FC}" srcOrd="2" destOrd="0" presId="urn:microsoft.com/office/officeart/2016/7/layout/VerticalDownArrowProcess"/>
    <dgm:cxn modelId="{C131C43D-6A43-4514-B7FF-C916AA5E6C2E}" type="presParOf" srcId="{F3C51D55-744D-4A17-9304-65DF2DE9BC32}" destId="{88BF93E2-9163-442F-B478-EBAB40E7F6F0}" srcOrd="3" destOrd="0" presId="urn:microsoft.com/office/officeart/2016/7/layout/VerticalDownArrowProcess"/>
    <dgm:cxn modelId="{F17C1AD5-A104-4E77-AE97-169660391AEC}" type="presParOf" srcId="{F3C51D55-744D-4A17-9304-65DF2DE9BC32}" destId="{975C72A0-F265-464B-AEB2-3EADD60FDF1D}" srcOrd="4" destOrd="0" presId="urn:microsoft.com/office/officeart/2016/7/layout/VerticalDownArrowProcess"/>
    <dgm:cxn modelId="{6009812D-C73B-4A25-8352-F9DC48E49094}" type="presParOf" srcId="{975C72A0-F265-464B-AEB2-3EADD60FDF1D}" destId="{CCA9E8D4-6545-462C-ACC1-865BF791F3D9}" srcOrd="0" destOrd="0" presId="urn:microsoft.com/office/officeart/2016/7/layout/VerticalDownArrowProcess"/>
    <dgm:cxn modelId="{F70B36DB-BE2D-4D30-8324-B68BA6907E4D}" type="presParOf" srcId="{975C72A0-F265-464B-AEB2-3EADD60FDF1D}" destId="{63C64DF7-74C7-4864-8504-5E66EE86C48E}" srcOrd="1" destOrd="0" presId="urn:microsoft.com/office/officeart/2016/7/layout/VerticalDownArrowProcess"/>
    <dgm:cxn modelId="{A9411AFC-2D77-45A6-AD88-2A03F6673C9B}" type="presParOf" srcId="{975C72A0-F265-464B-AEB2-3EADD60FDF1D}" destId="{ECFEF76A-AF1A-41A6-8E5D-14542B1E7987}" srcOrd="2" destOrd="0" presId="urn:microsoft.com/office/officeart/2016/7/layout/VerticalDownArrowProcess"/>
    <dgm:cxn modelId="{98F60387-E7CA-4D78-B214-00EBB3818F5F}" type="presParOf" srcId="{F3C51D55-744D-4A17-9304-65DF2DE9BC32}" destId="{B47F96EB-6EB2-4249-BD2E-C99EA6E913C9}" srcOrd="5" destOrd="0" presId="urn:microsoft.com/office/officeart/2016/7/layout/VerticalDownArrowProcess"/>
    <dgm:cxn modelId="{56CFC05B-F369-4183-9000-9A0022741A4D}" type="presParOf" srcId="{F3C51D55-744D-4A17-9304-65DF2DE9BC32}" destId="{4FAE2ECA-637C-48E9-8511-14211ABF7BEB}" srcOrd="6" destOrd="0" presId="urn:microsoft.com/office/officeart/2016/7/layout/VerticalDownArrowProcess"/>
    <dgm:cxn modelId="{32D80F38-FE1E-4CE5-910F-50836C92CA5C}" type="presParOf" srcId="{4FAE2ECA-637C-48E9-8511-14211ABF7BEB}" destId="{87C84518-460B-436E-B516-E85167FDF164}" srcOrd="0" destOrd="0" presId="urn:microsoft.com/office/officeart/2016/7/layout/VerticalDownArrowProcess"/>
    <dgm:cxn modelId="{7051C0E9-2131-49EA-8E2A-2C4026CA8837}" type="presParOf" srcId="{4FAE2ECA-637C-48E9-8511-14211ABF7BEB}" destId="{DFB49616-D27A-45BB-99B9-AE29B3C60E6B}" srcOrd="1" destOrd="0" presId="urn:microsoft.com/office/officeart/2016/7/layout/VerticalDownArrowProcess"/>
    <dgm:cxn modelId="{31AE870D-FBCF-4028-ADCC-B74277EC6090}" type="presParOf" srcId="{4FAE2ECA-637C-48E9-8511-14211ABF7BEB}" destId="{B37F8A6A-0E82-4F0C-9C4E-BFF0A8B7C8EF}" srcOrd="2" destOrd="0" presId="urn:microsoft.com/office/officeart/2016/7/layout/VerticalDownArrowProcess"/>
    <dgm:cxn modelId="{64E7CEE9-8850-4F58-A614-848DF18DC837}" type="presParOf" srcId="{F3C51D55-744D-4A17-9304-65DF2DE9BC32}" destId="{0320FA1D-57AC-45C8-AF5B-2F1FCC24C604}" srcOrd="7" destOrd="0" presId="urn:microsoft.com/office/officeart/2016/7/layout/VerticalDownArrowProcess"/>
    <dgm:cxn modelId="{42F4AF3E-3664-43C7-A915-8E2B583FC5C9}" type="presParOf" srcId="{F3C51D55-744D-4A17-9304-65DF2DE9BC32}" destId="{7D1B03A4-4C20-49E6-A506-3AA6B33F7E31}" srcOrd="8" destOrd="0" presId="urn:microsoft.com/office/officeart/2016/7/layout/VerticalDownArrowProcess"/>
    <dgm:cxn modelId="{D9225560-43E4-42B2-B163-607BF994D924}" type="presParOf" srcId="{7D1B03A4-4C20-49E6-A506-3AA6B33F7E31}" destId="{1D42F36C-EA94-432A-9FA5-B8915598107E}" srcOrd="0" destOrd="0" presId="urn:microsoft.com/office/officeart/2016/7/layout/VerticalDownArrowProcess"/>
    <dgm:cxn modelId="{7597B8DA-2FC4-4B17-83C4-CC1262BD3C1A}" type="presParOf" srcId="{7D1B03A4-4C20-49E6-A506-3AA6B33F7E31}" destId="{128F153A-8E0F-4FCB-A53D-9F46DCFE790E}" srcOrd="1" destOrd="0" presId="urn:microsoft.com/office/officeart/2016/7/layout/VerticalDownArrowProcess"/>
    <dgm:cxn modelId="{BCC7F0AF-7D0A-4011-97DF-7C218280E3DB}" type="presParOf" srcId="{7D1B03A4-4C20-49E6-A506-3AA6B33F7E31}" destId="{7438CC31-BCA9-4E3C-AD64-0C2480BBBAAA}" srcOrd="2" destOrd="0" presId="urn:microsoft.com/office/officeart/2016/7/layout/VerticalDownArrowProcess"/>
    <dgm:cxn modelId="{DF1BD92F-FCE6-4CE3-AE95-93EADCD2E5F6}" type="presParOf" srcId="{F3C51D55-744D-4A17-9304-65DF2DE9BC32}" destId="{360F96DD-6567-40DE-82F8-992E230DA558}" srcOrd="9" destOrd="0" presId="urn:microsoft.com/office/officeart/2016/7/layout/VerticalDownArrowProcess"/>
    <dgm:cxn modelId="{DFD4CA19-7C7C-4C86-8F07-32D34D3B15FE}" type="presParOf" srcId="{F3C51D55-744D-4A17-9304-65DF2DE9BC32}" destId="{F36BB528-90BF-4A5C-9D67-9306FD8084AE}" srcOrd="10" destOrd="0" presId="urn:microsoft.com/office/officeart/2016/7/layout/VerticalDownArrowProcess"/>
    <dgm:cxn modelId="{7D9E801F-44E9-4C88-9FDF-D9D4E653DCC4}" type="presParOf" srcId="{F36BB528-90BF-4A5C-9D67-9306FD8084AE}" destId="{DA056AFE-D9F2-4851-9C2E-E9FCBDB4297E}" srcOrd="0" destOrd="0" presId="urn:microsoft.com/office/officeart/2016/7/layout/VerticalDownArrowProcess"/>
    <dgm:cxn modelId="{7A92CEEF-3973-46A6-98F1-6622EBD73829}" type="presParOf" srcId="{F36BB528-90BF-4A5C-9D67-9306FD8084AE}" destId="{102A01C3-E645-4F06-B944-3A0747E098E1}" srcOrd="1" destOrd="0" presId="urn:microsoft.com/office/officeart/2016/7/layout/VerticalDownArrowProcess"/>
    <dgm:cxn modelId="{FEB4C92A-5293-4852-B1A8-5703491E0423}" type="presParOf" srcId="{F36BB528-90BF-4A5C-9D67-9306FD8084AE}" destId="{FBE5CD5C-5255-4C40-99B0-28FAAE3EC81A}" srcOrd="2" destOrd="0" presId="urn:microsoft.com/office/officeart/2016/7/layout/VerticalDownArrowProcess"/>
    <dgm:cxn modelId="{099C545C-EB13-4FEE-BBA9-419D7DDFC9C7}" type="presParOf" srcId="{F3C51D55-744D-4A17-9304-65DF2DE9BC32}" destId="{FD3D483B-1C80-4F25-B95B-BF7EAA6058BD}" srcOrd="11" destOrd="0" presId="urn:microsoft.com/office/officeart/2016/7/layout/VerticalDownArrowProcess"/>
    <dgm:cxn modelId="{FFBAEC6B-9257-4ED6-AD2C-773303C5A01C}" type="presParOf" srcId="{F3C51D55-744D-4A17-9304-65DF2DE9BC32}" destId="{3CC6F6E0-DF03-404A-90BE-55B58DE8E0E1}" srcOrd="12" destOrd="0" presId="urn:microsoft.com/office/officeart/2016/7/layout/VerticalDownArrowProcess"/>
    <dgm:cxn modelId="{3DC4C113-0AF8-4326-9F7E-2983A72B4CC4}" type="presParOf" srcId="{3CC6F6E0-DF03-404A-90BE-55B58DE8E0E1}" destId="{3C6FF3DF-E4FB-4AA4-B785-7CA11B0F9EC4}" srcOrd="0" destOrd="0" presId="urn:microsoft.com/office/officeart/2016/7/layout/VerticalDownArrowProcess"/>
    <dgm:cxn modelId="{729D15C1-45A2-463A-B545-D2F3CAAEDFD8}" type="presParOf" srcId="{3CC6F6E0-DF03-404A-90BE-55B58DE8E0E1}" destId="{B075A9D3-1E8F-4B48-B8C8-CF1271FE732D}" srcOrd="1" destOrd="0" presId="urn:microsoft.com/office/officeart/2016/7/layout/VerticalDownArrowProcess"/>
    <dgm:cxn modelId="{D7DF3821-AEF8-4E51-A274-F079A399970E}" type="presParOf" srcId="{3CC6F6E0-DF03-404A-90BE-55B58DE8E0E1}" destId="{EBD3C0A6-4FD8-4B63-8448-BAD88910546B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9AE1BC-E22F-448B-A094-773607865D82}" type="doc">
      <dgm:prSet loTypeId="urn:microsoft.com/office/officeart/2005/8/layout/process4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EA3CA69-6F09-43E2-B8D2-C5E7ADFA550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/>
            <a:t>You have completed this portion. </a:t>
          </a:r>
          <a:r>
            <a:rPr lang="en-US" b="1" u="sng"/>
            <a:t>Please go to the exam section</a:t>
          </a:r>
          <a:r>
            <a:rPr lang="en-US"/>
            <a:t>. Passing score is </a:t>
          </a:r>
          <a:r>
            <a:rPr lang="en-US">
              <a:solidFill>
                <a:srgbClr val="FF0000"/>
              </a:solidFill>
            </a:rPr>
            <a:t>80%</a:t>
          </a:r>
          <a:r>
            <a:rPr lang="en-US"/>
            <a:t> or above.</a:t>
          </a:r>
          <a:endParaRPr lang="en-US" dirty="0"/>
        </a:p>
      </dgm:t>
    </dgm:pt>
    <dgm:pt modelId="{11DF89FE-E731-488C-8821-BD8979D9ECFE}" type="parTrans" cxnId="{2FE3763A-DE5E-4931-BABA-AFA6F9BD6135}">
      <dgm:prSet/>
      <dgm:spPr/>
      <dgm:t>
        <a:bodyPr/>
        <a:lstStyle/>
        <a:p>
          <a:endParaRPr lang="en-US"/>
        </a:p>
      </dgm:t>
    </dgm:pt>
    <dgm:pt modelId="{90640A94-1067-4D0D-9D42-1B21DDF62213}" type="sibTrans" cxnId="{2FE3763A-DE5E-4931-BABA-AFA6F9BD6135}">
      <dgm:prSet/>
      <dgm:spPr/>
      <dgm:t>
        <a:bodyPr/>
        <a:lstStyle/>
        <a:p>
          <a:endParaRPr lang="en-US"/>
        </a:p>
      </dgm:t>
    </dgm:pt>
    <dgm:pt modelId="{95A59DA1-4E4B-411C-8E39-B33F0B53AF3B}" type="pres">
      <dgm:prSet presAssocID="{519AE1BC-E22F-448B-A094-773607865D82}" presName="Name0" presStyleCnt="0">
        <dgm:presLayoutVars>
          <dgm:dir/>
          <dgm:animLvl val="lvl"/>
          <dgm:resizeHandles val="exact"/>
        </dgm:presLayoutVars>
      </dgm:prSet>
      <dgm:spPr/>
    </dgm:pt>
    <dgm:pt modelId="{5B2F272D-0C15-4C6A-9EE6-A4EF20C3B9D2}" type="pres">
      <dgm:prSet presAssocID="{5EA3CA69-6F09-43E2-B8D2-C5E7ADFA5505}" presName="boxAndChildren" presStyleCnt="0"/>
      <dgm:spPr/>
    </dgm:pt>
    <dgm:pt modelId="{EC01FA61-D3BD-4547-A7C6-613E91137FB4}" type="pres">
      <dgm:prSet presAssocID="{5EA3CA69-6F09-43E2-B8D2-C5E7ADFA5505}" presName="parentTextBox" presStyleLbl="node1" presStyleIdx="0" presStyleCnt="1" custScaleY="78965"/>
      <dgm:spPr/>
    </dgm:pt>
  </dgm:ptLst>
  <dgm:cxnLst>
    <dgm:cxn modelId="{2FE3763A-DE5E-4931-BABA-AFA6F9BD6135}" srcId="{519AE1BC-E22F-448B-A094-773607865D82}" destId="{5EA3CA69-6F09-43E2-B8D2-C5E7ADFA5505}" srcOrd="0" destOrd="0" parTransId="{11DF89FE-E731-488C-8821-BD8979D9ECFE}" sibTransId="{90640A94-1067-4D0D-9D42-1B21DDF62213}"/>
    <dgm:cxn modelId="{06B87497-B5BD-4C0D-AB29-251E1863386C}" type="presOf" srcId="{519AE1BC-E22F-448B-A094-773607865D82}" destId="{95A59DA1-4E4B-411C-8E39-B33F0B53AF3B}" srcOrd="0" destOrd="0" presId="urn:microsoft.com/office/officeart/2005/8/layout/process4"/>
    <dgm:cxn modelId="{83BB91D3-F4E6-4713-8174-D956ED720C08}" type="presOf" srcId="{5EA3CA69-6F09-43E2-B8D2-C5E7ADFA5505}" destId="{EC01FA61-D3BD-4547-A7C6-613E91137FB4}" srcOrd="0" destOrd="0" presId="urn:microsoft.com/office/officeart/2005/8/layout/process4"/>
    <dgm:cxn modelId="{5547DB53-CE82-4094-8C04-F3A3EDC8DBD3}" type="presParOf" srcId="{95A59DA1-4E4B-411C-8E39-B33F0B53AF3B}" destId="{5B2F272D-0C15-4C6A-9EE6-A4EF20C3B9D2}" srcOrd="0" destOrd="0" presId="urn:microsoft.com/office/officeart/2005/8/layout/process4"/>
    <dgm:cxn modelId="{E5D86757-105E-43A7-95DD-F9483AB21EF9}" type="presParOf" srcId="{5B2F272D-0C15-4C6A-9EE6-A4EF20C3B9D2}" destId="{EC01FA61-D3BD-4547-A7C6-613E91137FB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1969F-B605-41B0-83E4-53F4C6140E47}">
      <dsp:nvSpPr>
        <dsp:cNvPr id="0" name=""/>
        <dsp:cNvSpPr/>
      </dsp:nvSpPr>
      <dsp:spPr>
        <a:xfrm>
          <a:off x="0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D6387-BA44-4701-8A86-10B95C48E8B1}">
      <dsp:nvSpPr>
        <dsp:cNvPr id="0" name=""/>
        <dsp:cNvSpPr/>
      </dsp:nvSpPr>
      <dsp:spPr>
        <a:xfrm>
          <a:off x="340480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Collect freshly-voided urine in a clean container and test as soon as possible.  The container should be filled with enough urine to allow for complete dipping of the reagent test strip areas.</a:t>
          </a:r>
        </a:p>
      </dsp:txBody>
      <dsp:txXfrm>
        <a:off x="397472" y="947936"/>
        <a:ext cx="2950338" cy="1831860"/>
      </dsp:txXfrm>
    </dsp:sp>
    <dsp:sp modelId="{204AC191-0F7C-49C3-9B28-31544AB5A2C1}">
      <dsp:nvSpPr>
        <dsp:cNvPr id="0" name=""/>
        <dsp:cNvSpPr/>
      </dsp:nvSpPr>
      <dsp:spPr>
        <a:xfrm>
          <a:off x="3745283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78A34-4543-4486-901E-3DB28EA7641C}">
      <dsp:nvSpPr>
        <dsp:cNvPr id="0" name=""/>
        <dsp:cNvSpPr/>
      </dsp:nvSpPr>
      <dsp:spPr>
        <a:xfrm>
          <a:off x="4085763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Samples are stable for 2 hour at room temperature or 4 hours refrigerated.</a:t>
          </a:r>
        </a:p>
      </dsp:txBody>
      <dsp:txXfrm>
        <a:off x="4142755" y="947936"/>
        <a:ext cx="2950338" cy="1831860"/>
      </dsp:txXfrm>
    </dsp:sp>
    <dsp:sp modelId="{4975F227-9035-4F93-ADC6-590346E38DC2}">
      <dsp:nvSpPr>
        <dsp:cNvPr id="0" name=""/>
        <dsp:cNvSpPr/>
      </dsp:nvSpPr>
      <dsp:spPr>
        <a:xfrm>
          <a:off x="7490566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4D94B-DD31-4908-81FE-2B6BD771B52F}">
      <dsp:nvSpPr>
        <dsp:cNvPr id="0" name=""/>
        <dsp:cNvSpPr/>
      </dsp:nvSpPr>
      <dsp:spPr>
        <a:xfrm>
          <a:off x="7831047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NOTE:  Sample must be at room temperature prior to analysis.</a:t>
          </a:r>
        </a:p>
      </dsp:txBody>
      <dsp:txXfrm>
        <a:off x="7888039" y="947936"/>
        <a:ext cx="2950338" cy="1831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A0D03-4EB9-4D25-B4C9-7F078A5B7E45}">
      <dsp:nvSpPr>
        <dsp:cNvPr id="0" name=""/>
        <dsp:cNvSpPr/>
      </dsp:nvSpPr>
      <dsp:spPr>
        <a:xfrm>
          <a:off x="0" y="96140"/>
          <a:ext cx="8946541" cy="1272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Must be performed every 24 hours, or before patient testing if it is not done daily.</a:t>
          </a:r>
        </a:p>
      </dsp:txBody>
      <dsp:txXfrm>
        <a:off x="62141" y="158281"/>
        <a:ext cx="8822259" cy="1148678"/>
      </dsp:txXfrm>
    </dsp:sp>
    <dsp:sp modelId="{03BE1847-F1A8-4001-A909-AD9C20817301}">
      <dsp:nvSpPr>
        <dsp:cNvPr id="0" name=""/>
        <dsp:cNvSpPr/>
      </dsp:nvSpPr>
      <dsp:spPr>
        <a:xfrm>
          <a:off x="0" y="1461260"/>
          <a:ext cx="8946541" cy="1272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Uses Cardinal Health UA Controls dropper bottles, levels Normal and Abnormal.</a:t>
          </a:r>
        </a:p>
      </dsp:txBody>
      <dsp:txXfrm>
        <a:off x="62141" y="1523401"/>
        <a:ext cx="8822259" cy="1148678"/>
      </dsp:txXfrm>
    </dsp:sp>
    <dsp:sp modelId="{D1E8613E-EA01-4C10-BE9A-DB5C39CD82A9}">
      <dsp:nvSpPr>
        <dsp:cNvPr id="0" name=""/>
        <dsp:cNvSpPr/>
      </dsp:nvSpPr>
      <dsp:spPr>
        <a:xfrm>
          <a:off x="0" y="2826380"/>
          <a:ext cx="8946541" cy="1272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Please select “Strip QC” from the analyzer’s display to perform.</a:t>
          </a:r>
        </a:p>
      </dsp:txBody>
      <dsp:txXfrm>
        <a:off x="62141" y="2888521"/>
        <a:ext cx="8822259" cy="11486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1105B-2731-44B5-9116-1D97A3CD7C78}">
      <dsp:nvSpPr>
        <dsp:cNvPr id="0" name=""/>
        <dsp:cNvSpPr/>
      </dsp:nvSpPr>
      <dsp:spPr>
        <a:xfrm>
          <a:off x="0" y="2098"/>
          <a:ext cx="468955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0347E-7D26-4824-94CE-46A14C1AC851}">
      <dsp:nvSpPr>
        <dsp:cNvPr id="0" name=""/>
        <dsp:cNvSpPr/>
      </dsp:nvSpPr>
      <dsp:spPr>
        <a:xfrm>
          <a:off x="0" y="2098"/>
          <a:ext cx="4689551" cy="1431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Once the testing is complete, results will print.</a:t>
          </a:r>
        </a:p>
      </dsp:txBody>
      <dsp:txXfrm>
        <a:off x="0" y="2098"/>
        <a:ext cx="4689551" cy="1431459"/>
      </dsp:txXfrm>
    </dsp:sp>
    <dsp:sp modelId="{44BD6EF8-B8D9-4BFE-B694-588D9E43E5E8}">
      <dsp:nvSpPr>
        <dsp:cNvPr id="0" name=""/>
        <dsp:cNvSpPr/>
      </dsp:nvSpPr>
      <dsp:spPr>
        <a:xfrm>
          <a:off x="0" y="1433558"/>
          <a:ext cx="468955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C8296-BE90-4EB7-A3B2-875635D6C54A}">
      <dsp:nvSpPr>
        <dsp:cNvPr id="0" name=""/>
        <dsp:cNvSpPr/>
      </dsp:nvSpPr>
      <dsp:spPr>
        <a:xfrm>
          <a:off x="0" y="1433558"/>
          <a:ext cx="4689551" cy="1431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Make sure to use full patient ID (SSN) for the results to transmit to CPRS.</a:t>
          </a:r>
        </a:p>
      </dsp:txBody>
      <dsp:txXfrm>
        <a:off x="0" y="1433558"/>
        <a:ext cx="4689551" cy="1431459"/>
      </dsp:txXfrm>
    </dsp:sp>
    <dsp:sp modelId="{3F2F6DD7-EF26-4262-974C-56E38A4D0EE0}">
      <dsp:nvSpPr>
        <dsp:cNvPr id="0" name=""/>
        <dsp:cNvSpPr/>
      </dsp:nvSpPr>
      <dsp:spPr>
        <a:xfrm>
          <a:off x="0" y="2865017"/>
          <a:ext cx="468955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CA20B4-3998-4346-B11E-37799A3871AF}">
      <dsp:nvSpPr>
        <dsp:cNvPr id="0" name=""/>
        <dsp:cNvSpPr/>
      </dsp:nvSpPr>
      <dsp:spPr>
        <a:xfrm>
          <a:off x="0" y="2865017"/>
          <a:ext cx="4689551" cy="1431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Please do not use order number when entering patient ID. Provider written order is required in CPRS per The Joint Commission.</a:t>
          </a:r>
        </a:p>
      </dsp:txBody>
      <dsp:txXfrm>
        <a:off x="0" y="2865017"/>
        <a:ext cx="4689551" cy="14314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81A89-063D-47E7-94B1-51188C98B7C2}">
      <dsp:nvSpPr>
        <dsp:cNvPr id="0" name=""/>
        <dsp:cNvSpPr/>
      </dsp:nvSpPr>
      <dsp:spPr>
        <a:xfrm>
          <a:off x="0" y="153371"/>
          <a:ext cx="6496050" cy="15530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Daily</a:t>
          </a:r>
        </a:p>
      </dsp:txBody>
      <dsp:txXfrm>
        <a:off x="75813" y="229184"/>
        <a:ext cx="6344424" cy="1401402"/>
      </dsp:txXfrm>
    </dsp:sp>
    <dsp:sp modelId="{A9A53A3F-0FE8-456F-902C-2C64EEDD020E}">
      <dsp:nvSpPr>
        <dsp:cNvPr id="0" name=""/>
        <dsp:cNvSpPr/>
      </dsp:nvSpPr>
      <dsp:spPr>
        <a:xfrm>
          <a:off x="0" y="1706400"/>
          <a:ext cx="6496050" cy="115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5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Clean the test table insert with wet gauze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Clean outside of instrument with Sani wipes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Ensure the analyzer operates properly</a:t>
          </a:r>
        </a:p>
      </dsp:txBody>
      <dsp:txXfrm>
        <a:off x="0" y="1706400"/>
        <a:ext cx="6496050" cy="1159200"/>
      </dsp:txXfrm>
    </dsp:sp>
    <dsp:sp modelId="{37984248-1E7A-4836-9A15-CAC18594407F}">
      <dsp:nvSpPr>
        <dsp:cNvPr id="0" name=""/>
        <dsp:cNvSpPr/>
      </dsp:nvSpPr>
      <dsp:spPr>
        <a:xfrm>
          <a:off x="0" y="2865599"/>
          <a:ext cx="6496050" cy="1553028"/>
        </a:xfrm>
        <a:prstGeom prst="roundRect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Note: Wear personal protective equipment and use universal precautions.</a:t>
          </a:r>
        </a:p>
      </dsp:txBody>
      <dsp:txXfrm>
        <a:off x="75813" y="2941412"/>
        <a:ext cx="6344424" cy="14014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CE94F-8D26-41F1-85FE-43DCF7099579}">
      <dsp:nvSpPr>
        <dsp:cNvPr id="0" name=""/>
        <dsp:cNvSpPr/>
      </dsp:nvSpPr>
      <dsp:spPr>
        <a:xfrm>
          <a:off x="0" y="5827454"/>
          <a:ext cx="1975027" cy="63769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464" tIns="156464" rIns="140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Clean</a:t>
          </a:r>
        </a:p>
      </dsp:txBody>
      <dsp:txXfrm>
        <a:off x="0" y="5827454"/>
        <a:ext cx="1975027" cy="637695"/>
      </dsp:txXfrm>
    </dsp:sp>
    <dsp:sp modelId="{3BD8CE9D-543E-447B-8913-84F52B6FDC9B}">
      <dsp:nvSpPr>
        <dsp:cNvPr id="0" name=""/>
        <dsp:cNvSpPr/>
      </dsp:nvSpPr>
      <dsp:spPr>
        <a:xfrm>
          <a:off x="1975027" y="5827454"/>
          <a:ext cx="5925081" cy="63769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189" tIns="177800" rIns="120189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If the white calibration bar is dirty, clean with soft cloth or lint free tissue.</a:t>
          </a:r>
        </a:p>
      </dsp:txBody>
      <dsp:txXfrm>
        <a:off x="1975027" y="5827454"/>
        <a:ext cx="5925081" cy="637695"/>
      </dsp:txXfrm>
    </dsp:sp>
    <dsp:sp modelId="{F7E3C993-0B5B-4F85-BB63-A5AC0346651C}">
      <dsp:nvSpPr>
        <dsp:cNvPr id="0" name=""/>
        <dsp:cNvSpPr/>
      </dsp:nvSpPr>
      <dsp:spPr>
        <a:xfrm rot="10800000">
          <a:off x="0" y="4856244"/>
          <a:ext cx="1975027" cy="98077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464" tIns="156464" rIns="140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Dry</a:t>
          </a:r>
        </a:p>
      </dsp:txBody>
      <dsp:txXfrm rot="-10800000">
        <a:off x="0" y="4856244"/>
        <a:ext cx="1975027" cy="637503"/>
      </dsp:txXfrm>
    </dsp:sp>
    <dsp:sp modelId="{4B167BD9-EF2D-4CCE-A0C7-1900A48921FC}">
      <dsp:nvSpPr>
        <dsp:cNvPr id="0" name=""/>
        <dsp:cNvSpPr/>
      </dsp:nvSpPr>
      <dsp:spPr>
        <a:xfrm>
          <a:off x="1975027" y="4856244"/>
          <a:ext cx="5925081" cy="63750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189" tIns="177800" rIns="120189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Dry the test table insert, examine the white calibration bar to ensure it is clean and undamaged, and insert the test table slowly halfway to the instrument.</a:t>
          </a:r>
        </a:p>
      </dsp:txBody>
      <dsp:txXfrm>
        <a:off x="1975027" y="4856244"/>
        <a:ext cx="5925081" cy="637503"/>
      </dsp:txXfrm>
    </dsp:sp>
    <dsp:sp modelId="{63C64DF7-74C7-4864-8504-5E66EE86C48E}">
      <dsp:nvSpPr>
        <dsp:cNvPr id="0" name=""/>
        <dsp:cNvSpPr/>
      </dsp:nvSpPr>
      <dsp:spPr>
        <a:xfrm rot="10800000">
          <a:off x="0" y="3885034"/>
          <a:ext cx="1975027" cy="98077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464" tIns="156464" rIns="140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Rinse</a:t>
          </a:r>
        </a:p>
      </dsp:txBody>
      <dsp:txXfrm rot="-10800000">
        <a:off x="0" y="3885034"/>
        <a:ext cx="1975027" cy="637503"/>
      </dsp:txXfrm>
    </dsp:sp>
    <dsp:sp modelId="{ECFEF76A-AF1A-41A6-8E5D-14542B1E7987}">
      <dsp:nvSpPr>
        <dsp:cNvPr id="0" name=""/>
        <dsp:cNvSpPr/>
      </dsp:nvSpPr>
      <dsp:spPr>
        <a:xfrm>
          <a:off x="1975027" y="3885034"/>
          <a:ext cx="5925081" cy="63750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189" tIns="177800" rIns="120189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Rinse both sides of the table insert and test table under running water, except the white calibration bar.</a:t>
          </a:r>
        </a:p>
      </dsp:txBody>
      <dsp:txXfrm>
        <a:off x="1975027" y="3885034"/>
        <a:ext cx="5925081" cy="637503"/>
      </dsp:txXfrm>
    </dsp:sp>
    <dsp:sp modelId="{DFB49616-D27A-45BB-99B9-AE29B3C60E6B}">
      <dsp:nvSpPr>
        <dsp:cNvPr id="0" name=""/>
        <dsp:cNvSpPr/>
      </dsp:nvSpPr>
      <dsp:spPr>
        <a:xfrm rot="10800000">
          <a:off x="0" y="2913824"/>
          <a:ext cx="1975027" cy="98077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464" tIns="156464" rIns="140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Wet</a:t>
          </a:r>
        </a:p>
      </dsp:txBody>
      <dsp:txXfrm rot="-10800000">
        <a:off x="0" y="2913824"/>
        <a:ext cx="1975027" cy="637503"/>
      </dsp:txXfrm>
    </dsp:sp>
    <dsp:sp modelId="{B37F8A6A-0E82-4F0C-9C4E-BFF0A8B7C8EF}">
      <dsp:nvSpPr>
        <dsp:cNvPr id="0" name=""/>
        <dsp:cNvSpPr/>
      </dsp:nvSpPr>
      <dsp:spPr>
        <a:xfrm>
          <a:off x="1975027" y="2913824"/>
          <a:ext cx="5925081" cy="63750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189" tIns="177800" rIns="120189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Wet a cotton-tipped stick with water and thoroughly scrub the test table and table insert, except the white calibration bar. Do not touch the white calibration bar.</a:t>
          </a:r>
          <a:endParaRPr lang="en-US" sz="1400" kern="1200" dirty="0"/>
        </a:p>
      </dsp:txBody>
      <dsp:txXfrm>
        <a:off x="1975027" y="2913824"/>
        <a:ext cx="5925081" cy="637503"/>
      </dsp:txXfrm>
    </dsp:sp>
    <dsp:sp modelId="{128F153A-8E0F-4FCB-A53D-9F46DCFE790E}">
      <dsp:nvSpPr>
        <dsp:cNvPr id="0" name=""/>
        <dsp:cNvSpPr/>
      </dsp:nvSpPr>
      <dsp:spPr>
        <a:xfrm rot="10800000">
          <a:off x="0" y="1942615"/>
          <a:ext cx="1975027" cy="98077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464" tIns="156464" rIns="140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Drain</a:t>
          </a:r>
        </a:p>
      </dsp:txBody>
      <dsp:txXfrm rot="-10800000">
        <a:off x="0" y="1942615"/>
        <a:ext cx="1975027" cy="637503"/>
      </dsp:txXfrm>
    </dsp:sp>
    <dsp:sp modelId="{7438CC31-BCA9-4E3C-AD64-0C2480BBBAAA}">
      <dsp:nvSpPr>
        <dsp:cNvPr id="0" name=""/>
        <dsp:cNvSpPr/>
      </dsp:nvSpPr>
      <dsp:spPr>
        <a:xfrm>
          <a:off x="1975027" y="1942615"/>
          <a:ext cx="5925081" cy="637503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189" tIns="177800" rIns="120189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Drain the drip tray, if necessary</a:t>
          </a:r>
        </a:p>
      </dsp:txBody>
      <dsp:txXfrm>
        <a:off x="1975027" y="1942615"/>
        <a:ext cx="5925081" cy="637503"/>
      </dsp:txXfrm>
    </dsp:sp>
    <dsp:sp modelId="{102A01C3-E645-4F06-B944-3A0747E098E1}">
      <dsp:nvSpPr>
        <dsp:cNvPr id="0" name=""/>
        <dsp:cNvSpPr/>
      </dsp:nvSpPr>
      <dsp:spPr>
        <a:xfrm rot="10800000">
          <a:off x="0" y="971405"/>
          <a:ext cx="1975027" cy="98077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464" tIns="156464" rIns="140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Lift</a:t>
          </a:r>
        </a:p>
      </dsp:txBody>
      <dsp:txXfrm rot="-10800000">
        <a:off x="0" y="971405"/>
        <a:ext cx="1975027" cy="637503"/>
      </dsp:txXfrm>
    </dsp:sp>
    <dsp:sp modelId="{FBE5CD5C-5255-4C40-99B0-28FAAE3EC81A}">
      <dsp:nvSpPr>
        <dsp:cNvPr id="0" name=""/>
        <dsp:cNvSpPr/>
      </dsp:nvSpPr>
      <dsp:spPr>
        <a:xfrm>
          <a:off x="1975027" y="971405"/>
          <a:ext cx="5925081" cy="63750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189" tIns="177800" rIns="120189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Lift the table insert from the test table</a:t>
          </a:r>
          <a:endParaRPr lang="en-US" sz="1400" kern="1200" dirty="0"/>
        </a:p>
      </dsp:txBody>
      <dsp:txXfrm>
        <a:off x="1975027" y="971405"/>
        <a:ext cx="5925081" cy="637503"/>
      </dsp:txXfrm>
    </dsp:sp>
    <dsp:sp modelId="{B075A9D3-1E8F-4B48-B8C8-CF1271FE732D}">
      <dsp:nvSpPr>
        <dsp:cNvPr id="0" name=""/>
        <dsp:cNvSpPr/>
      </dsp:nvSpPr>
      <dsp:spPr>
        <a:xfrm rot="10800000">
          <a:off x="0" y="195"/>
          <a:ext cx="1975027" cy="98077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464" tIns="156464" rIns="140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Remove</a:t>
          </a:r>
        </a:p>
      </dsp:txBody>
      <dsp:txXfrm rot="-10800000">
        <a:off x="0" y="195"/>
        <a:ext cx="1975027" cy="637503"/>
      </dsp:txXfrm>
    </dsp:sp>
    <dsp:sp modelId="{EBD3C0A6-4FD8-4B63-8448-BAD88910546B}">
      <dsp:nvSpPr>
        <dsp:cNvPr id="0" name=""/>
        <dsp:cNvSpPr/>
      </dsp:nvSpPr>
      <dsp:spPr>
        <a:xfrm>
          <a:off x="1975027" y="195"/>
          <a:ext cx="5925081" cy="63750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189" tIns="152400" rIns="120189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Remove test table by pulling it slowly out of the analyzer</a:t>
          </a:r>
          <a:endParaRPr lang="en-US" sz="1200" kern="1200" dirty="0"/>
        </a:p>
      </dsp:txBody>
      <dsp:txXfrm>
        <a:off x="1975027" y="195"/>
        <a:ext cx="5925081" cy="6375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1FA61-D3BD-4547-A7C6-613E91137FB4}">
      <dsp:nvSpPr>
        <dsp:cNvPr id="0" name=""/>
        <dsp:cNvSpPr/>
      </dsp:nvSpPr>
      <dsp:spPr>
        <a:xfrm>
          <a:off x="0" y="677729"/>
          <a:ext cx="10262777" cy="5088370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You have completed this portion. </a:t>
          </a:r>
          <a:r>
            <a:rPr lang="en-US" sz="6000" b="1" u="sng" kern="1200"/>
            <a:t>Please go to the exam section</a:t>
          </a:r>
          <a:r>
            <a:rPr lang="en-US" sz="6000" kern="1200"/>
            <a:t>. Passing score is </a:t>
          </a:r>
          <a:r>
            <a:rPr lang="en-US" sz="6000" kern="1200">
              <a:solidFill>
                <a:srgbClr val="FF0000"/>
              </a:solidFill>
            </a:rPr>
            <a:t>80%</a:t>
          </a:r>
          <a:r>
            <a:rPr lang="en-US" sz="6000" kern="1200"/>
            <a:t> or above.</a:t>
          </a:r>
          <a:endParaRPr lang="en-US" sz="6000" kern="1200" dirty="0"/>
        </a:p>
      </dsp:txBody>
      <dsp:txXfrm>
        <a:off x="0" y="677729"/>
        <a:ext cx="10262777" cy="5088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8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7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52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382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9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69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68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36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0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1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9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2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5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7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21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CE7-561D-4E04-A99D-129F0B2BEF4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4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CB84CE7-561D-4E04-A99D-129F0B2BEF4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2A890-112E-4D38-9CCE-A5A3D4E5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27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vagov.sharepoint.com/sites/vharicpathlab/POC%20Ancillary%20SOPs/Forms/AllItems.asp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2.png"/><Relationship Id="rId7" Type="http://schemas.openxmlformats.org/officeDocument/2006/relationships/diagramData" Target="../diagrams/data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diagramDrawing" Target="../diagrams/drawing6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6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1" y="1454964"/>
            <a:ext cx="3339281" cy="33088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0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Clinitek Status Plus</a:t>
            </a:r>
            <a:r>
              <a:rPr lang="en-US" sz="6000" baseline="-250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®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1" y="4763803"/>
            <a:ext cx="3339281" cy="146437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/>
              <a:buChar char="•"/>
            </a:pPr>
            <a:r>
              <a:rPr lang="en-US" sz="1700" dirty="0"/>
              <a:t>2024 Annual Competency</a:t>
            </a:r>
          </a:p>
          <a:p>
            <a:pPr>
              <a:buFont typeface="Arial"/>
              <a:buChar char="•"/>
            </a:pPr>
            <a:endParaRPr lang="en-US" sz="1700" b="1" dirty="0"/>
          </a:p>
          <a:p>
            <a:pPr>
              <a:buFont typeface="Arial"/>
              <a:buChar char="•"/>
            </a:pPr>
            <a:r>
              <a:rPr lang="en-US" sz="1700" b="1" dirty="0"/>
              <a:t>Must score 80% or higher on exam.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8AA56B-13BB-41BA-A4A4-87FF038B74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18" r="4822" b="2"/>
          <a:stretch/>
        </p:blipFill>
        <p:spPr>
          <a:xfrm>
            <a:off x="4634681" y="120165"/>
            <a:ext cx="755731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1B2AEB-9C03-4291-82DB-27D351F31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6276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122" y="1430178"/>
            <a:ext cx="2840019" cy="4594103"/>
          </a:xfrm>
        </p:spPr>
        <p:txBody>
          <a:bodyPr anchor="ctr">
            <a:normAutofit/>
          </a:bodyPr>
          <a:lstStyle/>
          <a:p>
            <a:r>
              <a:rPr lang="en-US" sz="4000"/>
              <a:t>Weekly Cleaning/ Maintenance</a:t>
            </a:r>
            <a:endParaRPr lang="en-US" sz="4000" dirty="0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A1F8656E-22F0-4FBE-91A0-BC69389C9A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431849"/>
              </p:ext>
            </p:extLst>
          </p:nvPr>
        </p:nvGraphicFramePr>
        <p:xfrm>
          <a:off x="3200401" y="161365"/>
          <a:ext cx="7900108" cy="6465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444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293E6-C66C-4CF0-A90B-D989349FF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 lvl="0"/>
            <a:r>
              <a:rPr lang="en-US" u="none" dirty="0">
                <a:sym typeface="Wingdings" panose="05000000000000000000" pitchFamily="2" charset="2"/>
              </a:rPr>
              <a:t>Point of Care/Ancillary </a:t>
            </a:r>
            <a:r>
              <a:rPr lang="en-US" dirty="0">
                <a:sym typeface="Wingdings" panose="05000000000000000000" pitchFamily="2" charset="2"/>
              </a:rPr>
              <a:t>procedures are in</a:t>
            </a:r>
            <a:r>
              <a:rPr lang="en-US" u="none" dirty="0">
                <a:sym typeface="Wingdings" panose="05000000000000000000" pitchFamily="2" charset="2"/>
              </a:rPr>
              <a:t> Media Lab </a:t>
            </a:r>
            <a:r>
              <a:rPr lang="en-US" dirty="0">
                <a:sym typeface="Wingdings" panose="05000000000000000000" pitchFamily="2" charset="2"/>
              </a:rPr>
              <a:t>F</a:t>
            </a:r>
            <a:r>
              <a:rPr lang="en-US" u="none" dirty="0">
                <a:sym typeface="Wingdings" panose="05000000000000000000" pitchFamily="2" charset="2"/>
              </a:rPr>
              <a:t>ederal. You can access the SOP </a:t>
            </a:r>
            <a:r>
              <a:rPr lang="en-US" dirty="0">
                <a:sym typeface="Wingdings" panose="05000000000000000000" pitchFamily="2" charset="2"/>
              </a:rPr>
              <a:t>from</a:t>
            </a:r>
            <a:r>
              <a:rPr lang="en-US" u="none" dirty="0">
                <a:sym typeface="Wingdings" panose="05000000000000000000" pitchFamily="2" charset="2"/>
              </a:rPr>
              <a:t> RIC SharePoint using the link below.</a:t>
            </a:r>
          </a:p>
          <a:p>
            <a:pPr lvl="0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Pathology &amp; Laboratory - POC Ancillary SOPs - All Documents (sharepoint.com)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en-US" u="none" dirty="0">
                <a:sym typeface="Wingdings" panose="05000000000000000000" pitchFamily="2" charset="2"/>
              </a:rPr>
              <a:t> </a:t>
            </a:r>
            <a:r>
              <a:rPr lang="en-US" u="none" dirty="0"/>
              <a:t>You can also contact Ancillary department or your supervisor if you need assistance.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773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1E981B-F06E-48B4-9275-F4B261AFC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36">
            <a:extLst>
              <a:ext uri="{FF2B5EF4-FFF2-40B4-BE49-F238E27FC236}">
                <a16:creationId xmlns:a16="http://schemas.microsoft.com/office/drawing/2014/main" id="{312E2C24-0CD2-4071-8CE2-B059993A9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24F1DC13-C830-4B86-A9C6-927F5C55D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73CEDCC-4296-4E53-8598-55B2936E66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589513"/>
              </p:ext>
            </p:extLst>
          </p:nvPr>
        </p:nvGraphicFramePr>
        <p:xfrm>
          <a:off x="828353" y="301215"/>
          <a:ext cx="10262778" cy="6443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9187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0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32" name="Freeform: Shape 26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0BB888-EA72-4F21-A2D5-89C09F640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F0547-C0B4-402A-8ED8-467208659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en-US"/>
              <a:t>To establish consistent reading of urinalysis tests in a point-of-care environment. The test is intended for use for patients experiencing a loss of kidney function, urinary tract infections, carbohydrate disorders, or liver function problems.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140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r>
              <a:rPr lang="en-US" sz="3200" dirty="0"/>
              <a:t>Clinitek Status Plus</a:t>
            </a:r>
            <a:r>
              <a:rPr lang="en-US" sz="3200" baseline="-25000" dirty="0"/>
              <a:t>®</a:t>
            </a:r>
            <a:r>
              <a:rPr lang="en-US" sz="3200" dirty="0"/>
              <a:t> is a semi-automated instrument designed to test urine Blood (Occult), Glucose, Leukocytes, Nitrites, pH, Protein, and Specific Gravity.</a:t>
            </a:r>
          </a:p>
        </p:txBody>
      </p:sp>
    </p:spTree>
    <p:extLst>
      <p:ext uri="{BB962C8B-B14F-4D97-AF65-F5344CB8AC3E}">
        <p14:creationId xmlns:p14="http://schemas.microsoft.com/office/powerpoint/2010/main" val="1314316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0">
            <a:extLst>
              <a:ext uri="{FF2B5EF4-FFF2-40B4-BE49-F238E27FC236}">
                <a16:creationId xmlns:a16="http://schemas.microsoft.com/office/drawing/2014/main" id="{613C9C0A-47AD-49A5-838A-A43281BDC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7">
            <a:extLst>
              <a:ext uri="{FF2B5EF4-FFF2-40B4-BE49-F238E27FC236}">
                <a16:creationId xmlns:a16="http://schemas.microsoft.com/office/drawing/2014/main" id="{79507746-2C84-4EB6-B021-47E528910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Specimen</a:t>
            </a:r>
          </a:p>
        </p:txBody>
      </p:sp>
      <p:sp>
        <p:nvSpPr>
          <p:cNvPr id="61" name="Rectangle 54">
            <a:extLst>
              <a:ext uri="{FF2B5EF4-FFF2-40B4-BE49-F238E27FC236}">
                <a16:creationId xmlns:a16="http://schemas.microsoft.com/office/drawing/2014/main" id="{7B0D28F5-B926-4D9B-9413-91E73A4C6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2" name="Freeform: Shape 56">
            <a:extLst>
              <a:ext uri="{FF2B5EF4-FFF2-40B4-BE49-F238E27FC236}">
                <a16:creationId xmlns:a16="http://schemas.microsoft.com/office/drawing/2014/main" id="{2B3D24C5-CE61-47C8-A0D0-C767528D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43316125-7EAA-4BAD-A556-E1020F443A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3366975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4118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/>
              <a:t>Quality Control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96EBFA-4394-4B46-9875-039A1F1D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7BBADAD-02EE-4D73-BC2A-909A3A139F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016054"/>
              </p:ext>
            </p:extLst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1266878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sz="3300">
                <a:solidFill>
                  <a:srgbClr val="FFFFFF"/>
                </a:solidFill>
              </a:rPr>
              <a:t>Quality Control Troubleshooting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0928" y="1645920"/>
            <a:ext cx="5919503" cy="4470821"/>
          </a:xfrm>
        </p:spPr>
        <p:txBody>
          <a:bodyPr>
            <a:normAutofit/>
          </a:bodyPr>
          <a:lstStyle/>
          <a:p>
            <a:r>
              <a:rPr lang="en-US" sz="2400" b="1"/>
              <a:t>Check for</a:t>
            </a:r>
          </a:p>
          <a:p>
            <a:pPr marL="800100" lvl="1" indent="-342900">
              <a:buAutoNum type="arabicPeriod"/>
            </a:pPr>
            <a:r>
              <a:rPr lang="en-US" sz="2400"/>
              <a:t>Expiration date on control solutions</a:t>
            </a:r>
          </a:p>
          <a:p>
            <a:pPr marL="800100" lvl="1" indent="-342900">
              <a:buAutoNum type="arabicPeriod"/>
            </a:pPr>
            <a:r>
              <a:rPr lang="en-US" sz="2400"/>
              <a:t>Expiration date on reagent strips</a:t>
            </a:r>
          </a:p>
          <a:p>
            <a:pPr marL="457200" lvl="1" indent="0">
              <a:buNone/>
            </a:pPr>
            <a:endParaRPr lang="en-US" sz="2400"/>
          </a:p>
          <a:p>
            <a:pPr marL="457200" lvl="1" indent="0">
              <a:buNone/>
            </a:pPr>
            <a:r>
              <a:rPr lang="en-US" sz="2400"/>
              <a:t>If QC fails twice, repeat with new vials of controls. </a:t>
            </a:r>
          </a:p>
          <a:p>
            <a:pPr marL="457200" lvl="1" indent="0">
              <a:buNone/>
            </a:pPr>
            <a:r>
              <a:rPr lang="en-US" sz="2400"/>
              <a:t>If it fails again, notify Ancillary department.</a:t>
            </a:r>
          </a:p>
          <a:p>
            <a:pPr marL="457200" lvl="1" indent="0">
              <a:buNone/>
            </a:pPr>
            <a:endParaRPr lang="en-US" dirty="0"/>
          </a:p>
          <a:p>
            <a:pPr marL="800100" lvl="1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16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61" y="331839"/>
            <a:ext cx="4166510" cy="1622321"/>
          </a:xfrm>
        </p:spPr>
        <p:txBody>
          <a:bodyPr>
            <a:normAutofit/>
          </a:bodyPr>
          <a:lstStyle/>
          <a:p>
            <a:r>
              <a:rPr lang="en-US" dirty="0"/>
              <a:t>Performing Patient Testing</a:t>
            </a:r>
          </a:p>
        </p:txBody>
      </p:sp>
      <p:sp>
        <p:nvSpPr>
          <p:cNvPr id="33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3" name="Picture 2" descr="A picture containing indoor, counter, toothbrush, sitting&#10;&#10;Description automatically generated">
            <a:extLst>
              <a:ext uri="{FF2B5EF4-FFF2-40B4-BE49-F238E27FC236}">
                <a16:creationId xmlns:a16="http://schemas.microsoft.com/office/drawing/2014/main" id="{FB770731-F0C0-4E1C-BF47-637B36C46B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7"/>
          <a:stretch/>
        </p:blipFill>
        <p:spPr>
          <a:xfrm>
            <a:off x="5663541" y="1143000"/>
            <a:ext cx="6594899" cy="4866268"/>
          </a:xfrm>
          <a:prstGeom prst="rect">
            <a:avLst/>
          </a:prstGeom>
          <a:effectLst/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DEAF0B54-F1F6-40A1-A3BA-5C3A996174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682913"/>
              </p:ext>
            </p:extLst>
          </p:nvPr>
        </p:nvGraphicFramePr>
        <p:xfrm>
          <a:off x="648931" y="2438400"/>
          <a:ext cx="4689551" cy="4298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4269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Limitations: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228" y="1143000"/>
            <a:ext cx="5919503" cy="5242682"/>
          </a:xfrm>
        </p:spPr>
        <p:txBody>
          <a:bodyPr>
            <a:noAutofit/>
          </a:bodyPr>
          <a:lstStyle/>
          <a:p>
            <a:r>
              <a:rPr lang="en-US" sz="3200" dirty="0"/>
              <a:t>The following substances in urine may affect the readability of the test pad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b="1" dirty="0"/>
              <a:t>Visible blood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b="1" dirty="0"/>
              <a:t>Drugs such as Azo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b="1" dirty="0"/>
              <a:t>Nitrofurantoin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b="1" dirty="0"/>
              <a:t>Riboflavin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b="1" dirty="0"/>
              <a:t>Hypochlorite</a:t>
            </a:r>
          </a:p>
        </p:txBody>
      </p:sp>
    </p:spTree>
    <p:extLst>
      <p:ext uri="{BB962C8B-B14F-4D97-AF65-F5344CB8AC3E}">
        <p14:creationId xmlns:p14="http://schemas.microsoft.com/office/powerpoint/2010/main" val="1780757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>
                <a:solidFill>
                  <a:srgbClr val="EBEBEB"/>
                </a:solidFill>
              </a:rPr>
              <a:t>Maintenance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C1AEA7-694E-45AF-BB0A-F59C808F85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148414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2351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227</TotalTime>
  <Words>551</Words>
  <Application>Microsoft Office PowerPoint</Application>
  <PresentationFormat>Widescreen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Wingdings</vt:lpstr>
      <vt:lpstr>Wingdings 3</vt:lpstr>
      <vt:lpstr>Ion</vt:lpstr>
      <vt:lpstr>Clinitek Status Plus®</vt:lpstr>
      <vt:lpstr>Purpose</vt:lpstr>
      <vt:lpstr>Principle</vt:lpstr>
      <vt:lpstr>Specimen</vt:lpstr>
      <vt:lpstr>Quality Control</vt:lpstr>
      <vt:lpstr>Quality Control Troubleshooting</vt:lpstr>
      <vt:lpstr>Performing Patient Testing</vt:lpstr>
      <vt:lpstr>Limitations:</vt:lpstr>
      <vt:lpstr>Maintenance</vt:lpstr>
      <vt:lpstr>Weekly Cleaning/ Maintenance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Clinitek Status Plus®</dc:title>
  <dc:creator>Tegegne, Mulu  RICVAMC</dc:creator>
  <cp:lastModifiedBy>Tegegne, Mulu  RICVAMC</cp:lastModifiedBy>
  <cp:revision>26</cp:revision>
  <dcterms:created xsi:type="dcterms:W3CDTF">2020-01-06T16:53:07Z</dcterms:created>
  <dcterms:modified xsi:type="dcterms:W3CDTF">2024-07-17T12:08:58Z</dcterms:modified>
</cp:coreProperties>
</file>