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196D8-2F2D-4B54-9147-632C3115B2EB}" type="datetimeFigureOut">
              <a:rPr lang="en-US" smtClean="0"/>
              <a:t>12/2/2011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CFDC0-7DF3-47A3-9629-C12F7BAFA2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B402E-89E0-41F9-8FCD-A3E8D77071B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494A2-1035-4EB8-A4B7-DF82C991410A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3F79-C193-41C5-99A8-CF56A88C4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A494A2-1035-4EB8-A4B7-DF82C991410A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8A3F79-C193-41C5-99A8-CF56A88C4E5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lvl="0"/>
            <a:r>
              <a:rPr lang="en-US" b="1" u="sng" dirty="0" smtClean="0"/>
              <a:t>POLICY</a:t>
            </a:r>
            <a:r>
              <a:rPr lang="en-US" dirty="0" smtClean="0"/>
              <a:t>:  It is P&amp;LMS policy that each specimen received must be labeled at the time of collection. The specimen labels must include the </a:t>
            </a:r>
            <a:r>
              <a:rPr lang="en-US" u="sng" dirty="0" smtClean="0"/>
              <a:t>patient’s full name </a:t>
            </a:r>
            <a:r>
              <a:rPr lang="en-US" dirty="0" smtClean="0"/>
              <a:t>(first, last and middle initial and suffix (JR., SR.)) </a:t>
            </a:r>
            <a:r>
              <a:rPr lang="en-US" u="sng" dirty="0" smtClean="0"/>
              <a:t>complete SSN, date and time of collection, and initials of the collector</a:t>
            </a:r>
            <a:r>
              <a:rPr lang="en-US" dirty="0" smtClean="0"/>
              <a:t>.  The </a:t>
            </a:r>
            <a:r>
              <a:rPr lang="en-US" b="1" i="1" u="sng" dirty="0" smtClean="0"/>
              <a:t>order number </a:t>
            </a:r>
            <a:r>
              <a:rPr lang="en-US" dirty="0" smtClean="0"/>
              <a:t>may be on preprinted labels, or it </a:t>
            </a:r>
            <a:r>
              <a:rPr lang="en-US" b="1" u="sng" dirty="0" smtClean="0"/>
              <a:t>may be hand written </a:t>
            </a:r>
            <a:r>
              <a:rPr lang="en-US" dirty="0" smtClean="0"/>
              <a:t>on the specimen(s).  If laboratory personnel become aware of a potential error in patient identification or other information on a specimen label, the discrepancy must be recorded on the Specimen Processing Discrepancy Log, and the specimen should be recollected.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</TotalTime>
  <Words>116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Slide 1</vt:lpstr>
    </vt:vector>
  </TitlesOfParts>
  <Company>Veterans Affairs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labeling HBPC</dc:title>
  <dc:creator>vhabirblackm1</dc:creator>
  <dc:description/>
  <cp:lastModifiedBy>vhabirblackm1</cp:lastModifiedBy>
  <cp:revision>85</cp:revision>
  <dcterms:created xsi:type="dcterms:W3CDTF">2011-11-02T14:31:04Z</dcterms:created>
  <dcterms:modified xsi:type="dcterms:W3CDTF">2011-12-02T21:50:10Z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labeling HBPC</vt:lpwstr>
  </property>
  <property fmtid="{D5CDD505-2E9C-101B-9397-08002B2CF9AE}" pid="3" name="SlideDescription">
    <vt:lpwstr/>
  </property>
</Properties>
</file>