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4CC0B-CB26-419B-B1E7-243A3A6E23E2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6764-F98D-45EC-8B13-550322DA7B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labeling specimens</a:t>
            </a:r>
            <a:r>
              <a:rPr lang="en-US" baseline="0" dirty="0" smtClean="0"/>
              <a:t> decide if they will or can go through the howdy system or if they will need regular labels.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402E-89E0-41F9-8FCD-A3E8D77071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94A2-1035-4EB8-A4B7-DF82C991410A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3F79-C193-41C5-99A8-CF56A88C4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A494A2-1035-4EB8-A4B7-DF82C991410A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8A3F79-C193-41C5-99A8-CF56A88C4E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7772400" cy="39624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latin typeface="Cambria" pitchFamily="18" charset="0"/>
              </a:rPr>
              <a:t>The following labels contain the information needed throughout the testing and reporting process: 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Accession number:</a:t>
            </a:r>
            <a:r>
              <a:rPr lang="en-US" sz="6400" dirty="0" smtClean="0">
                <a:latin typeface="Cambria" pitchFamily="18" charset="0"/>
              </a:rPr>
              <a:t> a unique identifier applied to the test request  for Howdy Specimens.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Patient ID or hospital number:</a:t>
            </a:r>
            <a:r>
              <a:rPr lang="en-US" sz="6400" dirty="0" smtClean="0">
                <a:latin typeface="Cambria" pitchFamily="18" charset="0"/>
              </a:rPr>
              <a:t> a unique identifier for the patient  (SS#)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Patient birth date, age and sex:</a:t>
            </a:r>
            <a:r>
              <a:rPr lang="en-US" sz="6400" dirty="0" smtClean="0">
                <a:latin typeface="Cambria" pitchFamily="18" charset="0"/>
              </a:rPr>
              <a:t> BD=birth date; 49Y= 49 years old; F=female 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Date and time of Collection and Initials of collector:  </a:t>
            </a:r>
            <a:r>
              <a:rPr lang="en-US" sz="6400" dirty="0" smtClean="0">
                <a:latin typeface="Cambria" pitchFamily="18" charset="0"/>
              </a:rPr>
              <a:t>xx/xx/DATE  00:00  xx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Location:</a:t>
            </a:r>
            <a:r>
              <a:rPr lang="en-US" sz="6400" dirty="0" smtClean="0">
                <a:latin typeface="Cambria" pitchFamily="18" charset="0"/>
              </a:rPr>
              <a:t> The clinic or hospital ward requesting the test  (Howdy specimens)</a:t>
            </a:r>
            <a:br>
              <a:rPr lang="en-US" sz="6400" dirty="0" smtClean="0">
                <a:latin typeface="Cambria" pitchFamily="18" charset="0"/>
              </a:rPr>
            </a:br>
            <a:r>
              <a:rPr lang="en-US" sz="6400" dirty="0" smtClean="0">
                <a:latin typeface="Cambria" pitchFamily="18" charset="0"/>
              </a:rPr>
              <a:t>(LAB = Laboratory) , (DIAL=Dialysis)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Tube type:</a:t>
            </a:r>
            <a:r>
              <a:rPr lang="en-US" sz="6400" dirty="0" smtClean="0">
                <a:latin typeface="Cambria" pitchFamily="18" charset="0"/>
              </a:rPr>
              <a:t> 1 RED 10 = red top tube, 10 ml </a:t>
            </a:r>
          </a:p>
          <a:p>
            <a:endParaRPr lang="en-US" sz="6400" b="1" dirty="0" smtClean="0">
              <a:latin typeface="Cambria" pitchFamily="18" charset="0"/>
            </a:endParaRPr>
          </a:p>
          <a:p>
            <a:r>
              <a:rPr lang="en-US" sz="6400" b="1" dirty="0" smtClean="0">
                <a:latin typeface="Cambria" pitchFamily="18" charset="0"/>
              </a:rPr>
              <a:t>Test name:</a:t>
            </a:r>
            <a:r>
              <a:rPr lang="en-US" sz="6400" dirty="0" smtClean="0">
                <a:latin typeface="Cambria" pitchFamily="18" charset="0"/>
              </a:rPr>
              <a:t> SP CULT = Culture Sputum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oadway" pitchFamily="82" charset="0"/>
              </a:rPr>
              <a:t>Specimen Labeling</a:t>
            </a:r>
            <a:endParaRPr lang="en-US" sz="3200" dirty="0">
              <a:latin typeface="Broadway" pitchFamily="8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48200" y="5410200"/>
            <a:ext cx="4038600" cy="1143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ZZTEST, ELEVEN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000-00-0011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XX/XX/DATE @ 00:00 ZZ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334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3" cstate="print"/>
          <a:srcRect l="48417" r="27885" b="86110"/>
          <a:stretch>
            <a:fillRect/>
          </a:stretch>
        </p:blipFill>
        <p:spPr bwMode="auto">
          <a:xfrm>
            <a:off x="685800" y="5410200"/>
            <a:ext cx="3124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535774">
            <a:off x="1841722" y="5914345"/>
            <a:ext cx="25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Howdy Specimens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815482">
            <a:off x="6408650" y="5703316"/>
            <a:ext cx="253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Non-Howdy Labels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126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1_Flow</vt:lpstr>
      <vt:lpstr>Slide 1</vt:lpstr>
    </vt:vector>
  </TitlesOfParts>
  <Company>Veterans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labeling HBPC</dc:title>
  <dc:creator>vhabirblackm1</dc:creator>
  <dc:description/>
  <cp:lastModifiedBy>vhabirblackm1</cp:lastModifiedBy>
  <cp:revision>85</cp:revision>
  <dcterms:created xsi:type="dcterms:W3CDTF">2011-11-02T14:31:04Z</dcterms:created>
  <dcterms:modified xsi:type="dcterms:W3CDTF">2011-12-02T21:50:10Z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labeling HBPC</vt:lpwstr>
  </property>
  <property fmtid="{D5CDD505-2E9C-101B-9397-08002B2CF9AE}" pid="3" name="SlideDescription">
    <vt:lpwstr/>
  </property>
</Properties>
</file>