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6EC9DB-FA78-4455-A095-7B589DB6B934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5E37932-FCDD-4E55-BD78-79CCEFD66C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An Example of The Chemical Inventory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228600" y="1752600"/>
          <a:ext cx="8458200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975"/>
                <a:gridCol w="2362200"/>
                <a:gridCol w="1447800"/>
                <a:gridCol w="225425"/>
                <a:gridCol w="304800"/>
                <a:gridCol w="304800"/>
                <a:gridCol w="533400"/>
                <a:gridCol w="685800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Chemical Name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Vendor or Manufacturer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Department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PPE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SH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Alcohol Prep Pads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Kendall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All Departments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Clorox Bleach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Clorox Company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All Departments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Reticulum Reducer (kit)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Ventana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Histology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CA,RP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819400" y="2819400"/>
          <a:ext cx="34290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2971800"/>
              </a:tblGrid>
              <a:tr h="304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Hazard Key</a:t>
                      </a:r>
                      <a:endParaRPr lang="en-US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Minimal/No Hazard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Slight Hazard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Moderate</a:t>
                      </a:r>
                      <a:r>
                        <a:rPr lang="en-US" sz="1000" baseline="0" dirty="0" smtClean="0">
                          <a:latin typeface="Arial" pitchFamily="34" charset="0"/>
                          <a:cs typeface="Arial" pitchFamily="34" charset="0"/>
                        </a:rPr>
                        <a:t> Hazard/Use Caution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Serious</a:t>
                      </a:r>
                      <a:r>
                        <a:rPr lang="en-US" sz="1000" baseline="0" dirty="0" smtClean="0">
                          <a:latin typeface="Arial" pitchFamily="34" charset="0"/>
                          <a:cs typeface="Arial" pitchFamily="34" charset="0"/>
                        </a:rPr>
                        <a:t> Hazard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Severe Hazard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Health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Flammability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Reactivity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PPE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Personal Protective Equipment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SH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Specific Hazard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Carcinogen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RP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Reproductive Toxin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Labcoat,</a:t>
                      </a:r>
                      <a:r>
                        <a:rPr lang="en-US" sz="1000" baseline="0" dirty="0" smtClean="0">
                          <a:latin typeface="Arial" pitchFamily="34" charset="0"/>
                          <a:cs typeface="Arial" pitchFamily="34" charset="0"/>
                        </a:rPr>
                        <a:t> Gloves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Labcoat, Gloves, Safety Glasses or Face Shield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604" name="TextBox 11"/>
          <p:cNvSpPr txBox="1">
            <a:spLocks noChangeArrowheads="1"/>
          </p:cNvSpPr>
          <p:nvPr/>
        </p:nvSpPr>
        <p:spPr bwMode="auto">
          <a:xfrm>
            <a:off x="6629400" y="1371600"/>
            <a:ext cx="2057400" cy="3698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         </a:t>
            </a:r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US" sz="1200" b="1">
                <a:solidFill>
                  <a:schemeClr val="bg1"/>
                </a:solidFill>
                <a:cs typeface="Arial" charset="0"/>
              </a:rPr>
              <a:t>Hazard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</TotalTime>
  <Words>101</Words>
  <Application>Microsoft Office PowerPoint</Application>
  <PresentationFormat>On-screen Show (4:3)</PresentationFormat>
  <Paragraphs>61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Equity</vt:lpstr>
      <vt:lpstr>Slide 1</vt:lpstr>
      <vt:lpstr>An Example of The Chemical Inventory</vt:lpstr>
    </vt:vector>
  </TitlesOfParts>
  <Company>Baylor Health Care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e66942</dc:creator>
  <cp:lastModifiedBy>e66942</cp:lastModifiedBy>
  <cp:revision>1</cp:revision>
  <dcterms:created xsi:type="dcterms:W3CDTF">2012-06-11T10:41:08Z</dcterms:created>
  <dcterms:modified xsi:type="dcterms:W3CDTF">2012-06-11T10:42:41Z</dcterms:modified>
</cp:coreProperties>
</file>