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329" r:id="rId2"/>
    <p:sldId id="335" r:id="rId3"/>
    <p:sldId id="333" r:id="rId4"/>
    <p:sldId id="334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8989FF"/>
    <a:srgbClr val="7979FF"/>
    <a:srgbClr val="CAFDFE"/>
    <a:srgbClr val="799BFB"/>
    <a:srgbClr val="B9BEFD"/>
    <a:srgbClr val="9098FC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 autoAdjust="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01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66" y="1260"/>
      </p:cViewPr>
      <p:guideLst>
        <p:guide orient="horz" pos="2927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1">
                <a:ea typeface="+mn-ea"/>
              </a:defRPr>
            </a:lvl1pPr>
          </a:lstStyle>
          <a:p>
            <a:pPr>
              <a:defRPr/>
            </a:pPr>
            <a:fld id="{A1E490F8-E510-4503-B50B-F3C2D7FA3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675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419600"/>
            <a:ext cx="50704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675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fld id="{5D74D89C-11EA-4D8A-BD62-3DD789FEE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airview powerpoint2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953000"/>
            <a:ext cx="76200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8169FE11-7C8A-4876-89C2-7363F1489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3B77C-2D6F-433A-B8B7-8155A0845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543BF-C0B9-4FB5-8DEC-484A1DDEE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53AFA-810D-4A64-B0D2-461C6188F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E554B-C5E2-46A9-BE3F-330D5A9D6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FC4B4-8794-44D2-B626-8FA15E136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234BB-2EDA-48CF-B65F-54140945E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9F4A9-F9E0-4AA8-A7A7-36A69B081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AA511-66A1-4E68-86BF-085C8E5FE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82E2F-AA7A-435B-8E7C-6D6C0B586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289DC-B1E5-4B8A-85D6-6C27CD284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airview powerpoint2_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  <a:ea typeface="+mn-ea"/>
              </a:defRPr>
            </a:lvl1pPr>
          </a:lstStyle>
          <a:p>
            <a:pPr>
              <a:defRPr/>
            </a:pPr>
            <a:fld id="{0094FB3F-393B-4E0E-9408-71C7260BF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 Book" pitchFamily="18" charset="0"/>
          <a:ea typeface="ヒラギノ角ゴ Pro W3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Documents%20and%20Settings\Paul%20and%20Cathy\Desktop\ppt%20for%20work\STAT%20-%20Dinner%20Reservations%20email.mpg" TargetMode="External"/><Relationship Id="rId1" Type="http://schemas.openxmlformats.org/officeDocument/2006/relationships/video" Target="file:///\\frmc\frmc\USERS\chill2\CS%20videos%202010\STAT%20-%20Dinner%20Reservations.mpg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209800"/>
          </a:xfrm>
        </p:spPr>
        <p:txBody>
          <a:bodyPr/>
          <a:lstStyle/>
          <a:p>
            <a:r>
              <a:rPr lang="en-US" dirty="0" smtClean="0"/>
              <a:t>Customer Service</a:t>
            </a:r>
            <a:br>
              <a:rPr lang="en-US" dirty="0" smtClean="0"/>
            </a:br>
            <a:r>
              <a:rPr lang="en-US" dirty="0" smtClean="0"/>
              <a:t>Making Fairview [it]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7620000" cy="762000"/>
          </a:xfrm>
        </p:spPr>
        <p:txBody>
          <a:bodyPr/>
          <a:lstStyle/>
          <a:p>
            <a:r>
              <a:rPr lang="en-US" sz="4000" dirty="0" smtClean="0"/>
              <a:t>RESPECT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53AFA-810D-4A64-B0D2-461C6188F55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53AFA-810D-4A64-B0D2-461C6188F5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STAT - Dinner Reservations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743200" y="1607129"/>
            <a:ext cx="3810000" cy="3117272"/>
          </a:xfrm>
          <a:prstGeom prst="rect">
            <a:avLst/>
          </a:prstGeom>
        </p:spPr>
      </p:pic>
      <p:pic>
        <p:nvPicPr>
          <p:cNvPr id="6" name="STAT - Dinner Reservations email.mpg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1066800" y="609600"/>
            <a:ext cx="708660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37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45379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4537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sz="4000" dirty="0" smtClean="0">
                <a:latin typeface="+mn-lt"/>
              </a:rPr>
              <a:t>What behaviors are inappropriate?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077200" cy="5638800"/>
          </a:xfrm>
        </p:spPr>
        <p:txBody>
          <a:bodyPr/>
          <a:lstStyle/>
          <a:p>
            <a:r>
              <a:rPr lang="en-US" sz="2600" dirty="0" smtClean="0"/>
              <a:t>Cell phone use and texting on work time</a:t>
            </a:r>
          </a:p>
          <a:p>
            <a:r>
              <a:rPr lang="en-US" sz="2600" dirty="0" smtClean="0"/>
              <a:t>Work phone line tied up on personal call</a:t>
            </a:r>
          </a:p>
          <a:p>
            <a:r>
              <a:rPr lang="en-US" sz="2600" dirty="0" smtClean="0"/>
              <a:t>Use of internet during work time</a:t>
            </a:r>
          </a:p>
          <a:p>
            <a:r>
              <a:rPr lang="en-US" sz="2600" dirty="0" smtClean="0"/>
              <a:t>Not doing her job</a:t>
            </a:r>
          </a:p>
          <a:p>
            <a:r>
              <a:rPr lang="en-US" sz="2600" dirty="0" smtClean="0"/>
              <a:t>Distracted</a:t>
            </a:r>
          </a:p>
          <a:p>
            <a:r>
              <a:rPr lang="en-US" sz="2600" dirty="0" smtClean="0"/>
              <a:t>Ignoring work brought to her</a:t>
            </a:r>
          </a:p>
          <a:p>
            <a:r>
              <a:rPr lang="en-US" sz="2600" dirty="0" smtClean="0"/>
              <a:t>Not professional</a:t>
            </a:r>
          </a:p>
          <a:p>
            <a:r>
              <a:rPr lang="en-US" sz="2600" dirty="0" smtClean="0"/>
              <a:t>Manipulative of coworkers</a:t>
            </a:r>
          </a:p>
          <a:p>
            <a:r>
              <a:rPr lang="en-US" sz="2600" dirty="0" smtClean="0"/>
              <a:t>Not responsive to TAT </a:t>
            </a:r>
          </a:p>
          <a:p>
            <a:r>
              <a:rPr lang="en-US" sz="2600" dirty="0" smtClean="0"/>
              <a:t>No follow through</a:t>
            </a:r>
          </a:p>
          <a:p>
            <a:r>
              <a:rPr lang="en-US" sz="2600" dirty="0" smtClean="0"/>
              <a:t>Negative body language</a:t>
            </a:r>
          </a:p>
          <a:p>
            <a:r>
              <a:rPr lang="en-US" sz="2600" dirty="0" smtClean="0"/>
              <a:t>Not respectful of job duties or coworkers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4000" dirty="0" smtClean="0">
                <a:latin typeface="+mn-lt"/>
              </a:rPr>
              <a:t>What impact do these behaviors have?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495800"/>
          </a:xfrm>
        </p:spPr>
        <p:txBody>
          <a:bodyPr/>
          <a:lstStyle/>
          <a:p>
            <a:r>
              <a:rPr lang="en-US" dirty="0" smtClean="0"/>
              <a:t>Coworkers could become resentful</a:t>
            </a:r>
          </a:p>
          <a:p>
            <a:r>
              <a:rPr lang="en-US" dirty="0" smtClean="0"/>
              <a:t>Service delays</a:t>
            </a:r>
          </a:p>
          <a:p>
            <a:r>
              <a:rPr lang="en-US" dirty="0" smtClean="0"/>
              <a:t>Patient care compromised</a:t>
            </a:r>
          </a:p>
          <a:p>
            <a:r>
              <a:rPr lang="en-US" dirty="0" smtClean="0"/>
              <a:t>Relationships with Physicians compromised</a:t>
            </a:r>
          </a:p>
          <a:p>
            <a:r>
              <a:rPr lang="en-US" dirty="0" smtClean="0"/>
              <a:t>Erodes trust within the team</a:t>
            </a:r>
          </a:p>
          <a:p>
            <a:r>
              <a:rPr lang="en-US" dirty="0" smtClean="0"/>
              <a:t>Doesn’t convey culture of making Fairview [it]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irview Teal and Yellow">
  <a:themeElements>
    <a:clrScheme name="Fairview Teal and Yello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airview Teal and Yellow">
      <a:majorFont>
        <a:latin typeface="Garamond Book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irview Teal and Yello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irview Teal and Yello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irview Teal and Yello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irview Teal and Yello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irview Teal and Yello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irview Teal and Yello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irview Teal and Yello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irview Teal and Yello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irview Teal and Yello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irview Teal and Yello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irview Teal and Yello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irview Teal and Yello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4274</TotalTime>
  <Words>98</Words>
  <Application>Microsoft Office PowerPoint</Application>
  <PresentationFormat>On-screen Show (4:3)</PresentationFormat>
  <Paragraphs>29</Paragraphs>
  <Slides>4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Fairview Teal and Yellow</vt:lpstr>
      <vt:lpstr>Customer Service Making Fairview [it]</vt:lpstr>
      <vt:lpstr>Slide 2</vt:lpstr>
      <vt:lpstr>What behaviors are inappropriate?</vt:lpstr>
      <vt:lpstr>What impact do these behaviors have?</vt:lpstr>
    </vt:vector>
  </TitlesOfParts>
  <Company>Fairview Hosptials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Fairview</dc:creator>
  <cp:lastModifiedBy>Paul and Cathy</cp:lastModifiedBy>
  <cp:revision>197</cp:revision>
  <dcterms:created xsi:type="dcterms:W3CDTF">2002-03-15T12:59:03Z</dcterms:created>
  <dcterms:modified xsi:type="dcterms:W3CDTF">2010-07-06T18:27:44Z</dcterms:modified>
</cp:coreProperties>
</file>