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BFFED-C8A5-4039-82F1-7DC1589739BA}" type="datetimeFigureOut">
              <a:rPr lang="en-US" smtClean="0"/>
              <a:t>7/26/2013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15A1B-5BAA-486C-A617-AE08B3BD71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BFFED-C8A5-4039-82F1-7DC1589739BA}" type="datetimeFigureOut">
              <a:rPr lang="en-US" smtClean="0"/>
              <a:t>7/26/2013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15A1B-5BAA-486C-A617-AE08B3BD71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BFFED-C8A5-4039-82F1-7DC1589739BA}" type="datetimeFigureOut">
              <a:rPr lang="en-US" smtClean="0"/>
              <a:t>7/26/2013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15A1B-5BAA-486C-A617-AE08B3BD71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BFFED-C8A5-4039-82F1-7DC1589739BA}" type="datetimeFigureOut">
              <a:rPr lang="en-US" smtClean="0"/>
              <a:t>7/26/2013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15A1B-5BAA-486C-A617-AE08B3BD71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BFFED-C8A5-4039-82F1-7DC1589739BA}" type="datetimeFigureOut">
              <a:rPr lang="en-US" smtClean="0"/>
              <a:t>7/26/2013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15A1B-5BAA-486C-A617-AE08B3BD71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BFFED-C8A5-4039-82F1-7DC1589739BA}" type="datetimeFigureOut">
              <a:rPr lang="en-US" smtClean="0"/>
              <a:t>7/26/2013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15A1B-5BAA-486C-A617-AE08B3BD71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BFFED-C8A5-4039-82F1-7DC1589739BA}" type="datetimeFigureOut">
              <a:rPr lang="en-US" smtClean="0"/>
              <a:t>7/26/2013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15A1B-5BAA-486C-A617-AE08B3BD71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BFFED-C8A5-4039-82F1-7DC1589739BA}" type="datetimeFigureOut">
              <a:rPr lang="en-US" smtClean="0"/>
              <a:t>7/26/2013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15A1B-5BAA-486C-A617-AE08B3BD71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BFFED-C8A5-4039-82F1-7DC1589739BA}" type="datetimeFigureOut">
              <a:rPr lang="en-US" smtClean="0"/>
              <a:t>7/26/2013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15A1B-5BAA-486C-A617-AE08B3BD71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BFFED-C8A5-4039-82F1-7DC1589739BA}" type="datetimeFigureOut">
              <a:rPr lang="en-US" smtClean="0"/>
              <a:t>7/26/2013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15A1B-5BAA-486C-A617-AE08B3BD71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BFFED-C8A5-4039-82F1-7DC1589739BA}" type="datetimeFigureOut">
              <a:rPr lang="en-US" smtClean="0"/>
              <a:t>7/26/2013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15A1B-5BAA-486C-A617-AE08B3BD71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BFFED-C8A5-4039-82F1-7DC1589739BA}" type="datetimeFigureOut">
              <a:rPr lang="en-US" smtClean="0"/>
              <a:t>7/26/2013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15A1B-5BAA-486C-A617-AE08B3BD715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 for Acceptable sample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9563" t="26171" r="19186" b="7401"/>
          <a:stretch>
            <a:fillRect/>
          </a:stretch>
        </p:blipFill>
        <p:spPr bwMode="auto">
          <a:xfrm>
            <a:off x="914400" y="1600200"/>
            <a:ext cx="7467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</Words>
  <Application>Microsoft Office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Look for Acceptable sample</vt:lpstr>
    </vt:vector>
  </TitlesOfParts>
  <Company>Department of Veterans Affairs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vamc</dc:creator>
  <cp:lastModifiedBy>vamc</cp:lastModifiedBy>
  <cp:revision>1</cp:revision>
  <dcterms:created xsi:type="dcterms:W3CDTF">2013-07-26T20:43:41Z</dcterms:created>
  <dcterms:modified xsi:type="dcterms:W3CDTF">2013-07-26T20:51:03Z</dcterms:modified>
</cp:coreProperties>
</file>