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99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EE06C8-8387-42B8-A402-48BFBE2C5BB2}" type="datetimeFigureOut">
              <a:rPr lang="en-US" smtClean="0"/>
              <a:t>8/4/2015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3FDA99-17F9-49ED-9D3A-D6D90C6CD7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13575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AB402E-89E0-41F9-8FCD-A3E8D77071BB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A494A2-1035-4EB8-A4B7-DF82C991410A}" type="datetimeFigureOut">
              <a:rPr lang="en-US" smtClean="0"/>
              <a:pPr/>
              <a:t>8/4/2015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8A3F79-C193-41C5-99A8-CF56A88C4E5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6AA494A2-1035-4EB8-A4B7-DF82C991410A}" type="datetimeFigureOut">
              <a:rPr lang="en-US" smtClean="0"/>
              <a:pPr/>
              <a:t>8/4/2015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528A3F79-C193-41C5-99A8-CF56A88C4E5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752600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All </a:t>
            </a:r>
            <a:r>
              <a:rPr lang="en-US" i="1" dirty="0" smtClean="0"/>
              <a:t>cultures</a:t>
            </a:r>
            <a:r>
              <a:rPr lang="en-US" dirty="0" smtClean="0"/>
              <a:t> should be kept at </a:t>
            </a:r>
            <a:r>
              <a:rPr lang="en-US" i="1" dirty="0" smtClean="0"/>
              <a:t>room temp</a:t>
            </a:r>
            <a:r>
              <a:rPr lang="en-US" dirty="0" smtClean="0"/>
              <a:t>.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Red top </a:t>
            </a:r>
            <a:r>
              <a:rPr lang="en-US" dirty="0" smtClean="0"/>
              <a:t>and </a:t>
            </a:r>
            <a:r>
              <a:rPr lang="en-US" dirty="0" smtClean="0">
                <a:solidFill>
                  <a:srgbClr val="FF9900"/>
                </a:solidFill>
              </a:rPr>
              <a:t>Gold SST</a:t>
            </a:r>
            <a:r>
              <a:rPr lang="en-US" dirty="0" smtClean="0"/>
              <a:t> tubes should be spun down after they have been allowed to clot.  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Do not </a:t>
            </a:r>
            <a:r>
              <a:rPr lang="en-US" dirty="0" smtClean="0"/>
              <a:t>Draw any </a:t>
            </a:r>
            <a:r>
              <a:rPr lang="en-US" u="sng" dirty="0" smtClean="0">
                <a:solidFill>
                  <a:srgbClr val="7030A0"/>
                </a:solidFill>
              </a:rPr>
              <a:t>Ammonia’s or Ionized Calcium’s</a:t>
            </a:r>
            <a:r>
              <a:rPr lang="en-US" dirty="0" smtClean="0"/>
              <a:t> </a:t>
            </a:r>
            <a:r>
              <a:rPr lang="en-US" dirty="0" smtClean="0"/>
              <a:t>to send (They must be tested within 30mins. of collection).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Do not</a:t>
            </a:r>
            <a:r>
              <a:rPr lang="en-US" dirty="0" smtClean="0"/>
              <a:t> send </a:t>
            </a:r>
            <a:r>
              <a:rPr lang="en-US" u="sng" dirty="0" smtClean="0">
                <a:solidFill>
                  <a:srgbClr val="00B0F0"/>
                </a:solidFill>
              </a:rPr>
              <a:t>PTT</a:t>
            </a:r>
            <a:r>
              <a:rPr lang="en-US" dirty="0" smtClean="0"/>
              <a:t> (the heparin dose changes after 4 hrs).</a:t>
            </a:r>
          </a:p>
          <a:p>
            <a:r>
              <a:rPr lang="en-US" dirty="0" smtClean="0"/>
              <a:t>Patients should visit the BVAMC to have the </a:t>
            </a:r>
            <a:r>
              <a:rPr lang="en-US" u="sng" dirty="0" smtClean="0"/>
              <a:t>underlined tests</a:t>
            </a:r>
            <a:r>
              <a:rPr lang="en-US" dirty="0" smtClean="0"/>
              <a:t> collected.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4000" dirty="0" smtClean="0"/>
              <a:t>Some tests, specimens require further processing before analysis.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853</TotalTime>
  <Words>84</Words>
  <Application>Microsoft Office PowerPoint</Application>
  <PresentationFormat>On-screen Show (4:3)</PresentationFormat>
  <Paragraphs>7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Concourse</vt:lpstr>
      <vt:lpstr>Some tests, specimens require further processing before analysis.  </vt:lpstr>
    </vt:vector>
  </TitlesOfParts>
  <Company>Veterans Affairs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labeling HBPC</dc:title>
  <dc:creator>vhabirblackm1</dc:creator>
  <dc:description>Some tests, specimens require further processing before analysis. _x000d_</dc:description>
  <cp:lastModifiedBy>Department of Veterans Affairs</cp:lastModifiedBy>
  <cp:revision>86</cp:revision>
  <dcterms:created xsi:type="dcterms:W3CDTF">2011-11-02T14:31:04Z</dcterms:created>
  <dcterms:modified xsi:type="dcterms:W3CDTF">2015-08-04T20:35:57Z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labeling HBPC</vt:lpwstr>
  </property>
  <property fmtid="{D5CDD505-2E9C-101B-9397-08002B2CF9AE}" pid="3" name="SlideDescription">
    <vt:lpwstr>Some tests, specimens require further processing before analysis. _x000d_</vt:lpwstr>
  </property>
</Properties>
</file>