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2679-C949-4B77-8C18-44FEECA578CE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AEC2-59A9-4AE8-9328-547CC75255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6FE2679-C949-4B77-8C18-44FEECA578CE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267AEC2-59A9-4AE8-9328-547CC7525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88426"/>
            <a:ext cx="7315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DO NOT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ANY CIRCUMSTANCES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POUR BLOOD </a:t>
            </a:r>
          </a:p>
          <a:p>
            <a:pPr algn="ctr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ONE TUBE TO ANOTHER TUBE!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!!!!!!!!!!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When </a:t>
            </a:r>
            <a:r>
              <a:rPr lang="en-US" sz="1600" dirty="0"/>
              <a:t>tests requested on the same specimen type are performed in different areas of the lab, You should collect 1 tube for every test. Each specimen is then routed to the appropriate testing area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Timed urine tests are valuable in the diagnosis and monitoring of a variety of diseases. When a timed urine test is requested, urine excreted over a 24 hour period is collected, measured, and analyzed. </a:t>
            </a:r>
            <a:endParaRPr lang="en-US" sz="1600" dirty="0" smtClean="0"/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When required, to add preservatives to the container prior to collection, CBOCs have labels, stickers and the acids that should be added to the containers for the required tests. </a:t>
            </a:r>
            <a:r>
              <a:rPr lang="en-US" sz="1600" dirty="0">
                <a:solidFill>
                  <a:srgbClr val="FF0000"/>
                </a:solidFill>
              </a:rPr>
              <a:t>(If collected at a home please have preservative to add to container before collection begins…Also instruct patient to void into a separate container and pour urine into the 24 hour container</a:t>
            </a:r>
            <a:r>
              <a:rPr lang="en-US" sz="1600" dirty="0" smtClean="0">
                <a:solidFill>
                  <a:srgbClr val="FF0000"/>
                </a:solidFill>
              </a:rPr>
              <a:t>.)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Certain tests are required to be collected and put on ice or refrigerated immediately (Lactic Acid, Urine GC and Chlamydia, </a:t>
            </a:r>
            <a:r>
              <a:rPr lang="en-US" sz="1600" dirty="0" smtClean="0"/>
              <a:t>etc.…)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24200" y="626271"/>
            <a:ext cx="43434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/>
              <a:t>Specimen Handling</a:t>
            </a:r>
          </a:p>
        </p:txBody>
      </p:sp>
    </p:spTree>
    <p:extLst>
      <p:ext uri="{BB962C8B-B14F-4D97-AF65-F5344CB8AC3E}">
        <p14:creationId xmlns:p14="http://schemas.microsoft.com/office/powerpoint/2010/main" val="121352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1571</TotalTime>
  <Words>185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Pushpin</vt:lpstr>
      <vt:lpstr>PowerPoint Presentation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CBOC Education</dc:title>
  <dc:creator>Department of Veterans Affairs</dc:creator>
  <dc:description/>
  <cp:lastModifiedBy>Department of Veterans Affairs</cp:lastModifiedBy>
  <cp:revision>63</cp:revision>
  <cp:lastPrinted>2015-12-16T21:29:45Z</cp:lastPrinted>
  <dcterms:created xsi:type="dcterms:W3CDTF">2015-10-14T16:37:40Z</dcterms:created>
  <dcterms:modified xsi:type="dcterms:W3CDTF">2016-01-05T14:13:23Z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2016 CBOC Education</vt:lpwstr>
  </property>
  <property fmtid="{D5CDD505-2E9C-101B-9397-08002B2CF9AE}" pid="3" name="SlideDescription">
    <vt:lpwstr/>
  </property>
</Properties>
</file>