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679-C949-4B77-8C18-44FEECA578CE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EC2-59A9-4AE8-9328-547CC7525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6FE2679-C949-4B77-8C18-44FEECA578CE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67AEC2-59A9-4AE8-9328-547CC7525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3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1058" t="26816" r="10256" b="18275"/>
          <a:stretch/>
        </p:blipFill>
        <p:spPr bwMode="auto">
          <a:xfrm>
            <a:off x="1185862" y="1752600"/>
            <a:ext cx="6891338" cy="407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5862" y="990600"/>
            <a:ext cx="6705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9A0000"/>
                </a:solidFill>
                <a:latin typeface="Castellar" panose="020A0402060406010301" pitchFamily="18" charset="0"/>
              </a:rPr>
              <a:t>How to pack your Cooler for maximum efficiency</a:t>
            </a:r>
            <a:endParaRPr lang="en-US" sz="3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9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54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1072</TotalTime>
  <Words>8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Pushpin</vt:lpstr>
      <vt:lpstr>PowerPoint Presentation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CBOC Education</dc:title>
  <dc:creator>Department of Veterans Affairs</dc:creator>
  <dc:description/>
  <cp:lastModifiedBy>Department of Veterans Affairs</cp:lastModifiedBy>
  <cp:revision>58</cp:revision>
  <dcterms:created xsi:type="dcterms:W3CDTF">2015-10-14T16:37:40Z</dcterms:created>
  <dcterms:modified xsi:type="dcterms:W3CDTF">2015-11-24T21:57:17Z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2016 CBOC Education</vt:lpwstr>
  </property>
  <property fmtid="{D5CDD505-2E9C-101B-9397-08002B2CF9AE}" pid="3" name="SlideDescription">
    <vt:lpwstr/>
  </property>
</Properties>
</file>