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8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8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6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0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9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2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4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1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8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C3E7E-EBAE-48B4-AC66-ECACE3D12E9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111E2-9DAE-41F3-9279-9D00C3D3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7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6324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472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SFH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Coe, Amanda M</dc:creator>
  <cp:lastModifiedBy>Coe, Amanda M</cp:lastModifiedBy>
  <cp:revision>1</cp:revision>
  <dcterms:created xsi:type="dcterms:W3CDTF">2019-05-21T15:59:38Z</dcterms:created>
  <dcterms:modified xsi:type="dcterms:W3CDTF">2019-05-21T16:00:27Z</dcterms:modified>
</cp:coreProperties>
</file>