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5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0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2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0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8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5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4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7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0A294-18BA-4351-A6FF-4FEAE2C1BA44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5D2-D509-4A30-9C8B-C2B4D00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</a:t>
            </a:r>
            <a:r>
              <a:rPr lang="en-US" dirty="0" err="1" smtClean="0"/>
              <a:t>Rouleaux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proteins (may be seen in Multiple Myeloma patients)</a:t>
            </a:r>
          </a:p>
          <a:p>
            <a:r>
              <a:rPr lang="en-US" dirty="0" smtClean="0"/>
              <a:t>If the forward typing is affected, wash the cells to remove the protein and then repeat the test.</a:t>
            </a:r>
          </a:p>
          <a:p>
            <a:r>
              <a:rPr lang="en-US" dirty="0" smtClean="0"/>
              <a:t>If the reverse is affected, perform saline replacement technique (more common)</a:t>
            </a:r>
          </a:p>
          <a:p>
            <a:pPr lvl="1"/>
            <a:r>
              <a:rPr lang="en-US" dirty="0" smtClean="0"/>
              <a:t>Perform reverse group</a:t>
            </a:r>
          </a:p>
          <a:p>
            <a:pPr lvl="1"/>
            <a:r>
              <a:rPr lang="en-US" dirty="0" smtClean="0"/>
              <a:t>Remove serum and replace with saline</a:t>
            </a:r>
          </a:p>
          <a:p>
            <a:pPr lvl="1"/>
            <a:r>
              <a:rPr lang="en-US" dirty="0" smtClean="0"/>
              <a:t>Mix tube, centrifuge and re-examine for agglutination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33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Resolving Rouleaux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H Simmons</dc:creator>
  <cp:lastModifiedBy>Julie H Simmons</cp:lastModifiedBy>
  <cp:revision>2</cp:revision>
  <dcterms:created xsi:type="dcterms:W3CDTF">2020-03-25T16:24:10Z</dcterms:created>
  <dcterms:modified xsi:type="dcterms:W3CDTF">2020-03-25T16:27:02Z</dcterms:modified>
</cp:coreProperties>
</file>