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5" r:id="rId9"/>
    <p:sldId id="266" r:id="rId10"/>
    <p:sldId id="263" r:id="rId11"/>
    <p:sldId id="264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324055" initials="w" lastIdx="1" clrIdx="0">
    <p:extLst>
      <p:ext uri="{19B8F6BF-5375-455C-9EA6-DF929625EA0E}">
        <p15:presenceInfo xmlns:p15="http://schemas.microsoft.com/office/powerpoint/2012/main" userId="S-1-5-21-1645522239-2025429265-725345543-96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1T15:38:21.566" idx="1">
    <p:pos x="7412" y="21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8842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242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5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78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112" y="2169041"/>
            <a:ext cx="9064245" cy="2275367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MICROSCAN MISMATCHED RESULTS</a:t>
            </a:r>
          </a:p>
          <a:p>
            <a:endParaRPr lang="en-US" sz="3600" b="1" dirty="0"/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Process Improvement Project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By: Mariam Imsaiah</a:t>
            </a:r>
          </a:p>
        </p:txBody>
      </p:sp>
    </p:spTree>
    <p:extLst>
      <p:ext uri="{BB962C8B-B14F-4D97-AF65-F5344CB8AC3E}">
        <p14:creationId xmlns:p14="http://schemas.microsoft.com/office/powerpoint/2010/main" val="22498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" y="345611"/>
            <a:ext cx="10761997" cy="6507126"/>
          </a:xfrm>
        </p:spPr>
      </p:pic>
      <p:sp>
        <p:nvSpPr>
          <p:cNvPr id="5" name="Oval 4"/>
          <p:cNvSpPr/>
          <p:nvPr/>
        </p:nvSpPr>
        <p:spPr>
          <a:xfrm>
            <a:off x="5231218" y="3572540"/>
            <a:ext cx="999460" cy="74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V="1">
            <a:off x="4775262" y="4207822"/>
            <a:ext cx="602324" cy="364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0828" y="4452891"/>
            <a:ext cx="1142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5547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" y="187097"/>
            <a:ext cx="10669260" cy="642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35256" y="3636335"/>
            <a:ext cx="1552353" cy="680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82362" y="4316819"/>
            <a:ext cx="786810" cy="467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6636" y="4646373"/>
            <a:ext cx="14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726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39" y="925033"/>
            <a:ext cx="9601200" cy="35814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previous steps, the Microscan result will be posted in SOFTMIC.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medical technologist should troubleshoot why a mismatched result occurred and identify the source of error.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corrected report needs to be made and called.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453456" cy="3581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 Which of the following would lead to a Microscan mismatch alert 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SOFT preliminary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Catalase positive organism, Microscan ID = Staph aureus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 preliminary Oxidase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organism, Microscan ID = E. Coli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 preliminary Enterococcus species,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Microscan ID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Aerococcus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     	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 a corrected report necessary in this instance?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A) Yes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B) No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6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3895" y="1376039"/>
            <a:ext cx="10878105" cy="4491361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corrected report necessary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 final identification does not correlate with the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preliminary identification?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A) Yes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B) 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8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2" y="627320"/>
            <a:ext cx="9548037" cy="466769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If a mismatch result comes up, which menu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used to resolve it?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a) Reports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b) Interface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instrument menu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c) Results </a:t>
            </a:r>
          </a:p>
        </p:txBody>
      </p:sp>
    </p:spTree>
    <p:extLst>
      <p:ext uri="{BB962C8B-B14F-4D97-AF65-F5344CB8AC3E}">
        <p14:creationId xmlns:p14="http://schemas.microsoft.com/office/powerpoint/2010/main" val="37377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1" y="435934"/>
            <a:ext cx="10334846" cy="543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List the steps, in order, of how to proceed with a Microscan mismatched result AFTER entering Softmic:</a:t>
            </a:r>
          </a:p>
          <a:p>
            <a:pPr marL="457200" indent="-457200">
              <a:buFont typeface="+mj-lt"/>
              <a:buAutoNum type="alphaLcParenR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Click on MicoScan walkaway and open results        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Click on interface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Click on IR icon and see Id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Select instrument menu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Click on Red Checkmark icon below “tools”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Scan specimen and select it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325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A MICROSCAN MISMATCHED RESULT ALERT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Microscan Mismatched results occur when an isolate’s preliminary identification sent from SOFT does not match the Microscan final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15371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0562"/>
            <a:ext cx="10164726" cy="20786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PROCEED WITH A MICROSCAN MISMATCHED RESULT?</a:t>
            </a:r>
          </a:p>
        </p:txBody>
      </p:sp>
    </p:spTree>
    <p:extLst>
      <p:ext uri="{BB962C8B-B14F-4D97-AF65-F5344CB8AC3E}">
        <p14:creationId xmlns:p14="http://schemas.microsoft.com/office/powerpoint/2010/main" val="39886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" y="275518"/>
            <a:ext cx="10949078" cy="6582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27154" y="2705522"/>
            <a:ext cx="4380614" cy="1722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422605" y="3827722"/>
            <a:ext cx="1148316" cy="829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8623" y="4657061"/>
            <a:ext cx="387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SCAN SPECIMEN, THIS ALERT WILL COME UP, CLICK OK</a:t>
            </a:r>
          </a:p>
        </p:txBody>
      </p:sp>
    </p:spTree>
    <p:extLst>
      <p:ext uri="{BB962C8B-B14F-4D97-AF65-F5344CB8AC3E}">
        <p14:creationId xmlns:p14="http://schemas.microsoft.com/office/powerpoint/2010/main" val="250037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6" y="351425"/>
            <a:ext cx="10879609" cy="65148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14529" y="1424763"/>
            <a:ext cx="5869173" cy="3763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ON INTERFACE 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SELECT INSTRUMENT MENU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81693" y="1977656"/>
            <a:ext cx="2232839" cy="956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6406" y="1584250"/>
            <a:ext cx="1277493" cy="393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127902" y="2147099"/>
            <a:ext cx="421213" cy="78749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54590" y="1821474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ENTER SOFTMIC 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127902" y="3313194"/>
            <a:ext cx="421213" cy="75310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22910" r="18663" b="15975"/>
          <a:stretch/>
        </p:blipFill>
        <p:spPr>
          <a:xfrm>
            <a:off x="1987349" y="566007"/>
            <a:ext cx="8739729" cy="56409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6682" y="1643636"/>
            <a:ext cx="2636873" cy="446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12242" y="2090206"/>
            <a:ext cx="248481" cy="402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715604" y="4971967"/>
            <a:ext cx="1329069" cy="531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69036" y="5423994"/>
            <a:ext cx="446568" cy="536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42489" y="2371687"/>
            <a:ext cx="158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790569" y="5444433"/>
            <a:ext cx="158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05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57" y="0"/>
            <a:ext cx="551248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62177" y="6039293"/>
            <a:ext cx="3593804" cy="552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65674" y="5082363"/>
            <a:ext cx="244549" cy="956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3285" y="4374477"/>
            <a:ext cx="2394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7. SCAN SPECIMEN AND SELECT IT</a:t>
            </a:r>
          </a:p>
        </p:txBody>
      </p:sp>
    </p:spTree>
    <p:extLst>
      <p:ext uri="{BB962C8B-B14F-4D97-AF65-F5344CB8AC3E}">
        <p14:creationId xmlns:p14="http://schemas.microsoft.com/office/powerpoint/2010/main" val="17652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" y="340242"/>
            <a:ext cx="10724707" cy="65177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59616" y="531628"/>
            <a:ext cx="329608" cy="361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55579" y="893135"/>
            <a:ext cx="404037" cy="467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25562" y="2615609"/>
            <a:ext cx="1424763" cy="51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6391" y="1254642"/>
            <a:ext cx="206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8. CLICK ON IR ICON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70381" y="3125972"/>
            <a:ext cx="595424" cy="473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6221" y="3599120"/>
            <a:ext cx="225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9. SEE ID</a:t>
            </a:r>
          </a:p>
        </p:txBody>
      </p:sp>
    </p:spTree>
    <p:extLst>
      <p:ext uri="{BB962C8B-B14F-4D97-AF65-F5344CB8AC3E}">
        <p14:creationId xmlns:p14="http://schemas.microsoft.com/office/powerpoint/2010/main" val="344876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5" y="79503"/>
            <a:ext cx="10372391" cy="6438737"/>
          </a:xfrm>
        </p:spPr>
      </p:pic>
      <p:sp>
        <p:nvSpPr>
          <p:cNvPr id="5" name="Oval 4"/>
          <p:cNvSpPr/>
          <p:nvPr/>
        </p:nvSpPr>
        <p:spPr>
          <a:xfrm>
            <a:off x="4271018" y="257843"/>
            <a:ext cx="343513" cy="510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91516" y="768207"/>
            <a:ext cx="379502" cy="664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6149" y="1371600"/>
            <a:ext cx="289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10. CLICK ON RED CHECKMARK ICON BELOW “TOOLS”</a:t>
            </a:r>
          </a:p>
        </p:txBody>
      </p:sp>
    </p:spTree>
    <p:extLst>
      <p:ext uri="{BB962C8B-B14F-4D97-AF65-F5344CB8AC3E}">
        <p14:creationId xmlns:p14="http://schemas.microsoft.com/office/powerpoint/2010/main" val="15762333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164</TotalTime>
  <Words>251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Wingdings</vt:lpstr>
      <vt:lpstr>Crop</vt:lpstr>
      <vt:lpstr> </vt:lpstr>
      <vt:lpstr>WHAT DOES A MICROSCAN MISMATCHED RESULT ALERT MEAN?</vt:lpstr>
      <vt:lpstr>HOW TO PROCEED WITH A MICROSCAN MISMATCHED RESULT?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MTS Quiz</vt:lpstr>
      <vt:lpstr>PowerPoint Presentation</vt:lpstr>
      <vt:lpstr>PowerPoint Presentation</vt:lpstr>
      <vt:lpstr>PowerPoint Presentation</vt:lpstr>
    </vt:vector>
  </TitlesOfParts>
  <Company>Beaumont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w324055</dc:creator>
  <cp:lastModifiedBy>Loomis, Caroline</cp:lastModifiedBy>
  <cp:revision>35</cp:revision>
  <dcterms:created xsi:type="dcterms:W3CDTF">2017-04-11T10:49:03Z</dcterms:created>
  <dcterms:modified xsi:type="dcterms:W3CDTF">2017-07-28T12:42:22Z</dcterms:modified>
</cp:coreProperties>
</file>