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20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32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462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676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997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102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04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330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738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037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914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A7BFC-5AFD-4978-84A4-4E486E2CDBBC}" type="datetimeFigureOut">
              <a:rPr lang="en-AU" smtClean="0"/>
              <a:t>4/03/2019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4B537-3727-4A52-91E0-6810B4E7A4D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88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6989" y="2992995"/>
            <a:ext cx="62804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b="1" dirty="0" smtClean="0"/>
              <a:t>Presented are the parameters of a NORMAL FBE.</a:t>
            </a:r>
          </a:p>
          <a:p>
            <a:endParaRPr lang="en-AU" dirty="0" smtClean="0"/>
          </a:p>
          <a:p>
            <a:r>
              <a:rPr lang="en-AU" b="1" dirty="0" smtClean="0"/>
              <a:t>HB, RBC, MCV </a:t>
            </a:r>
            <a:r>
              <a:rPr lang="en-AU" dirty="0" smtClean="0"/>
              <a:t>and </a:t>
            </a:r>
            <a:r>
              <a:rPr lang="en-AU" b="1" dirty="0" smtClean="0"/>
              <a:t>RDW</a:t>
            </a:r>
            <a:r>
              <a:rPr lang="en-AU" dirty="0" smtClean="0"/>
              <a:t> are measured directly on the analyser.</a:t>
            </a:r>
          </a:p>
          <a:p>
            <a:endParaRPr lang="en-AU" dirty="0"/>
          </a:p>
          <a:p>
            <a:r>
              <a:rPr lang="en-AU" dirty="0" smtClean="0"/>
              <a:t>The </a:t>
            </a:r>
            <a:r>
              <a:rPr lang="en-AU" b="1" dirty="0" smtClean="0"/>
              <a:t>HCT</a:t>
            </a:r>
            <a:r>
              <a:rPr lang="en-AU" dirty="0" smtClean="0"/>
              <a:t> is calculated from RBC x MCV / 1000.</a:t>
            </a:r>
          </a:p>
          <a:p>
            <a:endParaRPr lang="en-AU" dirty="0" smtClean="0"/>
          </a:p>
          <a:p>
            <a:r>
              <a:rPr lang="en-AU" dirty="0" smtClean="0"/>
              <a:t>The </a:t>
            </a:r>
            <a:r>
              <a:rPr lang="en-AU" b="1" dirty="0" smtClean="0"/>
              <a:t>MCH</a:t>
            </a:r>
            <a:r>
              <a:rPr lang="en-AU" dirty="0" smtClean="0"/>
              <a:t> is calculated from HB / RBC.</a:t>
            </a:r>
          </a:p>
          <a:p>
            <a:endParaRPr lang="en-AU" dirty="0" smtClean="0"/>
          </a:p>
          <a:p>
            <a:r>
              <a:rPr lang="en-AU" dirty="0" smtClean="0"/>
              <a:t>The </a:t>
            </a:r>
            <a:r>
              <a:rPr lang="en-AU" b="1" dirty="0" smtClean="0"/>
              <a:t>MCHC</a:t>
            </a:r>
            <a:r>
              <a:rPr lang="en-AU" dirty="0" smtClean="0"/>
              <a:t> calculation is expressed in a number of ways</a:t>
            </a:r>
          </a:p>
          <a:p>
            <a:r>
              <a:rPr lang="en-AU" dirty="0" smtClean="0"/>
              <a:t>a) HB / ( RBC x MCV ) x 1000</a:t>
            </a:r>
          </a:p>
          <a:p>
            <a:r>
              <a:rPr lang="en-AU" dirty="0" smtClean="0"/>
              <a:t>b) HB / ( HCT ) </a:t>
            </a:r>
          </a:p>
          <a:p>
            <a:r>
              <a:rPr lang="en-AU" dirty="0" smtClean="0"/>
              <a:t>c) MCH / MCV x 1000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042" y="490537"/>
            <a:ext cx="3381375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64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Alfred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Schischka, Steven</dc:creator>
  <cp:lastModifiedBy>Schischka, Steven</cp:lastModifiedBy>
  <cp:revision>1</cp:revision>
  <dcterms:created xsi:type="dcterms:W3CDTF">2019-03-04T03:28:19Z</dcterms:created>
  <dcterms:modified xsi:type="dcterms:W3CDTF">2019-03-04T03:28:49Z</dcterms:modified>
</cp:coreProperties>
</file>