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6EC9DB-FA78-4455-A095-7B589DB6B934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E37932-FCDD-4E55-BD78-79CCEFD66C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An Example of The Chemical Inventory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228600" y="1752600"/>
          <a:ext cx="84582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975"/>
                <a:gridCol w="2362200"/>
                <a:gridCol w="1447800"/>
                <a:gridCol w="225425"/>
                <a:gridCol w="304800"/>
                <a:gridCol w="304800"/>
                <a:gridCol w="533400"/>
                <a:gridCol w="6858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Chemical Name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Vendor or Manufacturer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Department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PPE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SH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Alcohol Prep Pads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Kendall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All Departments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Clorox Bleach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Clorox Company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All Departments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Reticulum Reducer (kit)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Ventana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Histology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CA,RP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19400" y="2819400"/>
          <a:ext cx="3429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971800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Hazard Key</a:t>
                      </a:r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Minimal/No Hazard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Slight Hazard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Moderate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Hazard/Use Caution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Serious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Hazard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Severe Hazard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Health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Flammability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Reactivity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PPE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Personal Protective Equipment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Specific Hazard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Carcinogen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Reproductive Toxin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Labcoat,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Gloves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Labcoat, Gloves, Safety Glasses or Face Shield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604" name="TextBox 11"/>
          <p:cNvSpPr txBox="1">
            <a:spLocks noChangeArrowheads="1"/>
          </p:cNvSpPr>
          <p:nvPr/>
        </p:nvSpPr>
        <p:spPr bwMode="auto">
          <a:xfrm>
            <a:off x="6629400" y="1371600"/>
            <a:ext cx="2057400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         </a:t>
            </a:r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1200" b="1">
                <a:solidFill>
                  <a:schemeClr val="bg1"/>
                </a:solidFill>
                <a:cs typeface="Arial" charset="0"/>
              </a:rPr>
              <a:t>Hazard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101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Slide 1</vt:lpstr>
      <vt:lpstr>An Example of The Chemical Inventory</vt:lpstr>
    </vt:vector>
  </TitlesOfParts>
  <Company>Baylor Health Care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e66942</dc:creator>
  <cp:lastModifiedBy>e66942</cp:lastModifiedBy>
  <cp:revision>1</cp:revision>
  <dcterms:created xsi:type="dcterms:W3CDTF">2012-06-11T10:41:08Z</dcterms:created>
  <dcterms:modified xsi:type="dcterms:W3CDTF">2012-06-11T10:42:41Z</dcterms:modified>
</cp:coreProperties>
</file>