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729" autoAdjust="0"/>
  </p:normalViewPr>
  <p:slideViewPr>
    <p:cSldViewPr>
      <p:cViewPr varScale="1">
        <p:scale>
          <a:sx n="88" d="100"/>
          <a:sy n="88" d="100"/>
        </p:scale>
        <p:origin x="-151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30F79-1CAB-41BC-B382-B55351E8AAF4}" type="datetimeFigureOut">
              <a:rPr lang="en-US" smtClean="0"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58651-57B7-4426-A7D5-6F1D28E0D0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30F79-1CAB-41BC-B382-B55351E8AAF4}" type="datetimeFigureOut">
              <a:rPr lang="en-US" smtClean="0"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58651-57B7-4426-A7D5-6F1D28E0D0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30F79-1CAB-41BC-B382-B55351E8AAF4}" type="datetimeFigureOut">
              <a:rPr lang="en-US" smtClean="0"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58651-57B7-4426-A7D5-6F1D28E0D0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30F79-1CAB-41BC-B382-B55351E8AAF4}" type="datetimeFigureOut">
              <a:rPr lang="en-US" smtClean="0"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58651-57B7-4426-A7D5-6F1D28E0D0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30F79-1CAB-41BC-B382-B55351E8AAF4}" type="datetimeFigureOut">
              <a:rPr lang="en-US" smtClean="0"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58651-57B7-4426-A7D5-6F1D28E0D0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30F79-1CAB-41BC-B382-B55351E8AAF4}" type="datetimeFigureOut">
              <a:rPr lang="en-US" smtClean="0"/>
              <a:t>2/23/2014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58651-57B7-4426-A7D5-6F1D28E0D0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30F79-1CAB-41BC-B382-B55351E8AAF4}" type="datetimeFigureOut">
              <a:rPr lang="en-US" smtClean="0"/>
              <a:t>2/23/2014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58651-57B7-4426-A7D5-6F1D28E0D0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30F79-1CAB-41BC-B382-B55351E8AAF4}" type="datetimeFigureOut">
              <a:rPr lang="en-US" smtClean="0"/>
              <a:t>2/23/2014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58651-57B7-4426-A7D5-6F1D28E0D0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30F79-1CAB-41BC-B382-B55351E8AAF4}" type="datetimeFigureOut">
              <a:rPr lang="en-US" smtClean="0"/>
              <a:t>2/23/2014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58651-57B7-4426-A7D5-6F1D28E0D0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30F79-1CAB-41BC-B382-B55351E8AAF4}" type="datetimeFigureOut">
              <a:rPr lang="en-US" smtClean="0"/>
              <a:t>2/23/2014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58651-57B7-4426-A7D5-6F1D28E0D0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30F79-1CAB-41BC-B382-B55351E8AAF4}" type="datetimeFigureOut">
              <a:rPr lang="en-US" smtClean="0"/>
              <a:t>2/23/2014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58651-57B7-4426-A7D5-6F1D28E0D0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830F79-1CAB-41BC-B382-B55351E8AAF4}" type="datetimeFigureOut">
              <a:rPr lang="en-US" smtClean="0"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C58651-57B7-4426-A7D5-6F1D28E0D05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24911" r="25725"/>
          <a:stretch>
            <a:fillRect/>
          </a:stretch>
        </p:blipFill>
        <p:spPr bwMode="auto">
          <a:xfrm>
            <a:off x="2590800" y="457201"/>
            <a:ext cx="4495800" cy="579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Baylor Health Care System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kimbebru</dc:creator>
  <cp:lastModifiedBy>kimbebru</cp:lastModifiedBy>
  <cp:revision>1</cp:revision>
  <dcterms:created xsi:type="dcterms:W3CDTF">2014-02-23T16:24:41Z</dcterms:created>
  <dcterms:modified xsi:type="dcterms:W3CDTF">2014-02-23T16:28:05Z</dcterms:modified>
</cp:coreProperties>
</file>