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9650D-F4E0-4A1F-8E83-9DCE9EB9CBE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AA0F4-029E-445F-A500-43EDD5A2C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Medical Necessity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Competency Test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Doctor writes the codes V70, but only wants a </a:t>
            </a:r>
            <a:r>
              <a:rPr lang="en-US" dirty="0" err="1" smtClean="0"/>
              <a:t>Chem</a:t>
            </a:r>
            <a:r>
              <a:rPr lang="en-US" dirty="0" smtClean="0"/>
              <a:t> 8 and a CBC – will they pass?</a:t>
            </a:r>
          </a:p>
          <a:p>
            <a:pPr lvl="1"/>
            <a:r>
              <a:rPr lang="en-US" dirty="0" smtClean="0"/>
              <a:t>A.  Yes</a:t>
            </a:r>
          </a:p>
          <a:p>
            <a:pPr lvl="1"/>
            <a:r>
              <a:rPr lang="en-US" dirty="0" smtClean="0"/>
              <a:t>B.  No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 patient comes to the window for a blood draw.  There are no diagnosis codes or diagnoses written on the form.  What do you do?</a:t>
            </a:r>
          </a:p>
          <a:p>
            <a:pPr lvl="1"/>
            <a:r>
              <a:rPr lang="en-US" dirty="0" smtClean="0"/>
              <a:t>A.  Call doctor for diagnoses so you can process the order and make it a complete and valid order</a:t>
            </a:r>
          </a:p>
          <a:p>
            <a:pPr lvl="1"/>
            <a:r>
              <a:rPr lang="en-US" dirty="0" smtClean="0"/>
              <a:t>B.  Give to the Lab Quality Specialist to call</a:t>
            </a:r>
          </a:p>
          <a:p>
            <a:pPr lvl="1"/>
            <a:r>
              <a:rPr lang="en-US" dirty="0" smtClean="0"/>
              <a:t>C.  Order and hope some one else notices and calls because you are too busy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 needs to be checked for Medical Necessity?</a:t>
            </a:r>
          </a:p>
          <a:p>
            <a:pPr lvl="1"/>
            <a:r>
              <a:rPr lang="en-US" dirty="0" smtClean="0"/>
              <a:t>A.  Electrolytes</a:t>
            </a:r>
          </a:p>
          <a:p>
            <a:pPr lvl="1"/>
            <a:r>
              <a:rPr lang="en-US" dirty="0" smtClean="0"/>
              <a:t>B.  Liver Panel</a:t>
            </a:r>
          </a:p>
          <a:p>
            <a:pPr lvl="1"/>
            <a:r>
              <a:rPr lang="en-US" dirty="0" smtClean="0"/>
              <a:t>C.  Hepatitis Panel</a:t>
            </a:r>
          </a:p>
          <a:p>
            <a:pPr lvl="1"/>
            <a:r>
              <a:rPr lang="en-US" dirty="0" smtClean="0"/>
              <a:t>D.  Lyme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 needs to be checked for Medical Necessity?</a:t>
            </a:r>
          </a:p>
          <a:p>
            <a:pPr lvl="1"/>
            <a:r>
              <a:rPr lang="en-US" dirty="0" smtClean="0"/>
              <a:t>A.  HIV</a:t>
            </a:r>
          </a:p>
          <a:p>
            <a:pPr lvl="1"/>
            <a:r>
              <a:rPr lang="en-US" dirty="0" smtClean="0"/>
              <a:t>B.  </a:t>
            </a:r>
            <a:r>
              <a:rPr lang="en-US" dirty="0" err="1" smtClean="0"/>
              <a:t>Chem</a:t>
            </a:r>
            <a:r>
              <a:rPr lang="en-US" dirty="0" smtClean="0"/>
              <a:t> 14</a:t>
            </a:r>
          </a:p>
          <a:p>
            <a:pPr lvl="1"/>
            <a:r>
              <a:rPr lang="en-US" dirty="0" smtClean="0"/>
              <a:t>C.  ESR (</a:t>
            </a:r>
            <a:r>
              <a:rPr lang="en-US" dirty="0" err="1" smtClean="0"/>
              <a:t>Sed</a:t>
            </a:r>
            <a:r>
              <a:rPr lang="en-US" dirty="0" smtClean="0"/>
              <a:t> Rate)</a:t>
            </a:r>
          </a:p>
          <a:p>
            <a:pPr lvl="1"/>
            <a:r>
              <a:rPr lang="en-US" dirty="0" smtClean="0"/>
              <a:t>D.  Magnesium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 needs to be checked for Medical </a:t>
            </a:r>
            <a:r>
              <a:rPr lang="en-US" dirty="0"/>
              <a:t>N</a:t>
            </a:r>
            <a:r>
              <a:rPr lang="en-US" dirty="0" smtClean="0"/>
              <a:t>ecessity?</a:t>
            </a:r>
          </a:p>
          <a:p>
            <a:pPr lvl="1"/>
            <a:r>
              <a:rPr lang="en-US" dirty="0" smtClean="0"/>
              <a:t>A.  </a:t>
            </a:r>
            <a:r>
              <a:rPr lang="en-US" dirty="0" err="1" smtClean="0"/>
              <a:t>Valproic</a:t>
            </a:r>
            <a:r>
              <a:rPr lang="en-US" dirty="0" smtClean="0"/>
              <a:t> Acid</a:t>
            </a:r>
          </a:p>
          <a:p>
            <a:pPr lvl="1"/>
            <a:r>
              <a:rPr lang="en-US" dirty="0" smtClean="0"/>
              <a:t>B.  O &amp; P</a:t>
            </a:r>
          </a:p>
          <a:p>
            <a:pPr lvl="1"/>
            <a:r>
              <a:rPr lang="en-US" dirty="0" smtClean="0"/>
              <a:t>C.  FSH</a:t>
            </a:r>
          </a:p>
          <a:p>
            <a:pPr lvl="1"/>
            <a:r>
              <a:rPr lang="en-US" dirty="0" smtClean="0"/>
              <a:t>D.  Glucose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 needs to be checked for Medical Necessity?</a:t>
            </a:r>
          </a:p>
          <a:p>
            <a:pPr lvl="1"/>
            <a:r>
              <a:rPr lang="en-US" dirty="0" smtClean="0"/>
              <a:t>A.  </a:t>
            </a:r>
            <a:r>
              <a:rPr lang="en-US" dirty="0" err="1" smtClean="0"/>
              <a:t>Dilantin</a:t>
            </a:r>
            <a:endParaRPr lang="en-US" dirty="0" smtClean="0"/>
          </a:p>
          <a:p>
            <a:pPr lvl="1"/>
            <a:r>
              <a:rPr lang="en-US" dirty="0" smtClean="0"/>
              <a:t>B.  </a:t>
            </a:r>
            <a:r>
              <a:rPr lang="en-US" dirty="0" err="1" smtClean="0"/>
              <a:t>Retic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C.  LDH</a:t>
            </a:r>
          </a:p>
          <a:p>
            <a:pPr lvl="1"/>
            <a:r>
              <a:rPr lang="en-US" dirty="0" smtClean="0"/>
              <a:t>D.  </a:t>
            </a:r>
            <a:r>
              <a:rPr lang="en-US" dirty="0" err="1" smtClean="0"/>
              <a:t>Digoxin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 DOES NOT need to be checked for Medical Necessity?</a:t>
            </a:r>
          </a:p>
          <a:p>
            <a:pPr lvl="1"/>
            <a:r>
              <a:rPr lang="en-US" dirty="0" smtClean="0"/>
              <a:t>A.  AFP</a:t>
            </a:r>
          </a:p>
          <a:p>
            <a:pPr lvl="1"/>
            <a:r>
              <a:rPr lang="en-US" dirty="0" smtClean="0"/>
              <a:t>B.  CEA</a:t>
            </a:r>
          </a:p>
          <a:p>
            <a:pPr lvl="1"/>
            <a:r>
              <a:rPr lang="en-US" dirty="0" smtClean="0"/>
              <a:t>C.  PTT</a:t>
            </a:r>
          </a:p>
          <a:p>
            <a:pPr lvl="1"/>
            <a:r>
              <a:rPr lang="en-US" dirty="0" smtClean="0"/>
              <a:t>D.  </a:t>
            </a:r>
            <a:r>
              <a:rPr lang="en-US" dirty="0" err="1" smtClean="0"/>
              <a:t>Ferritin</a:t>
            </a:r>
            <a:endParaRPr lang="en-US" dirty="0" smtClean="0"/>
          </a:p>
          <a:p>
            <a:pPr lvl="1"/>
            <a:r>
              <a:rPr lang="en-US" dirty="0" smtClean="0"/>
              <a:t>E.  Amylase</a:t>
            </a:r>
          </a:p>
          <a:p>
            <a:pPr lvl="1"/>
            <a:r>
              <a:rPr lang="en-US" dirty="0" smtClean="0"/>
              <a:t>F.  HCG Quant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 does NOT need to be checked for medical necessity?</a:t>
            </a:r>
          </a:p>
          <a:p>
            <a:pPr lvl="1"/>
            <a:r>
              <a:rPr lang="en-US" dirty="0" smtClean="0"/>
              <a:t>A.  CBC</a:t>
            </a:r>
          </a:p>
          <a:p>
            <a:pPr lvl="1"/>
            <a:r>
              <a:rPr lang="en-US" dirty="0" smtClean="0"/>
              <a:t>B.  GGT</a:t>
            </a:r>
          </a:p>
          <a:p>
            <a:pPr lvl="1"/>
            <a:r>
              <a:rPr lang="en-US" dirty="0" smtClean="0"/>
              <a:t>C.  TSH</a:t>
            </a:r>
          </a:p>
          <a:p>
            <a:pPr lvl="1"/>
            <a:r>
              <a:rPr lang="en-US" dirty="0" smtClean="0"/>
              <a:t>D.  Electrolytes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 has a frequency limit?</a:t>
            </a:r>
          </a:p>
          <a:p>
            <a:pPr lvl="1"/>
            <a:r>
              <a:rPr lang="en-US" dirty="0" smtClean="0"/>
              <a:t>A.  PT/INR</a:t>
            </a:r>
          </a:p>
          <a:p>
            <a:pPr lvl="1"/>
            <a:r>
              <a:rPr lang="en-US" dirty="0" smtClean="0"/>
              <a:t>B.  CBC</a:t>
            </a:r>
          </a:p>
          <a:p>
            <a:pPr lvl="1"/>
            <a:r>
              <a:rPr lang="en-US" dirty="0" smtClean="0"/>
              <a:t>C.  PSA screen</a:t>
            </a:r>
          </a:p>
          <a:p>
            <a:pPr lvl="1"/>
            <a:r>
              <a:rPr lang="en-US" dirty="0" smtClean="0"/>
              <a:t>D.  </a:t>
            </a:r>
            <a:r>
              <a:rPr lang="en-US" dirty="0" err="1" smtClean="0"/>
              <a:t>Chem</a:t>
            </a:r>
            <a:r>
              <a:rPr lang="en-US" dirty="0" smtClean="0"/>
              <a:t> 8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test(s) would the DX code 780.79 cover?</a:t>
            </a:r>
          </a:p>
          <a:p>
            <a:pPr lvl="1"/>
            <a:r>
              <a:rPr lang="en-US" dirty="0" smtClean="0"/>
              <a:t>A.  TSH</a:t>
            </a:r>
          </a:p>
          <a:p>
            <a:pPr lvl="1"/>
            <a:r>
              <a:rPr lang="en-US" dirty="0" smtClean="0"/>
              <a:t>B.  Lipid</a:t>
            </a:r>
          </a:p>
          <a:p>
            <a:pPr lvl="1"/>
            <a:r>
              <a:rPr lang="en-US" dirty="0" smtClean="0"/>
              <a:t>C.  Vitamin D</a:t>
            </a:r>
          </a:p>
          <a:p>
            <a:pPr lvl="1"/>
            <a:r>
              <a:rPr lang="en-US" dirty="0" smtClean="0"/>
              <a:t>D.  Both A &amp; C</a:t>
            </a:r>
          </a:p>
          <a:p>
            <a:pPr lvl="1"/>
            <a:r>
              <a:rPr lang="en-US" dirty="0" smtClean="0"/>
              <a:t>E.  All </a:t>
            </a:r>
            <a:r>
              <a:rPr lang="en-US" dirty="0" smtClean="0"/>
              <a:t>of them</a:t>
            </a:r>
            <a:endParaRPr lang="en-US" dirty="0" smtClean="0"/>
          </a:p>
          <a:p>
            <a:pPr lvl="1"/>
            <a:r>
              <a:rPr lang="en-US" dirty="0" smtClean="0"/>
              <a:t>F.  None of them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test(s) will be covered by DX code 250?</a:t>
            </a:r>
          </a:p>
          <a:p>
            <a:pPr lvl="1"/>
            <a:r>
              <a:rPr lang="en-US" dirty="0" smtClean="0"/>
              <a:t>A.  </a:t>
            </a:r>
            <a:r>
              <a:rPr lang="en-US" dirty="0" err="1" smtClean="0"/>
              <a:t>Glyco</a:t>
            </a:r>
            <a:endParaRPr lang="en-US" dirty="0" smtClean="0"/>
          </a:p>
          <a:p>
            <a:pPr lvl="1"/>
            <a:r>
              <a:rPr lang="en-US" dirty="0" smtClean="0"/>
              <a:t>B.  Lipid</a:t>
            </a:r>
          </a:p>
          <a:p>
            <a:pPr lvl="1"/>
            <a:r>
              <a:rPr lang="en-US" dirty="0" smtClean="0"/>
              <a:t>C.  TSH</a:t>
            </a:r>
          </a:p>
          <a:p>
            <a:pPr lvl="1"/>
            <a:r>
              <a:rPr lang="en-US" dirty="0" smtClean="0"/>
              <a:t>D.  None of these</a:t>
            </a:r>
          </a:p>
          <a:p>
            <a:pPr lvl="1"/>
            <a:r>
              <a:rPr lang="en-US" dirty="0" smtClean="0"/>
              <a:t>E.  All of these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presents for a PSA.  Dr. gives the code 599.60.  Which do you order?</a:t>
            </a:r>
          </a:p>
          <a:p>
            <a:pPr lvl="1"/>
            <a:r>
              <a:rPr lang="en-US" dirty="0" smtClean="0"/>
              <a:t>A.  PSA screen (PSA-S)</a:t>
            </a:r>
          </a:p>
          <a:p>
            <a:pPr lvl="1"/>
            <a:r>
              <a:rPr lang="en-US" dirty="0" smtClean="0"/>
              <a:t>B.  PSA diagnostic (PSA-D)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Patient presents for a PSA test.  Doctor gives the code V76.44.  Patient had a PSA-D four months ago.  You see the PSA was elevated.  What is your next step?</a:t>
            </a:r>
          </a:p>
          <a:p>
            <a:pPr lvl="1"/>
            <a:r>
              <a:rPr lang="en-US" dirty="0" smtClean="0"/>
              <a:t>A.  Call doctor to ask if he can give you a diagnostic code because he cannot have another screen and his last PSA was elevated</a:t>
            </a:r>
          </a:p>
          <a:p>
            <a:pPr lvl="1"/>
            <a:r>
              <a:rPr lang="en-US" dirty="0" smtClean="0"/>
              <a:t>B.  Order a PSA-S as requested by doctor, because he gave the correct code for a screen</a:t>
            </a:r>
          </a:p>
          <a:p>
            <a:pPr lvl="1"/>
            <a:r>
              <a:rPr lang="en-US" dirty="0" smtClean="0"/>
              <a:t>C.  Order a PSA-D based on the previous elevated PSA and leave V76.44 code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presents for a PSA.  Doctor gives you the codes:  272.0, 401.9, V70.  What is your next step?</a:t>
            </a:r>
          </a:p>
          <a:p>
            <a:pPr lvl="1"/>
            <a:r>
              <a:rPr lang="en-US" dirty="0" smtClean="0"/>
              <a:t>Check </a:t>
            </a:r>
            <a:r>
              <a:rPr lang="en-US" dirty="0" err="1" smtClean="0"/>
              <a:t>Clinicals</a:t>
            </a:r>
            <a:r>
              <a:rPr lang="en-US" dirty="0" smtClean="0"/>
              <a:t> to see when patient had his last PSA and call doctor for a code if a screen has been done within 12 months</a:t>
            </a:r>
          </a:p>
          <a:p>
            <a:pPr lvl="1"/>
            <a:r>
              <a:rPr lang="en-US" dirty="0" smtClean="0"/>
              <a:t>Check </a:t>
            </a:r>
            <a:r>
              <a:rPr lang="en-US" dirty="0" err="1" smtClean="0"/>
              <a:t>Clinicals</a:t>
            </a:r>
            <a:r>
              <a:rPr lang="en-US" dirty="0" smtClean="0"/>
              <a:t> and call doctor for a code for the PSA and order the PSA based on whatever code the doctor gives you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Patient presents for a PSA.  Doctor gives you a V70 code.  You check in </a:t>
            </a:r>
            <a:r>
              <a:rPr lang="en-US" dirty="0" err="1" smtClean="0"/>
              <a:t>Clinicals</a:t>
            </a:r>
            <a:r>
              <a:rPr lang="en-US" dirty="0" smtClean="0"/>
              <a:t> and see he </a:t>
            </a:r>
            <a:r>
              <a:rPr lang="en-US" dirty="0" smtClean="0"/>
              <a:t>had </a:t>
            </a:r>
            <a:r>
              <a:rPr lang="en-US" dirty="0" smtClean="0"/>
              <a:t>a previous PSA screen six months ago, which was normal.  Now what?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A. Call doctor and ask for a code to cover a diagnostic PSA because he cannot have another screen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B.  Call doctor and explain patient had a normal screen six months ago; Ask doctor if there is a diagnostic reason for PSA now or does the doctor want to cancel PSA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C.  Just order a PSA screen, because V70 will cover it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608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Medical Necessity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Necessity</dc:title>
  <dc:creator>BDOXSEE</dc:creator>
  <cp:lastModifiedBy>BDOXSEE</cp:lastModifiedBy>
  <cp:revision>7</cp:revision>
  <dcterms:created xsi:type="dcterms:W3CDTF">2014-11-03T20:48:05Z</dcterms:created>
  <dcterms:modified xsi:type="dcterms:W3CDTF">2014-11-04T17:29:58Z</dcterms:modified>
</cp:coreProperties>
</file>