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D46AD-5476-471D-A3B7-CA6370011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15AFA-32B9-464B-A91E-A3C7B76C1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C4037-8AA4-454B-BE63-6862B4C83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0CD2D-42C7-4171-9342-0C153B3F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FD94-F36A-475B-9755-E7966C75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80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33B14-C550-44B7-AC73-C9C48C83C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17692-CCC3-42B2-9AD5-82BFF16381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6FBFA-1429-4BD2-A704-1F383607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DCA55-375F-459F-BBB7-AE7E6E1E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B16E0-EA67-4BFA-A6D8-AC31267D3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3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8D601-7E22-4D60-8347-9C17CD4149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D95408-04A2-40A9-8734-71D181BF8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B32A2-D12A-4519-A9B9-9AC16F309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7DAAE-5EAA-4517-B06A-46B59C35A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D4CC6-DE19-4A6D-8701-09CF40059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5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E88D1-9FCA-4485-B511-680909E10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849A2-99C8-4962-AE83-4A70A08EE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792DE-DC26-4F03-B09B-1D89B76E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929A7-074C-4DCA-A0C6-148AE19F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8C381-2392-4A15-92E1-62A4C82DA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7FC25-2F17-4430-949F-8C1B7F0B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DFCB4-FC05-45AD-95B5-A79BAEEB7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C1834-3F90-4A06-9CFB-35122747F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85C79-4775-469C-8D9E-B6F10347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271C7-E10B-4BA3-9EFE-85F0DA0F7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4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A83B1-F531-4316-8B82-8F65B8D6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9D074-15FD-468E-84DD-6A5C6490F1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17005-C94E-4333-BD54-AA737945B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BD61C-A166-49BF-ACEE-FBCE6D025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A9108-134B-45E4-A8A8-04974ED43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0F7FD-06B7-4F7A-A4CB-CFF49DD5F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22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98248-02E0-41E2-9858-FDACB496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F43065-09B3-4D98-AC7B-7D31F7B92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1B8112-0CEC-424C-A509-1A4269638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3AA95-6CA5-4376-A060-0BC876B3A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C92368-17FE-4C7D-BC2E-3D74AF492C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A19781-531A-41D1-A59D-45C3B5754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C7FF4B-AE44-4404-B152-1154360F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93627D-433C-4EC4-BCFA-A128F4AFE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4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D01E7-4627-4F68-8E2D-E3E9E4298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E8C555-2003-4F8D-9426-6904B0A2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4247BD-48C2-4E86-83D9-535A03A27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89911-8E71-4D0F-8173-45AD3232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63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8F5D6F-32D2-4B94-BE12-4468A23C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55B74B-E9B0-4BD3-B1F6-2FE20D363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48EFE-1AA5-45D5-915B-9D1111310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24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12219-45E0-4367-98DF-3EA08AE9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54066-3CF6-4F5C-93A6-0AF705D4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125E5-F869-4F5A-9AF4-264F5139C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7BB3DD-C41D-4725-9A29-FD9E6FD01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9212C-4D17-44CF-BF22-0D103403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0C57D-1FF7-4203-81EA-E9F98194E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0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9C27-3DFD-4F58-B1C9-3542AAA74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6AC5D7-A288-4AC5-8649-E71E1A9526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571A5-5AB7-4B68-A1B6-520B906F8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3C45A-C77C-4796-B144-94506C9F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1684E-F1D9-4F20-A18B-D6E592B7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1441F-2A8A-4A2D-9B83-7D0DC1AB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F3F396-9F0A-4C8F-BB43-FE9197D92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56AACB-FBAE-453E-9E27-EB8C25DFD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2D0AA-CE13-46BE-8AC7-82D398E8FF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0B652-27EA-4228-8BA5-69B6EAB2B67B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E8D04-C730-4F3A-AF91-0E0EFBF41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98F87-A430-41D7-BB39-8A90F07C1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96470-4EB4-4834-ABE2-CCD2F2182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87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EA9949-74DF-40C9-9891-D3C95C45B3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994" y="117987"/>
            <a:ext cx="12190666" cy="624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00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Doherty, Caylee Alice</dc:creator>
  <cp:lastModifiedBy>Doherty, Caylee Alice</cp:lastModifiedBy>
  <cp:revision>1</cp:revision>
  <dcterms:created xsi:type="dcterms:W3CDTF">2017-12-05T16:39:22Z</dcterms:created>
  <dcterms:modified xsi:type="dcterms:W3CDTF">2017-12-05T16:45:18Z</dcterms:modified>
</cp:coreProperties>
</file>