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7" r:id="rId4"/>
    <p:sldId id="260" r:id="rId5"/>
    <p:sldId id="261" r:id="rId6"/>
    <p:sldId id="262" r:id="rId7"/>
    <p:sldId id="272" r:id="rId8"/>
    <p:sldId id="263" r:id="rId9"/>
    <p:sldId id="264" r:id="rId10"/>
    <p:sldId id="265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4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3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2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4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9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6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1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2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BE6B9-03D0-4810-8615-2EBB0377E2AA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BBB2-23A1-44AA-982F-4DBB5CB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6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73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524249" y="4693186"/>
            <a:ext cx="4407896" cy="118982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9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524249" y="4693186"/>
            <a:ext cx="4407896" cy="118982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10978" y="5210978"/>
            <a:ext cx="885021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54196" y="5572699"/>
            <a:ext cx="885021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273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53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7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4753" y="1100100"/>
            <a:ext cx="5802391" cy="435133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518492" y="2739527"/>
            <a:ext cx="1575412" cy="3415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61804" y="374613"/>
            <a:ext cx="5802390" cy="580231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8998944" y="2739526"/>
            <a:ext cx="1575412" cy="3415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2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23729" y="745758"/>
            <a:ext cx="6577072" cy="532792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489395" y="3025964"/>
            <a:ext cx="1575412" cy="5324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4463" y="381567"/>
            <a:ext cx="6577073" cy="605631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9681989" y="3121443"/>
            <a:ext cx="1575412" cy="3415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0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59375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230477" y="3349127"/>
            <a:ext cx="2335576" cy="87033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6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59375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219460" y="627961"/>
            <a:ext cx="2335576" cy="8703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9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847422" y="231354"/>
            <a:ext cx="2489812" cy="8042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274545" y="2599981"/>
            <a:ext cx="1608462" cy="19830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0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15334" y="555851"/>
            <a:ext cx="6731309" cy="5619607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66841" y="546673"/>
            <a:ext cx="6731309" cy="563796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905414" y="209320"/>
            <a:ext cx="2489812" cy="8042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108415" y="209320"/>
            <a:ext cx="2489812" cy="8042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88974" y="2533880"/>
            <a:ext cx="1608462" cy="19830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424033" y="2247442"/>
            <a:ext cx="1608462" cy="19830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4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426246" y="3712683"/>
            <a:ext cx="4538949" cy="11677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7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404212" y="3745733"/>
            <a:ext cx="4538949" cy="11677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197427" y="4428781"/>
            <a:ext cx="3415228" cy="34152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Concord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Graciela Ghiraldi</dc:creator>
  <cp:lastModifiedBy>Graciela Ghiraldi</cp:lastModifiedBy>
  <cp:revision>6</cp:revision>
  <dcterms:created xsi:type="dcterms:W3CDTF">2022-02-09T20:21:43Z</dcterms:created>
  <dcterms:modified xsi:type="dcterms:W3CDTF">2022-02-10T20:24:11Z</dcterms:modified>
</cp:coreProperties>
</file>