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76" r:id="rId24"/>
    <p:sldId id="277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9BB0-2556-41A1-961A-8C9F0355DE92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E255-9C0D-4532-A226-02641CB33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9BB0-2556-41A1-961A-8C9F0355DE92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E255-9C0D-4532-A226-02641CB33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9BB0-2556-41A1-961A-8C9F0355DE92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E255-9C0D-4532-A226-02641CB33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9BB0-2556-41A1-961A-8C9F0355DE92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E255-9C0D-4532-A226-02641CB33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9BB0-2556-41A1-961A-8C9F0355DE92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E255-9C0D-4532-A226-02641CB33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9BB0-2556-41A1-961A-8C9F0355DE92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E255-9C0D-4532-A226-02641CB33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9BB0-2556-41A1-961A-8C9F0355DE92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E255-9C0D-4532-A226-02641CB33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9BB0-2556-41A1-961A-8C9F0355DE92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E255-9C0D-4532-A226-02641CB33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9BB0-2556-41A1-961A-8C9F0355DE92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E255-9C0D-4532-A226-02641CB33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9BB0-2556-41A1-961A-8C9F0355DE92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E255-9C0D-4532-A226-02641CB33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9BB0-2556-41A1-961A-8C9F0355DE92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E255-9C0D-4532-A226-02641CB33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C9BB0-2556-41A1-961A-8C9F0355DE92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FE255-9C0D-4532-A226-02641CB33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0"/>
            <a:ext cx="7315200" cy="2990851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Cambria" pitchFamily="18" charset="0"/>
                <a:ea typeface="Tahoma" pitchFamily="34" charset="0"/>
                <a:cs typeface="Tahoma" pitchFamily="34" charset="0"/>
              </a:rPr>
              <a:t>HemaTrax</a:t>
            </a:r>
            <a:r>
              <a:rPr lang="en-US" b="1" dirty="0">
                <a:latin typeface="Cambria" pitchFamily="18" charset="0"/>
                <a:ea typeface="Tahoma" pitchFamily="34" charset="0"/>
                <a:cs typeface="Tahoma" pitchFamily="34" charset="0"/>
              </a:rPr>
              <a:t> Unity Standalone v7.0: End-User Printing Blood </a:t>
            </a:r>
            <a:r>
              <a:rPr lang="en-US" b="1" dirty="0" smtClean="0">
                <a:latin typeface="Cambria" pitchFamily="18" charset="0"/>
                <a:ea typeface="Tahoma" pitchFamily="34" charset="0"/>
                <a:cs typeface="Tahoma" pitchFamily="34" charset="0"/>
              </a:rPr>
              <a:t>Labels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82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presentation is to be used in conjunction with the </a:t>
            </a:r>
            <a:r>
              <a:rPr lang="en-US" sz="2400" b="1" dirty="0" err="1"/>
              <a:t>HemaTrax</a:t>
            </a:r>
            <a:r>
              <a:rPr lang="en-US" sz="2400" b="1" dirty="0"/>
              <a:t> Unity Standalone v7.0: End-User Printing Blood Labels </a:t>
            </a:r>
            <a:r>
              <a:rPr lang="en-US" sz="2400" dirty="0" smtClean="0"/>
              <a:t>Instructional Aid created by CHRISTUS HEALTH IM Learning &amp; Development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57200"/>
            <a:ext cx="7032625" cy="572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Quadrant III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66800"/>
            <a:ext cx="6787397" cy="535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7219950" cy="595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"/>
            <a:ext cx="698467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707432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Quadrant IV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88389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775" y="528638"/>
            <a:ext cx="6646863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QIV Special Testing Buttons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362200"/>
            <a:ext cx="1981200" cy="210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7030A0"/>
                </a:solidFill>
              </a:rPr>
              <a:t>SPN Note:   </a:t>
            </a:r>
          </a:p>
          <a:p>
            <a:endParaRPr lang="en-US" b="1" u="sng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Special Testing: General (</a:t>
            </a:r>
            <a:r>
              <a:rPr lang="en-US" b="1" dirty="0" err="1" smtClean="0">
                <a:solidFill>
                  <a:srgbClr val="7030A0"/>
                </a:solidFill>
              </a:rPr>
              <a:t>NCodes</a:t>
            </a:r>
            <a:r>
              <a:rPr lang="en-US" b="1" dirty="0" smtClean="0">
                <a:solidFill>
                  <a:srgbClr val="7030A0"/>
                </a:solidFill>
              </a:rPr>
              <a:t>) </a:t>
            </a:r>
            <a:r>
              <a:rPr lang="en-US" dirty="0" smtClean="0">
                <a:solidFill>
                  <a:srgbClr val="7030A0"/>
                </a:solidFill>
              </a:rPr>
              <a:t>is the ONLY button used in the SPN region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279" y="990600"/>
            <a:ext cx="756829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905000"/>
            <a:ext cx="6881842" cy="480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>
            <a:off x="1066800" y="4191000"/>
            <a:ext cx="1600200" cy="4572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7099300" cy="554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915150" cy="342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Introduction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HemaTrax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Unity, a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Digi-Trax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Corporation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on-demand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labeling system, can be used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print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the full range of ISBT-128 labels that meet the ICCBBA U.S. Consensus Standards. The standalone version of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HemaTrax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is installed directly on a designated workstation in the blood bank to allow for blood product label printing when either MEDITECH or the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HemaTrax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print servers are unavailable.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1350" y="2438400"/>
            <a:ext cx="59626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152400"/>
            <a:ext cx="3429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SPN Note:</a:t>
            </a:r>
            <a:endParaRPr kumimoji="0" lang="en-US" sz="4400" b="0" i="0" u="sng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9144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Since the next 3 buttons are NOT used in the SPN region, we </a:t>
            </a:r>
            <a:r>
              <a:rPr lang="en-US" sz="2800" b="1" dirty="0">
                <a:solidFill>
                  <a:srgbClr val="7030A0"/>
                </a:solidFill>
              </a:rPr>
              <a:t>will skip the remaining portion of the </a:t>
            </a:r>
            <a:r>
              <a:rPr lang="en-US" sz="2800" b="1" dirty="0">
                <a:ea typeface="Tahoma" pitchFamily="34" charset="0"/>
                <a:cs typeface="Tahoma" pitchFamily="34" charset="0"/>
              </a:rPr>
              <a:t>QIV Special Testing Buttons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7030A0"/>
                </a:solidFill>
              </a:rPr>
              <a:t>section (steps 5-19</a:t>
            </a:r>
            <a:r>
              <a:rPr lang="en-US" sz="2800" b="1" dirty="0" smtClean="0">
                <a:solidFill>
                  <a:srgbClr val="7030A0"/>
                </a:solidFill>
              </a:rPr>
              <a:t>).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267200"/>
            <a:ext cx="2667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Special Testing: Red Blood Cell Antigens (012)</a:t>
            </a:r>
          </a:p>
          <a:p>
            <a:endParaRPr lang="en-US" sz="1400" b="1" dirty="0" smtClean="0">
              <a:solidFill>
                <a:srgbClr val="7030A0"/>
              </a:solidFill>
            </a:endParaRPr>
          </a:p>
          <a:p>
            <a:endParaRPr lang="en-US" sz="1400" b="1" dirty="0" smtClean="0">
              <a:solidFill>
                <a:srgbClr val="7030A0"/>
              </a:solidFill>
            </a:endParaRPr>
          </a:p>
          <a:p>
            <a:r>
              <a:rPr lang="en-US" sz="1400" b="1" dirty="0" smtClean="0">
                <a:solidFill>
                  <a:srgbClr val="7030A0"/>
                </a:solidFill>
              </a:rPr>
              <a:t>Special Testing: Platelet HLA and Platelet Specific Antigens (014)</a:t>
            </a:r>
          </a:p>
          <a:p>
            <a:endParaRPr lang="en-US" sz="1400" b="1" dirty="0" smtClean="0">
              <a:solidFill>
                <a:srgbClr val="7030A0"/>
              </a:solidFill>
            </a:endParaRPr>
          </a:p>
          <a:p>
            <a:endParaRPr lang="en-US" sz="1400" b="1" dirty="0" smtClean="0">
              <a:solidFill>
                <a:srgbClr val="7030A0"/>
              </a:solidFill>
            </a:endParaRPr>
          </a:p>
          <a:p>
            <a:r>
              <a:rPr lang="en-US" sz="1400" b="1" dirty="0" smtClean="0">
                <a:solidFill>
                  <a:srgbClr val="7030A0"/>
                </a:solidFill>
              </a:rPr>
              <a:t>Special Test Message (No Bar Code)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447800" y="4572000"/>
            <a:ext cx="2133600" cy="381000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667000" y="5257800"/>
            <a:ext cx="914400" cy="152400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514600" y="5562600"/>
            <a:ext cx="1143000" cy="609600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Clear Quadrant Data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321070" cy="48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Printing the Label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90600"/>
            <a:ext cx="6008431" cy="527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7038975" cy="492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7089775" cy="616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Questions?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Getting Started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6723810" cy="44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35071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114800"/>
            <a:ext cx="5400600" cy="255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52400" y="44196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7030A0"/>
                </a:solidFill>
              </a:rPr>
              <a:t>SPN Note:  </a:t>
            </a:r>
          </a:p>
          <a:p>
            <a:endParaRPr lang="en-US" b="1" u="sng" dirty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ALWAYS</a:t>
            </a:r>
            <a:r>
              <a:rPr lang="en-US" dirty="0" smtClean="0">
                <a:solidFill>
                  <a:srgbClr val="7030A0"/>
                </a:solidFill>
              </a:rPr>
              <a:t> use barcode scanner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562600" cy="420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203558"/>
            <a:ext cx="5181600" cy="265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Quadrant I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6937949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7162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"/>
            <a:ext cx="62007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352800"/>
            <a:ext cx="5410200" cy="332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Quadrant II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792214" cy="528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214</Words>
  <Application>Microsoft Office PowerPoint</Application>
  <PresentationFormat>On-screen Show (4:3)</PresentationFormat>
  <Paragraphs>28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HemaTrax Unity Standalone v7.0: End-User Printing Blood Labels</vt:lpstr>
      <vt:lpstr>Introduction</vt:lpstr>
      <vt:lpstr>Getting Started</vt:lpstr>
      <vt:lpstr>Slide 4</vt:lpstr>
      <vt:lpstr>Slide 5</vt:lpstr>
      <vt:lpstr>Quadrant I</vt:lpstr>
      <vt:lpstr>Slide 7</vt:lpstr>
      <vt:lpstr>Slide 8</vt:lpstr>
      <vt:lpstr>Quadrant II</vt:lpstr>
      <vt:lpstr>Slide 10</vt:lpstr>
      <vt:lpstr>Quadrant III</vt:lpstr>
      <vt:lpstr>Slide 12</vt:lpstr>
      <vt:lpstr>Slide 13</vt:lpstr>
      <vt:lpstr>Slide 14</vt:lpstr>
      <vt:lpstr>Quadrant IV</vt:lpstr>
      <vt:lpstr>Slide 16</vt:lpstr>
      <vt:lpstr>QIV Special Testing Buttons</vt:lpstr>
      <vt:lpstr>Slide 18</vt:lpstr>
      <vt:lpstr>Slide 19</vt:lpstr>
      <vt:lpstr>Slide 20</vt:lpstr>
      <vt:lpstr>Clear Quadrant Data</vt:lpstr>
      <vt:lpstr>Printing the Label</vt:lpstr>
      <vt:lpstr>Slide 23</vt:lpstr>
      <vt:lpstr>Slide 24</vt:lpstr>
      <vt:lpstr>Questions?</vt:lpstr>
    </vt:vector>
  </TitlesOfParts>
  <Company>CHRISTUS Health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HemaTrax Unity Standalone v7.0: End-User Printing Blood Labels </dc:title>
  <dc:creator>irl4746</dc:creator>
  <cp:lastModifiedBy>llr6676</cp:lastModifiedBy>
  <cp:revision>42</cp:revision>
  <dcterms:created xsi:type="dcterms:W3CDTF">2015-11-09T17:38:53Z</dcterms:created>
  <dcterms:modified xsi:type="dcterms:W3CDTF">2015-11-09T21:36:14Z</dcterms:modified>
</cp:coreProperties>
</file>