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5" r:id="rId2"/>
  </p:sldMasterIdLst>
  <p:notesMasterIdLst>
    <p:notesMasterId r:id="rId19"/>
  </p:notesMasterIdLst>
  <p:sldIdLst>
    <p:sldId id="256" r:id="rId3"/>
    <p:sldId id="259" r:id="rId4"/>
    <p:sldId id="257" r:id="rId5"/>
    <p:sldId id="272" r:id="rId6"/>
    <p:sldId id="271" r:id="rId7"/>
    <p:sldId id="260" r:id="rId8"/>
    <p:sldId id="258" r:id="rId9"/>
    <p:sldId id="261" r:id="rId10"/>
    <p:sldId id="262" r:id="rId11"/>
    <p:sldId id="263" r:id="rId12"/>
    <p:sldId id="274" r:id="rId13"/>
    <p:sldId id="276" r:id="rId14"/>
    <p:sldId id="264" r:id="rId15"/>
    <p:sldId id="277" r:id="rId16"/>
    <p:sldId id="266" r:id="rId17"/>
    <p:sldId id="26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660" autoAdjust="0"/>
  </p:normalViewPr>
  <p:slideViewPr>
    <p:cSldViewPr>
      <p:cViewPr varScale="1">
        <p:scale>
          <a:sx n="68" d="100"/>
          <a:sy n="68" d="100"/>
        </p:scale>
        <p:origin x="-1224" y="-96"/>
      </p:cViewPr>
      <p:guideLst>
        <p:guide orient="horz" pos="2160"/>
        <p:guide pos="2880"/>
      </p:guideLst>
    </p:cSldViewPr>
  </p:slideViewPr>
  <p:outlineViewPr>
    <p:cViewPr>
      <p:scale>
        <a:sx n="33" d="100"/>
        <a:sy n="33" d="100"/>
      </p:scale>
      <p:origin x="42" y="746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763968-B9EF-48E0-A00B-6283F676204E}" type="doc">
      <dgm:prSet loTypeId="urn:microsoft.com/office/officeart/2005/8/layout/matrix1" loCatId="matrix" qsTypeId="urn:microsoft.com/office/officeart/2005/8/quickstyle/simple1" qsCatId="simple" csTypeId="urn:microsoft.com/office/officeart/2005/8/colors/colorful1#1" csCatId="colorful" phldr="1"/>
      <dgm:spPr/>
      <dgm:t>
        <a:bodyPr/>
        <a:lstStyle/>
        <a:p>
          <a:endParaRPr lang="en-US"/>
        </a:p>
      </dgm:t>
    </dgm:pt>
    <dgm:pt modelId="{42953306-93EB-4B2C-AD2E-A484064F3D70}">
      <dgm:prSet phldrT="[Text]" custT="1"/>
      <dgm:spPr/>
      <dgm:t>
        <a:bodyPr/>
        <a:lstStyle/>
        <a:p>
          <a:r>
            <a:rPr lang="en-US" sz="2000" b="1" dirty="0" smtClean="0"/>
            <a:t>Call </a:t>
          </a:r>
        </a:p>
        <a:p>
          <a:r>
            <a:rPr lang="en-US" sz="2000" b="1" dirty="0" smtClean="0"/>
            <a:t>800.433.3823</a:t>
          </a:r>
          <a:endParaRPr lang="en-US" sz="2000" b="1" dirty="0"/>
        </a:p>
      </dgm:t>
    </dgm:pt>
    <dgm:pt modelId="{75A9162A-CAE5-4C04-B38F-FB23C79CE4E3}" type="parTrans" cxnId="{82F382BA-242E-41CD-B55A-71768CB7DE50}">
      <dgm:prSet/>
      <dgm:spPr/>
      <dgm:t>
        <a:bodyPr/>
        <a:lstStyle/>
        <a:p>
          <a:endParaRPr lang="en-US"/>
        </a:p>
      </dgm:t>
    </dgm:pt>
    <dgm:pt modelId="{312E6E16-1158-4746-A37F-B5420BA4AEFD}" type="sibTrans" cxnId="{82F382BA-242E-41CD-B55A-71768CB7DE50}">
      <dgm:prSet/>
      <dgm:spPr/>
      <dgm:t>
        <a:bodyPr/>
        <a:lstStyle/>
        <a:p>
          <a:endParaRPr lang="en-US"/>
        </a:p>
      </dgm:t>
    </dgm:pt>
    <dgm:pt modelId="{E984B04E-2D62-40FD-B0D9-1241E8A50C9D}">
      <dgm:prSet phldrT="[Text]" custT="1"/>
      <dgm:spPr/>
      <dgm:t>
        <a:bodyPr/>
        <a:lstStyle/>
        <a:p>
          <a:r>
            <a:rPr lang="en-US" sz="2000" b="1" dirty="0" smtClean="0"/>
            <a:t>Email</a:t>
          </a:r>
        </a:p>
        <a:p>
          <a:r>
            <a:rPr lang="en-US" sz="2000" b="1" dirty="0" smtClean="0"/>
            <a:t> toxproducts@alere.com or toxcs@alere.com</a:t>
          </a:r>
          <a:endParaRPr lang="en-US" sz="2000" b="1" dirty="0"/>
        </a:p>
      </dgm:t>
    </dgm:pt>
    <dgm:pt modelId="{E3EAD787-06A4-41E9-BA26-C924CB8E83FC}" type="parTrans" cxnId="{E59F5B0A-3EF9-447E-AAE2-55331CB2589D}">
      <dgm:prSet/>
      <dgm:spPr/>
      <dgm:t>
        <a:bodyPr/>
        <a:lstStyle/>
        <a:p>
          <a:endParaRPr lang="en-US"/>
        </a:p>
      </dgm:t>
    </dgm:pt>
    <dgm:pt modelId="{F17DD804-F742-4740-A70B-DA41BFDA27E6}" type="sibTrans" cxnId="{E59F5B0A-3EF9-447E-AAE2-55331CB2589D}">
      <dgm:prSet/>
      <dgm:spPr/>
      <dgm:t>
        <a:bodyPr/>
        <a:lstStyle/>
        <a:p>
          <a:endParaRPr lang="en-US"/>
        </a:p>
      </dgm:t>
    </dgm:pt>
    <dgm:pt modelId="{3B7EFC6F-1850-4CA8-A707-992114F93B2E}">
      <dgm:prSet phldrT="[Text]" custT="1"/>
      <dgm:spPr/>
      <dgm:t>
        <a:bodyPr/>
        <a:lstStyle/>
        <a:p>
          <a:r>
            <a:rPr lang="en-US" sz="2000" b="1" dirty="0" smtClean="0"/>
            <a:t>Fax </a:t>
          </a:r>
        </a:p>
        <a:p>
          <a:r>
            <a:rPr lang="en-US" sz="2000" b="1" dirty="0" smtClean="0"/>
            <a:t>504.347-7342</a:t>
          </a:r>
          <a:endParaRPr lang="en-US" sz="2000" b="1" dirty="0"/>
        </a:p>
      </dgm:t>
    </dgm:pt>
    <dgm:pt modelId="{B4F373A8-7807-4267-9EB7-51074FA82617}" type="parTrans" cxnId="{D30B025A-48C7-4650-B5A2-11B83B69D842}">
      <dgm:prSet/>
      <dgm:spPr/>
      <dgm:t>
        <a:bodyPr/>
        <a:lstStyle/>
        <a:p>
          <a:endParaRPr lang="en-US"/>
        </a:p>
      </dgm:t>
    </dgm:pt>
    <dgm:pt modelId="{A8A9A9F6-2255-4593-9F91-D22AC9FE3DCB}" type="sibTrans" cxnId="{D30B025A-48C7-4650-B5A2-11B83B69D842}">
      <dgm:prSet/>
      <dgm:spPr/>
      <dgm:t>
        <a:bodyPr/>
        <a:lstStyle/>
        <a:p>
          <a:endParaRPr lang="en-US"/>
        </a:p>
      </dgm:t>
    </dgm:pt>
    <dgm:pt modelId="{7492383D-4EC7-4A8E-B99C-EC77C86C3351}">
      <dgm:prSet phldrT="[Text]" custT="1"/>
      <dgm:spPr/>
      <dgm:t>
        <a:bodyPr/>
        <a:lstStyle/>
        <a:p>
          <a:r>
            <a:rPr lang="en-US" sz="2000" b="1" dirty="0" smtClean="0"/>
            <a:t>Visit </a:t>
          </a:r>
        </a:p>
        <a:p>
          <a:r>
            <a:rPr lang="en-US" sz="2000" b="1" dirty="0" smtClean="0"/>
            <a:t>www.aleretoxicology.com</a:t>
          </a:r>
          <a:endParaRPr lang="en-US" sz="2000" b="1" dirty="0"/>
        </a:p>
      </dgm:t>
    </dgm:pt>
    <dgm:pt modelId="{D10E5031-1ADF-4022-9BD0-BA9AB72CDC64}" type="parTrans" cxnId="{ADFA8EEA-91BE-4746-8016-25E924E95FE8}">
      <dgm:prSet/>
      <dgm:spPr/>
      <dgm:t>
        <a:bodyPr/>
        <a:lstStyle/>
        <a:p>
          <a:endParaRPr lang="en-US"/>
        </a:p>
      </dgm:t>
    </dgm:pt>
    <dgm:pt modelId="{CF3B918D-5647-471D-8F09-60368F7AEE96}" type="sibTrans" cxnId="{ADFA8EEA-91BE-4746-8016-25E924E95FE8}">
      <dgm:prSet/>
      <dgm:spPr/>
      <dgm:t>
        <a:bodyPr/>
        <a:lstStyle/>
        <a:p>
          <a:endParaRPr lang="en-US"/>
        </a:p>
      </dgm:t>
    </dgm:pt>
    <dgm:pt modelId="{616D8F75-9E5A-411F-801D-2CE2D9F71DCB}">
      <dgm:prSet phldrT="[Text]"/>
      <dgm:spPr/>
      <dgm:t>
        <a:bodyPr/>
        <a:lstStyle/>
        <a:p>
          <a:endParaRPr lang="en-US" b="1" dirty="0"/>
        </a:p>
      </dgm:t>
    </dgm:pt>
    <dgm:pt modelId="{B8302047-E09F-4D6D-A318-58D088FB77A8}" type="sibTrans" cxnId="{5633FB37-FD5A-4C88-B8AC-93B0A29462D7}">
      <dgm:prSet/>
      <dgm:spPr/>
      <dgm:t>
        <a:bodyPr/>
        <a:lstStyle/>
        <a:p>
          <a:endParaRPr lang="en-US"/>
        </a:p>
      </dgm:t>
    </dgm:pt>
    <dgm:pt modelId="{D2321EEC-BE4A-40C7-960C-F7F89BE959EB}" type="parTrans" cxnId="{5633FB37-FD5A-4C88-B8AC-93B0A29462D7}">
      <dgm:prSet/>
      <dgm:spPr/>
      <dgm:t>
        <a:bodyPr/>
        <a:lstStyle/>
        <a:p>
          <a:endParaRPr lang="en-US"/>
        </a:p>
      </dgm:t>
    </dgm:pt>
    <dgm:pt modelId="{32AFC335-9E17-499A-92BD-08C686C25D4B}" type="pres">
      <dgm:prSet presAssocID="{E9763968-B9EF-48E0-A00B-6283F676204E}" presName="diagram" presStyleCnt="0">
        <dgm:presLayoutVars>
          <dgm:chMax val="1"/>
          <dgm:dir/>
          <dgm:animLvl val="ctr"/>
          <dgm:resizeHandles val="exact"/>
        </dgm:presLayoutVars>
      </dgm:prSet>
      <dgm:spPr/>
      <dgm:t>
        <a:bodyPr/>
        <a:lstStyle/>
        <a:p>
          <a:endParaRPr lang="en-US"/>
        </a:p>
      </dgm:t>
    </dgm:pt>
    <dgm:pt modelId="{DB017CFC-5EA8-48BC-95A6-90F0D2412398}" type="pres">
      <dgm:prSet presAssocID="{E9763968-B9EF-48E0-A00B-6283F676204E}" presName="matrix" presStyleCnt="0"/>
      <dgm:spPr/>
    </dgm:pt>
    <dgm:pt modelId="{CE9D7D61-D95E-479E-8693-4F48C3A83BDE}" type="pres">
      <dgm:prSet presAssocID="{E9763968-B9EF-48E0-A00B-6283F676204E}" presName="tile1" presStyleLbl="node1" presStyleIdx="0" presStyleCnt="4"/>
      <dgm:spPr/>
      <dgm:t>
        <a:bodyPr/>
        <a:lstStyle/>
        <a:p>
          <a:endParaRPr lang="en-US"/>
        </a:p>
      </dgm:t>
    </dgm:pt>
    <dgm:pt modelId="{6E18A45B-9720-410E-A300-C907FDF23C9E}" type="pres">
      <dgm:prSet presAssocID="{E9763968-B9EF-48E0-A00B-6283F676204E}" presName="tile1text" presStyleLbl="node1" presStyleIdx="0" presStyleCnt="4">
        <dgm:presLayoutVars>
          <dgm:chMax val="0"/>
          <dgm:chPref val="0"/>
          <dgm:bulletEnabled val="1"/>
        </dgm:presLayoutVars>
      </dgm:prSet>
      <dgm:spPr/>
      <dgm:t>
        <a:bodyPr/>
        <a:lstStyle/>
        <a:p>
          <a:endParaRPr lang="en-US"/>
        </a:p>
      </dgm:t>
    </dgm:pt>
    <dgm:pt modelId="{D8C3659F-A577-4F6A-BC7C-48B35BE04828}" type="pres">
      <dgm:prSet presAssocID="{E9763968-B9EF-48E0-A00B-6283F676204E}" presName="tile2" presStyleLbl="node1" presStyleIdx="1" presStyleCnt="4"/>
      <dgm:spPr/>
      <dgm:t>
        <a:bodyPr/>
        <a:lstStyle/>
        <a:p>
          <a:endParaRPr lang="en-US"/>
        </a:p>
      </dgm:t>
    </dgm:pt>
    <dgm:pt modelId="{C97FDB9E-5F79-4E81-838C-1E761C9D6E19}" type="pres">
      <dgm:prSet presAssocID="{E9763968-B9EF-48E0-A00B-6283F676204E}" presName="tile2text" presStyleLbl="node1" presStyleIdx="1" presStyleCnt="4">
        <dgm:presLayoutVars>
          <dgm:chMax val="0"/>
          <dgm:chPref val="0"/>
          <dgm:bulletEnabled val="1"/>
        </dgm:presLayoutVars>
      </dgm:prSet>
      <dgm:spPr/>
      <dgm:t>
        <a:bodyPr/>
        <a:lstStyle/>
        <a:p>
          <a:endParaRPr lang="en-US"/>
        </a:p>
      </dgm:t>
    </dgm:pt>
    <dgm:pt modelId="{150DD915-BD77-4A8E-9564-67DB9EB82EE3}" type="pres">
      <dgm:prSet presAssocID="{E9763968-B9EF-48E0-A00B-6283F676204E}" presName="tile3" presStyleLbl="node1" presStyleIdx="2" presStyleCnt="4"/>
      <dgm:spPr/>
      <dgm:t>
        <a:bodyPr/>
        <a:lstStyle/>
        <a:p>
          <a:endParaRPr lang="en-US"/>
        </a:p>
      </dgm:t>
    </dgm:pt>
    <dgm:pt modelId="{344575E6-B1D6-4791-93B8-20543BFD7828}" type="pres">
      <dgm:prSet presAssocID="{E9763968-B9EF-48E0-A00B-6283F676204E}" presName="tile3text" presStyleLbl="node1" presStyleIdx="2" presStyleCnt="4">
        <dgm:presLayoutVars>
          <dgm:chMax val="0"/>
          <dgm:chPref val="0"/>
          <dgm:bulletEnabled val="1"/>
        </dgm:presLayoutVars>
      </dgm:prSet>
      <dgm:spPr/>
      <dgm:t>
        <a:bodyPr/>
        <a:lstStyle/>
        <a:p>
          <a:endParaRPr lang="en-US"/>
        </a:p>
      </dgm:t>
    </dgm:pt>
    <dgm:pt modelId="{03CF77AC-D5B9-4DFB-ABA5-73744960F3AC}" type="pres">
      <dgm:prSet presAssocID="{E9763968-B9EF-48E0-A00B-6283F676204E}" presName="tile4" presStyleLbl="node1" presStyleIdx="3" presStyleCnt="4"/>
      <dgm:spPr/>
      <dgm:t>
        <a:bodyPr/>
        <a:lstStyle/>
        <a:p>
          <a:endParaRPr lang="en-US"/>
        </a:p>
      </dgm:t>
    </dgm:pt>
    <dgm:pt modelId="{02C70C58-EBB5-4779-87A3-EC5818DCCAF3}" type="pres">
      <dgm:prSet presAssocID="{E9763968-B9EF-48E0-A00B-6283F676204E}" presName="tile4text" presStyleLbl="node1" presStyleIdx="3" presStyleCnt="4">
        <dgm:presLayoutVars>
          <dgm:chMax val="0"/>
          <dgm:chPref val="0"/>
          <dgm:bulletEnabled val="1"/>
        </dgm:presLayoutVars>
      </dgm:prSet>
      <dgm:spPr/>
      <dgm:t>
        <a:bodyPr/>
        <a:lstStyle/>
        <a:p>
          <a:endParaRPr lang="en-US"/>
        </a:p>
      </dgm:t>
    </dgm:pt>
    <dgm:pt modelId="{87D61AF0-E3FE-4AA7-BFE7-35BA79F589FE}" type="pres">
      <dgm:prSet presAssocID="{E9763968-B9EF-48E0-A00B-6283F676204E}" presName="centerTile" presStyleLbl="fgShp" presStyleIdx="0" presStyleCnt="1">
        <dgm:presLayoutVars>
          <dgm:chMax val="0"/>
          <dgm:chPref val="0"/>
        </dgm:presLayoutVars>
      </dgm:prSet>
      <dgm:spPr/>
      <dgm:t>
        <a:bodyPr/>
        <a:lstStyle/>
        <a:p>
          <a:endParaRPr lang="en-US"/>
        </a:p>
      </dgm:t>
    </dgm:pt>
  </dgm:ptLst>
  <dgm:cxnLst>
    <dgm:cxn modelId="{6B396797-69B8-49D3-8BB7-AB16E6560DB3}" type="presOf" srcId="{E9763968-B9EF-48E0-A00B-6283F676204E}" destId="{32AFC335-9E17-499A-92BD-08C686C25D4B}" srcOrd="0" destOrd="0" presId="urn:microsoft.com/office/officeart/2005/8/layout/matrix1"/>
    <dgm:cxn modelId="{72E27577-3EFF-44FB-AE8B-9E0A595CFEDC}" type="presOf" srcId="{3B7EFC6F-1850-4CA8-A707-992114F93B2E}" destId="{150DD915-BD77-4A8E-9564-67DB9EB82EE3}" srcOrd="0" destOrd="0" presId="urn:microsoft.com/office/officeart/2005/8/layout/matrix1"/>
    <dgm:cxn modelId="{88B3DF08-C555-4993-B436-64CB202A96A9}" type="presOf" srcId="{7492383D-4EC7-4A8E-B99C-EC77C86C3351}" destId="{03CF77AC-D5B9-4DFB-ABA5-73744960F3AC}" srcOrd="0" destOrd="0" presId="urn:microsoft.com/office/officeart/2005/8/layout/matrix1"/>
    <dgm:cxn modelId="{67B0E51B-D6FC-44A6-A6B4-5D9667983B9E}" type="presOf" srcId="{616D8F75-9E5A-411F-801D-2CE2D9F71DCB}" destId="{87D61AF0-E3FE-4AA7-BFE7-35BA79F589FE}" srcOrd="0" destOrd="0" presId="urn:microsoft.com/office/officeart/2005/8/layout/matrix1"/>
    <dgm:cxn modelId="{E59F5B0A-3EF9-447E-AAE2-55331CB2589D}" srcId="{616D8F75-9E5A-411F-801D-2CE2D9F71DCB}" destId="{E984B04E-2D62-40FD-B0D9-1241E8A50C9D}" srcOrd="1" destOrd="0" parTransId="{E3EAD787-06A4-41E9-BA26-C924CB8E83FC}" sibTransId="{F17DD804-F742-4740-A70B-DA41BFDA27E6}"/>
    <dgm:cxn modelId="{E60175E9-53BE-4699-B6F5-CB498C9B4E1C}" type="presOf" srcId="{42953306-93EB-4B2C-AD2E-A484064F3D70}" destId="{6E18A45B-9720-410E-A300-C907FDF23C9E}" srcOrd="1" destOrd="0" presId="urn:microsoft.com/office/officeart/2005/8/layout/matrix1"/>
    <dgm:cxn modelId="{5633FB37-FD5A-4C88-B8AC-93B0A29462D7}" srcId="{E9763968-B9EF-48E0-A00B-6283F676204E}" destId="{616D8F75-9E5A-411F-801D-2CE2D9F71DCB}" srcOrd="0" destOrd="0" parTransId="{D2321EEC-BE4A-40C7-960C-F7F89BE959EB}" sibTransId="{B8302047-E09F-4D6D-A318-58D088FB77A8}"/>
    <dgm:cxn modelId="{DC3E1D55-31F0-48EE-BE32-4FEAA9FAEDE0}" type="presOf" srcId="{E984B04E-2D62-40FD-B0D9-1241E8A50C9D}" destId="{C97FDB9E-5F79-4E81-838C-1E761C9D6E19}" srcOrd="1" destOrd="0" presId="urn:microsoft.com/office/officeart/2005/8/layout/matrix1"/>
    <dgm:cxn modelId="{EC8870FF-5B83-447B-9284-C4D2F8CA1E7A}" type="presOf" srcId="{3B7EFC6F-1850-4CA8-A707-992114F93B2E}" destId="{344575E6-B1D6-4791-93B8-20543BFD7828}" srcOrd="1" destOrd="0" presId="urn:microsoft.com/office/officeart/2005/8/layout/matrix1"/>
    <dgm:cxn modelId="{1A173B7F-6DD5-461E-B531-ECD78528EF0F}" type="presOf" srcId="{E984B04E-2D62-40FD-B0D9-1241E8A50C9D}" destId="{D8C3659F-A577-4F6A-BC7C-48B35BE04828}" srcOrd="0" destOrd="0" presId="urn:microsoft.com/office/officeart/2005/8/layout/matrix1"/>
    <dgm:cxn modelId="{920EA2D9-BA3B-4778-860C-2835F335FA3A}" type="presOf" srcId="{42953306-93EB-4B2C-AD2E-A484064F3D70}" destId="{CE9D7D61-D95E-479E-8693-4F48C3A83BDE}" srcOrd="0" destOrd="0" presId="urn:microsoft.com/office/officeart/2005/8/layout/matrix1"/>
    <dgm:cxn modelId="{82F382BA-242E-41CD-B55A-71768CB7DE50}" srcId="{616D8F75-9E5A-411F-801D-2CE2D9F71DCB}" destId="{42953306-93EB-4B2C-AD2E-A484064F3D70}" srcOrd="0" destOrd="0" parTransId="{75A9162A-CAE5-4C04-B38F-FB23C79CE4E3}" sibTransId="{312E6E16-1158-4746-A37F-B5420BA4AEFD}"/>
    <dgm:cxn modelId="{9E3AB608-8C85-42D4-B0FD-6BABE5042F5B}" type="presOf" srcId="{7492383D-4EC7-4A8E-B99C-EC77C86C3351}" destId="{02C70C58-EBB5-4779-87A3-EC5818DCCAF3}" srcOrd="1" destOrd="0" presId="urn:microsoft.com/office/officeart/2005/8/layout/matrix1"/>
    <dgm:cxn modelId="{D30B025A-48C7-4650-B5A2-11B83B69D842}" srcId="{616D8F75-9E5A-411F-801D-2CE2D9F71DCB}" destId="{3B7EFC6F-1850-4CA8-A707-992114F93B2E}" srcOrd="2" destOrd="0" parTransId="{B4F373A8-7807-4267-9EB7-51074FA82617}" sibTransId="{A8A9A9F6-2255-4593-9F91-D22AC9FE3DCB}"/>
    <dgm:cxn modelId="{ADFA8EEA-91BE-4746-8016-25E924E95FE8}" srcId="{616D8F75-9E5A-411F-801D-2CE2D9F71DCB}" destId="{7492383D-4EC7-4A8E-B99C-EC77C86C3351}" srcOrd="3" destOrd="0" parTransId="{D10E5031-1ADF-4022-9BD0-BA9AB72CDC64}" sibTransId="{CF3B918D-5647-471D-8F09-60368F7AEE96}"/>
    <dgm:cxn modelId="{9A5DD108-3A17-440F-82DB-7600059BB237}" type="presParOf" srcId="{32AFC335-9E17-499A-92BD-08C686C25D4B}" destId="{DB017CFC-5EA8-48BC-95A6-90F0D2412398}" srcOrd="0" destOrd="0" presId="urn:microsoft.com/office/officeart/2005/8/layout/matrix1"/>
    <dgm:cxn modelId="{3EF145CC-C7A7-4DD8-9490-B3837EA4327D}" type="presParOf" srcId="{DB017CFC-5EA8-48BC-95A6-90F0D2412398}" destId="{CE9D7D61-D95E-479E-8693-4F48C3A83BDE}" srcOrd="0" destOrd="0" presId="urn:microsoft.com/office/officeart/2005/8/layout/matrix1"/>
    <dgm:cxn modelId="{F97FE9F3-16A8-428F-9E80-9DD8A85E5516}" type="presParOf" srcId="{DB017CFC-5EA8-48BC-95A6-90F0D2412398}" destId="{6E18A45B-9720-410E-A300-C907FDF23C9E}" srcOrd="1" destOrd="0" presId="urn:microsoft.com/office/officeart/2005/8/layout/matrix1"/>
    <dgm:cxn modelId="{2816C5D5-195E-4A80-854B-3A4BA9E4BC53}" type="presParOf" srcId="{DB017CFC-5EA8-48BC-95A6-90F0D2412398}" destId="{D8C3659F-A577-4F6A-BC7C-48B35BE04828}" srcOrd="2" destOrd="0" presId="urn:microsoft.com/office/officeart/2005/8/layout/matrix1"/>
    <dgm:cxn modelId="{9312A982-39AA-4D66-B5C0-E59A8E8C579C}" type="presParOf" srcId="{DB017CFC-5EA8-48BC-95A6-90F0D2412398}" destId="{C97FDB9E-5F79-4E81-838C-1E761C9D6E19}" srcOrd="3" destOrd="0" presId="urn:microsoft.com/office/officeart/2005/8/layout/matrix1"/>
    <dgm:cxn modelId="{87FC3DF3-7248-4C1C-9427-1D3EBDBF2E9C}" type="presParOf" srcId="{DB017CFC-5EA8-48BC-95A6-90F0D2412398}" destId="{150DD915-BD77-4A8E-9564-67DB9EB82EE3}" srcOrd="4" destOrd="0" presId="urn:microsoft.com/office/officeart/2005/8/layout/matrix1"/>
    <dgm:cxn modelId="{5C9E40AD-74AB-4957-ABCF-141C4060608D}" type="presParOf" srcId="{DB017CFC-5EA8-48BC-95A6-90F0D2412398}" destId="{344575E6-B1D6-4791-93B8-20543BFD7828}" srcOrd="5" destOrd="0" presId="urn:microsoft.com/office/officeart/2005/8/layout/matrix1"/>
    <dgm:cxn modelId="{046D153A-F9A3-40DC-B7B5-A269FCF2E406}" type="presParOf" srcId="{DB017CFC-5EA8-48BC-95A6-90F0D2412398}" destId="{03CF77AC-D5B9-4DFB-ABA5-73744960F3AC}" srcOrd="6" destOrd="0" presId="urn:microsoft.com/office/officeart/2005/8/layout/matrix1"/>
    <dgm:cxn modelId="{18929446-B9A4-4892-808D-5D4B46DE45BC}" type="presParOf" srcId="{DB017CFC-5EA8-48BC-95A6-90F0D2412398}" destId="{02C70C58-EBB5-4779-87A3-EC5818DCCAF3}" srcOrd="7" destOrd="0" presId="urn:microsoft.com/office/officeart/2005/8/layout/matrix1"/>
    <dgm:cxn modelId="{52C0DE45-E343-4A88-871E-6DF47C2224B4}" type="presParOf" srcId="{32AFC335-9E17-499A-92BD-08C686C25D4B}" destId="{87D61AF0-E3FE-4AA7-BFE7-35BA79F589FE}"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9D7D61-D95E-479E-8693-4F48C3A83BDE}">
      <dsp:nvSpPr>
        <dsp:cNvPr id="0" name=""/>
        <dsp:cNvSpPr/>
      </dsp:nvSpPr>
      <dsp:spPr>
        <a:xfrm rot="16200000">
          <a:off x="754459" y="-754459"/>
          <a:ext cx="2514599" cy="4023519"/>
        </a:xfrm>
        <a:prstGeom prst="round1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t>Call </a:t>
          </a:r>
        </a:p>
        <a:p>
          <a:pPr lvl="0" algn="ctr" defTabSz="889000">
            <a:lnSpc>
              <a:spcPct val="90000"/>
            </a:lnSpc>
            <a:spcBef>
              <a:spcPct val="0"/>
            </a:spcBef>
            <a:spcAft>
              <a:spcPct val="35000"/>
            </a:spcAft>
          </a:pPr>
          <a:r>
            <a:rPr lang="en-US" sz="2000" b="1" kern="1200" dirty="0" smtClean="0"/>
            <a:t>800.433.3823</a:t>
          </a:r>
          <a:endParaRPr lang="en-US" sz="2000" b="1" kern="1200" dirty="0"/>
        </a:p>
      </dsp:txBody>
      <dsp:txXfrm rot="5400000">
        <a:off x="0" y="0"/>
        <a:ext cx="4023519" cy="1885950"/>
      </dsp:txXfrm>
    </dsp:sp>
    <dsp:sp modelId="{D8C3659F-A577-4F6A-BC7C-48B35BE04828}">
      <dsp:nvSpPr>
        <dsp:cNvPr id="0" name=""/>
        <dsp:cNvSpPr/>
      </dsp:nvSpPr>
      <dsp:spPr>
        <a:xfrm>
          <a:off x="4023519" y="0"/>
          <a:ext cx="4023519" cy="2514599"/>
        </a:xfrm>
        <a:prstGeom prst="round1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t>Email</a:t>
          </a:r>
        </a:p>
        <a:p>
          <a:pPr lvl="0" algn="ctr" defTabSz="889000">
            <a:lnSpc>
              <a:spcPct val="90000"/>
            </a:lnSpc>
            <a:spcBef>
              <a:spcPct val="0"/>
            </a:spcBef>
            <a:spcAft>
              <a:spcPct val="35000"/>
            </a:spcAft>
          </a:pPr>
          <a:r>
            <a:rPr lang="en-US" sz="2000" b="1" kern="1200" dirty="0" smtClean="0"/>
            <a:t> toxproducts@alere.com or toxcs@alere.com</a:t>
          </a:r>
          <a:endParaRPr lang="en-US" sz="2000" b="1" kern="1200" dirty="0"/>
        </a:p>
      </dsp:txBody>
      <dsp:txXfrm>
        <a:off x="4023519" y="0"/>
        <a:ext cx="4023519" cy="1885950"/>
      </dsp:txXfrm>
    </dsp:sp>
    <dsp:sp modelId="{150DD915-BD77-4A8E-9564-67DB9EB82EE3}">
      <dsp:nvSpPr>
        <dsp:cNvPr id="0" name=""/>
        <dsp:cNvSpPr/>
      </dsp:nvSpPr>
      <dsp:spPr>
        <a:xfrm rot="10800000">
          <a:off x="0" y="2514599"/>
          <a:ext cx="4023519" cy="2514599"/>
        </a:xfrm>
        <a:prstGeom prst="round1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t>Fax </a:t>
          </a:r>
        </a:p>
        <a:p>
          <a:pPr lvl="0" algn="ctr" defTabSz="889000">
            <a:lnSpc>
              <a:spcPct val="90000"/>
            </a:lnSpc>
            <a:spcBef>
              <a:spcPct val="0"/>
            </a:spcBef>
            <a:spcAft>
              <a:spcPct val="35000"/>
            </a:spcAft>
          </a:pPr>
          <a:r>
            <a:rPr lang="en-US" sz="2000" b="1" kern="1200" dirty="0" smtClean="0"/>
            <a:t>504.347-7342</a:t>
          </a:r>
          <a:endParaRPr lang="en-US" sz="2000" b="1" kern="1200" dirty="0"/>
        </a:p>
      </dsp:txBody>
      <dsp:txXfrm rot="10800000">
        <a:off x="0" y="3143249"/>
        <a:ext cx="4023519" cy="1885950"/>
      </dsp:txXfrm>
    </dsp:sp>
    <dsp:sp modelId="{03CF77AC-D5B9-4DFB-ABA5-73744960F3AC}">
      <dsp:nvSpPr>
        <dsp:cNvPr id="0" name=""/>
        <dsp:cNvSpPr/>
      </dsp:nvSpPr>
      <dsp:spPr>
        <a:xfrm rot="5400000">
          <a:off x="4777978" y="1760140"/>
          <a:ext cx="2514599" cy="4023519"/>
        </a:xfrm>
        <a:prstGeom prst="round1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t>Visit </a:t>
          </a:r>
        </a:p>
        <a:p>
          <a:pPr lvl="0" algn="ctr" defTabSz="889000">
            <a:lnSpc>
              <a:spcPct val="90000"/>
            </a:lnSpc>
            <a:spcBef>
              <a:spcPct val="0"/>
            </a:spcBef>
            <a:spcAft>
              <a:spcPct val="35000"/>
            </a:spcAft>
          </a:pPr>
          <a:r>
            <a:rPr lang="en-US" sz="2000" b="1" kern="1200" dirty="0" smtClean="0"/>
            <a:t>www.aleretoxicology.com</a:t>
          </a:r>
          <a:endParaRPr lang="en-US" sz="2000" b="1" kern="1200" dirty="0"/>
        </a:p>
      </dsp:txBody>
      <dsp:txXfrm rot="-5400000">
        <a:off x="4023519" y="3143249"/>
        <a:ext cx="4023519" cy="1885950"/>
      </dsp:txXfrm>
    </dsp:sp>
    <dsp:sp modelId="{87D61AF0-E3FE-4AA7-BFE7-35BA79F589FE}">
      <dsp:nvSpPr>
        <dsp:cNvPr id="0" name=""/>
        <dsp:cNvSpPr/>
      </dsp:nvSpPr>
      <dsp:spPr>
        <a:xfrm>
          <a:off x="2816463" y="1885950"/>
          <a:ext cx="2414111" cy="1257299"/>
        </a:xfrm>
        <a:prstGeom prst="roundRect">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endParaRPr lang="en-US" sz="5400" b="1" kern="1200" dirty="0"/>
        </a:p>
      </dsp:txBody>
      <dsp:txXfrm>
        <a:off x="2877839" y="1947326"/>
        <a:ext cx="2291359" cy="1134547"/>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A11FA1-B22B-4B59-A9BC-DB9863C4BCF0}" type="datetimeFigureOut">
              <a:rPr lang="en-US" smtClean="0"/>
              <a:pPr/>
              <a:t>7/10/2013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74ACE5-2219-4DE7-B498-DC7F2919D671}" type="slidenum">
              <a:rPr lang="en-US" smtClean="0"/>
              <a:pPr/>
              <a:t>‹#›</a:t>
            </a:fld>
            <a:endParaRPr lang="en-US"/>
          </a:p>
        </p:txBody>
      </p:sp>
    </p:spTree>
    <p:extLst>
      <p:ext uri="{BB962C8B-B14F-4D97-AF65-F5344CB8AC3E}">
        <p14:creationId xmlns:p14="http://schemas.microsoft.com/office/powerpoint/2010/main" val="424870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099C99-6AE4-48C4-95A4-46FBA2B32DC7}" type="slidenum">
              <a:rPr lang="en-US" smtClean="0"/>
              <a:pPr/>
              <a:t>7</a:t>
            </a:fld>
            <a:endParaRPr lang="en-US"/>
          </a:p>
        </p:txBody>
      </p:sp>
    </p:spTree>
    <p:extLst>
      <p:ext uri="{BB962C8B-B14F-4D97-AF65-F5344CB8AC3E}">
        <p14:creationId xmlns:p14="http://schemas.microsoft.com/office/powerpoint/2010/main" val="347774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tags" Target="../tags/tag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21"/>
          <p:cNvSpPr>
            <a:spLocks noChangeArrowheads="1"/>
          </p:cNvSpPr>
          <p:nvPr userDrawn="1"/>
        </p:nvSpPr>
        <p:spPr bwMode="auto">
          <a:xfrm>
            <a:off x="0" y="4586288"/>
            <a:ext cx="9144000" cy="1371600"/>
          </a:xfrm>
          <a:prstGeom prst="rect">
            <a:avLst/>
          </a:prstGeom>
          <a:gradFill rotWithShape="1">
            <a:gsLst>
              <a:gs pos="0">
                <a:srgbClr val="C0C0C0">
                  <a:alpha val="56000"/>
                </a:srgbClr>
              </a:gs>
              <a:gs pos="100000">
                <a:srgbClr val="A6A6A6"/>
              </a:gs>
            </a:gsLst>
            <a:lin ang="0" scaled="1"/>
          </a:gradFill>
          <a:ln w="9525">
            <a:noFill/>
            <a:miter lim="800000"/>
            <a:headEnd/>
            <a:tailEnd/>
          </a:ln>
        </p:spPr>
        <p:txBody>
          <a:bodyPr wrap="none" anchor="ctr"/>
          <a:lstStyle/>
          <a:p>
            <a:pPr fontAlgn="base">
              <a:spcBef>
                <a:spcPct val="0"/>
              </a:spcBef>
              <a:spcAft>
                <a:spcPct val="0"/>
              </a:spcAft>
            </a:pPr>
            <a:endParaRPr lang="en-US" b="1" i="1" dirty="0">
              <a:solidFill>
                <a:srgbClr val="000000"/>
              </a:solidFill>
            </a:endParaRPr>
          </a:p>
        </p:txBody>
      </p:sp>
      <p:sp>
        <p:nvSpPr>
          <p:cNvPr id="8" name="Rectangle 23"/>
          <p:cNvSpPr txBox="1">
            <a:spLocks noChangeArrowheads="1"/>
          </p:cNvSpPr>
          <p:nvPr userDrawn="1"/>
        </p:nvSpPr>
        <p:spPr>
          <a:xfrm>
            <a:off x="457200" y="4722813"/>
            <a:ext cx="8229600" cy="628650"/>
          </a:xfrm>
          <a:prstGeom prst="rect">
            <a:avLst/>
          </a:prstGeom>
          <a:noFill/>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rPr>
              <a:t>Smart. Connected. Empowering.</a:t>
            </a:r>
          </a:p>
        </p:txBody>
      </p:sp>
      <p:sp>
        <p:nvSpPr>
          <p:cNvPr id="13" name="Text Placeholder 12"/>
          <p:cNvSpPr>
            <a:spLocks noGrp="1"/>
          </p:cNvSpPr>
          <p:nvPr>
            <p:ph type="body" sz="quarter" idx="10"/>
          </p:nvPr>
        </p:nvSpPr>
        <p:spPr>
          <a:xfrm>
            <a:off x="7162800" y="5410200"/>
            <a:ext cx="1828800" cy="384048"/>
          </a:xfrm>
          <a:prstGeom prst="rect">
            <a:avLst/>
          </a:prstGeom>
        </p:spPr>
        <p:txBody>
          <a:bodyPr/>
          <a:lstStyle>
            <a:lvl1pPr algn="r">
              <a:buNone/>
              <a:defRPr kumimoji="0" lang="en-US" sz="1600" b="0" i="0" u="none" strike="noStrike" kern="1200" cap="none" spc="0" normalizeH="0" baseline="0" noProof="0" dirty="0" smtClean="0">
                <a:ln>
                  <a:noFill/>
                </a:ln>
                <a:solidFill>
                  <a:schemeClr val="bg1"/>
                </a:solidFill>
                <a:effectLst/>
                <a:uLnTx/>
                <a:uFillTx/>
                <a:latin typeface="+mn-lt"/>
                <a:ea typeface="+mn-ea"/>
                <a:cs typeface="+mn-cs"/>
              </a:defRPr>
            </a:lvl1p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p:txBody>
      </p:sp>
      <p:pic>
        <p:nvPicPr>
          <p:cNvPr id="7" name="Picture 9"/>
          <p:cNvPicPr>
            <a:picLocks noChangeAspect="1" noChangeArrowheads="1"/>
          </p:cNvPicPr>
          <p:nvPr userDrawn="1"/>
        </p:nvPicPr>
        <p:blipFill>
          <a:blip r:embed="rId2" cstate="print">
            <a:extLst>
              <a:ext uri="{28A0092B-C50C-407E-A947-70E740481C1C}">
                <a14:useLocalDpi xmlns:a14="http://schemas.microsoft.com/office/drawing/2010/main"/>
              </a:ext>
            </a:extLst>
          </a:blip>
          <a:srcRect b="39633"/>
          <a:stretch>
            <a:fillRect/>
          </a:stretch>
        </p:blipFill>
        <p:spPr bwMode="auto">
          <a:xfrm>
            <a:off x="3175" y="22225"/>
            <a:ext cx="9151938" cy="4465638"/>
          </a:xfrm>
          <a:prstGeom prst="rect">
            <a:avLst/>
          </a:prstGeom>
          <a:noFill/>
          <a:ln w="9525">
            <a:noFill/>
            <a:miter lim="800000"/>
            <a:headEnd/>
            <a:tailEnd/>
          </a:ln>
        </p:spPr>
      </p:pic>
      <p:sp>
        <p:nvSpPr>
          <p:cNvPr id="2" name="Title 1"/>
          <p:cNvSpPr>
            <a:spLocks noGrp="1"/>
          </p:cNvSpPr>
          <p:nvPr>
            <p:ph type="ctrTitle"/>
          </p:nvPr>
        </p:nvSpPr>
        <p:spPr>
          <a:xfrm>
            <a:off x="457200" y="5257801"/>
            <a:ext cx="8229600" cy="533399"/>
          </a:xfrm>
          <a:prstGeom prst="rect">
            <a:avLst/>
          </a:prstGeom>
        </p:spPr>
        <p:txBody>
          <a:bodyPr/>
          <a:lstStyle>
            <a:lvl1pPr algn="l">
              <a:defRPr sz="1800" b="1"/>
            </a:lvl1pPr>
          </a:lstStyle>
          <a:p>
            <a:r>
              <a:rPr lang="en-US" dirty="0" smtClean="0"/>
              <a:t>Click to edit Master title style</a:t>
            </a:r>
            <a:endParaRPr lang="en-US" dirty="0"/>
          </a:p>
        </p:txBody>
      </p:sp>
      <p:sp>
        <p:nvSpPr>
          <p:cNvPr id="3" name="Subtitle 2"/>
          <p:cNvSpPr>
            <a:spLocks noGrp="1"/>
          </p:cNvSpPr>
          <p:nvPr>
            <p:ph type="subTitle" idx="1"/>
          </p:nvPr>
        </p:nvSpPr>
        <p:spPr>
          <a:xfrm>
            <a:off x="533400" y="6248400"/>
            <a:ext cx="8229600" cy="381000"/>
          </a:xfrm>
          <a:prstGeom prst="rect">
            <a:avLst/>
          </a:prstGeom>
        </p:spPr>
        <p:txBody>
          <a:bodyPr/>
          <a:lstStyle>
            <a:lvl1pPr marL="0" indent="0" algn="l">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13" name="Title 12"/>
          <p:cNvSpPr>
            <a:spLocks noGrp="1"/>
          </p:cNvSpPr>
          <p:nvPr>
            <p:ph type="title"/>
          </p:nvPr>
        </p:nvSpPr>
        <p:spPr>
          <a:xfrm>
            <a:off x="1600200" y="228600"/>
            <a:ext cx="7391400" cy="990600"/>
          </a:xfrm>
          <a:prstGeom prst="rect">
            <a:avLst/>
          </a:prstGeom>
          <a:solidFill>
            <a:schemeClr val="tx2"/>
          </a:solidFill>
          <a:ln>
            <a:noFill/>
          </a:ln>
        </p:spPr>
        <p:txBody>
          <a:bodyPr vert="horz" lIns="91440" tIns="45720" rIns="91440" bIns="45720" rtlCol="0" anchor="ctr">
            <a:normAutofit/>
          </a:bodyPr>
          <a:lstStyle>
            <a:lvl1pPr algn="l">
              <a:defRPr kumimoji="0" lang="en-US" sz="3200" b="1" i="0" u="none" strike="noStrike" kern="1200" cap="none" spc="0" normalizeH="0" baseline="0" noProof="0" dirty="0" smtClean="0">
                <a:ln>
                  <a:noFill/>
                </a:ln>
                <a:solidFill>
                  <a:schemeClr val="bg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a:p>
        </p:txBody>
      </p:sp>
      <p:sp>
        <p:nvSpPr>
          <p:cNvPr id="3" name="Content Placeholder 2"/>
          <p:cNvSpPr>
            <a:spLocks noGrp="1"/>
          </p:cNvSpPr>
          <p:nvPr>
            <p:ph sz="half" idx="1"/>
          </p:nvPr>
        </p:nvSpPr>
        <p:spPr>
          <a:xfrm>
            <a:off x="1600200" y="1600199"/>
            <a:ext cx="3502152" cy="4572000"/>
          </a:xfrm>
          <a:prstGeom prst="rect">
            <a:avLst/>
          </a:prstGeom>
        </p:spPr>
        <p:txBody>
          <a:bodyPr/>
          <a:lstStyle>
            <a:lvl1pPr>
              <a:defRPr sz="1800"/>
            </a:lvl1pPr>
            <a:lvl2pPr>
              <a:buFont typeface="Arial" pitchFamily="34" charset="0"/>
              <a:buChar char="•"/>
              <a:defRPr sz="1800"/>
            </a:lvl2pPr>
            <a:lvl3pPr>
              <a:defRPr sz="1800"/>
            </a:lvl3pPr>
            <a:lvl4pPr>
              <a:buFont typeface="Arial" pitchFamily="34" charset="0"/>
              <a:buChar char="•"/>
              <a:defRPr sz="1800"/>
            </a:lvl4pPr>
            <a:lvl5pPr>
              <a:buFont typeface="Arial" pitchFamily="34" charset="0"/>
              <a:buChar cha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410200" y="1600199"/>
            <a:ext cx="3505200" cy="4572000"/>
          </a:xfrm>
          <a:prstGeom prst="rect">
            <a:avLst/>
          </a:prstGeom>
        </p:spPr>
        <p:txBody>
          <a:bodyPr/>
          <a:lstStyle>
            <a:lvl1pPr>
              <a:defRPr sz="1800"/>
            </a:lvl1pPr>
            <a:lvl2pPr>
              <a:buFont typeface="Arial" pitchFamily="34" charset="0"/>
              <a:buChar char="•"/>
              <a:defRPr sz="1800"/>
            </a:lvl2pPr>
            <a:lvl3pPr>
              <a:defRPr sz="1800"/>
            </a:lvl3pPr>
            <a:lvl4pPr>
              <a:buFont typeface="Arial" pitchFamily="34" charset="0"/>
              <a:buChar char="•"/>
              <a:defRPr sz="1800"/>
            </a:lvl4pPr>
            <a:lvl5pPr>
              <a:buFont typeface="Arial" pitchFamily="34" charset="0"/>
              <a:buChar cha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534400" y="6492875"/>
            <a:ext cx="457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44FDBA2-DDC2-41F7-8210-A4D2405EB1A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9" name="Rectangle 21"/>
          <p:cNvSpPr>
            <a:spLocks noChangeArrowheads="1"/>
          </p:cNvSpPr>
          <p:nvPr userDrawn="1"/>
        </p:nvSpPr>
        <p:spPr bwMode="auto">
          <a:xfrm>
            <a:off x="0" y="4586288"/>
            <a:ext cx="9144000" cy="1371600"/>
          </a:xfrm>
          <a:prstGeom prst="rect">
            <a:avLst/>
          </a:prstGeom>
          <a:gradFill rotWithShape="1">
            <a:gsLst>
              <a:gs pos="0">
                <a:srgbClr val="C0C0C0">
                  <a:alpha val="56000"/>
                </a:srgbClr>
              </a:gs>
              <a:gs pos="100000">
                <a:srgbClr val="A6A6A6"/>
              </a:gs>
            </a:gsLst>
            <a:lin ang="0" scaled="1"/>
          </a:gradFill>
          <a:ln w="9525">
            <a:noFill/>
            <a:miter lim="800000"/>
            <a:headEnd/>
            <a:tailEnd/>
          </a:ln>
        </p:spPr>
        <p:txBody>
          <a:bodyPr wrap="none" anchor="ctr"/>
          <a:lstStyle/>
          <a:p>
            <a:pPr fontAlgn="base">
              <a:spcBef>
                <a:spcPct val="0"/>
              </a:spcBef>
              <a:spcAft>
                <a:spcPct val="0"/>
              </a:spcAft>
            </a:pPr>
            <a:endParaRPr lang="en-US" b="1" i="1" dirty="0">
              <a:solidFill>
                <a:srgbClr val="000000"/>
              </a:solidFill>
            </a:endParaRPr>
          </a:p>
        </p:txBody>
      </p:sp>
      <p:sp>
        <p:nvSpPr>
          <p:cNvPr id="8" name="Rectangle 23"/>
          <p:cNvSpPr txBox="1">
            <a:spLocks noChangeArrowheads="1"/>
          </p:cNvSpPr>
          <p:nvPr userDrawn="1"/>
        </p:nvSpPr>
        <p:spPr>
          <a:xfrm>
            <a:off x="457200" y="4722813"/>
            <a:ext cx="8229600" cy="628650"/>
          </a:xfrm>
          <a:prstGeom prst="rect">
            <a:avLst/>
          </a:prstGeom>
          <a:noFill/>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rPr>
              <a:t>Smart. Connected. Empowering.</a:t>
            </a:r>
          </a:p>
        </p:txBody>
      </p:sp>
      <p:sp>
        <p:nvSpPr>
          <p:cNvPr id="13" name="Text Placeholder 12"/>
          <p:cNvSpPr>
            <a:spLocks noGrp="1"/>
          </p:cNvSpPr>
          <p:nvPr>
            <p:ph type="body" sz="quarter" idx="10"/>
          </p:nvPr>
        </p:nvSpPr>
        <p:spPr>
          <a:xfrm>
            <a:off x="7162800" y="5410200"/>
            <a:ext cx="1828800" cy="384048"/>
          </a:xfrm>
          <a:prstGeom prst="rect">
            <a:avLst/>
          </a:prstGeom>
        </p:spPr>
        <p:txBody>
          <a:bodyPr/>
          <a:lstStyle>
            <a:lvl1pPr algn="r">
              <a:buNone/>
              <a:defRPr kumimoji="0" lang="en-US" sz="1600" b="0" i="0" u="none" strike="noStrike" kern="1200" cap="none" spc="0" normalizeH="0" baseline="0" noProof="0" dirty="0" smtClean="0">
                <a:ln>
                  <a:noFill/>
                </a:ln>
                <a:solidFill>
                  <a:schemeClr val="bg1"/>
                </a:solidFill>
                <a:effectLst/>
                <a:uLnTx/>
                <a:uFillTx/>
                <a:latin typeface="+mn-lt"/>
                <a:ea typeface="+mn-ea"/>
                <a:cs typeface="+mn-cs"/>
              </a:defRPr>
            </a:lvl1p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p:txBody>
      </p:sp>
      <p:pic>
        <p:nvPicPr>
          <p:cNvPr id="7" name="Picture 9"/>
          <p:cNvPicPr>
            <a:picLocks noChangeAspect="1" noChangeArrowheads="1"/>
          </p:cNvPicPr>
          <p:nvPr userDrawn="1"/>
        </p:nvPicPr>
        <p:blipFill>
          <a:blip r:embed="rId2" cstate="print">
            <a:extLst>
              <a:ext uri="{28A0092B-C50C-407E-A947-70E740481C1C}">
                <a14:useLocalDpi xmlns:a14="http://schemas.microsoft.com/office/drawing/2010/main"/>
              </a:ext>
            </a:extLst>
          </a:blip>
          <a:srcRect b="39633"/>
          <a:stretch>
            <a:fillRect/>
          </a:stretch>
        </p:blipFill>
        <p:spPr bwMode="auto">
          <a:xfrm>
            <a:off x="3175" y="22225"/>
            <a:ext cx="9151938" cy="4465638"/>
          </a:xfrm>
          <a:prstGeom prst="rect">
            <a:avLst/>
          </a:prstGeom>
          <a:noFill/>
          <a:ln w="9525">
            <a:noFill/>
            <a:miter lim="800000"/>
            <a:headEnd/>
            <a:tailEnd/>
          </a:ln>
        </p:spPr>
      </p:pic>
      <p:sp>
        <p:nvSpPr>
          <p:cNvPr id="2" name="Title 1"/>
          <p:cNvSpPr>
            <a:spLocks noGrp="1"/>
          </p:cNvSpPr>
          <p:nvPr>
            <p:ph type="ctrTitle"/>
          </p:nvPr>
        </p:nvSpPr>
        <p:spPr>
          <a:xfrm>
            <a:off x="457200" y="5257801"/>
            <a:ext cx="8229600" cy="533399"/>
          </a:xfrm>
          <a:prstGeom prst="rect">
            <a:avLst/>
          </a:prstGeom>
        </p:spPr>
        <p:txBody>
          <a:bodyPr/>
          <a:lstStyle>
            <a:lvl1pPr algn="l">
              <a:defRPr sz="1800" b="1"/>
            </a:lvl1pPr>
          </a:lstStyle>
          <a:p>
            <a:r>
              <a:rPr lang="en-US" dirty="0" smtClean="0"/>
              <a:t>Click to edit Master title style</a:t>
            </a:r>
            <a:endParaRPr lang="en-US" dirty="0"/>
          </a:p>
        </p:txBody>
      </p:sp>
      <p:sp>
        <p:nvSpPr>
          <p:cNvPr id="3" name="Subtitle 2"/>
          <p:cNvSpPr>
            <a:spLocks noGrp="1"/>
          </p:cNvSpPr>
          <p:nvPr>
            <p:ph type="subTitle" idx="1"/>
          </p:nvPr>
        </p:nvSpPr>
        <p:spPr>
          <a:xfrm>
            <a:off x="533400" y="6248400"/>
            <a:ext cx="8229600" cy="381000"/>
          </a:xfrm>
          <a:prstGeom prst="rect">
            <a:avLst/>
          </a:prstGeom>
        </p:spPr>
        <p:txBody>
          <a:bodyPr/>
          <a:lstStyle>
            <a:lvl1pPr marL="0" indent="0" algn="l">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wo Content Alternate">
    <p:spTree>
      <p:nvGrpSpPr>
        <p:cNvPr id="1" name=""/>
        <p:cNvGrpSpPr/>
        <p:nvPr/>
      </p:nvGrpSpPr>
      <p:grpSpPr>
        <a:xfrm>
          <a:off x="0" y="0"/>
          <a:ext cx="0" cy="0"/>
          <a:chOff x="0" y="0"/>
          <a:chExt cx="0" cy="0"/>
        </a:xfrm>
      </p:grpSpPr>
      <p:sp>
        <p:nvSpPr>
          <p:cNvPr id="11" name="Title 10"/>
          <p:cNvSpPr>
            <a:spLocks noGrp="1"/>
          </p:cNvSpPr>
          <p:nvPr>
            <p:ph type="title"/>
          </p:nvPr>
        </p:nvSpPr>
        <p:spPr>
          <a:xfrm>
            <a:off x="1600200" y="228600"/>
            <a:ext cx="7388352" cy="987552"/>
          </a:xfrm>
          <a:prstGeom prst="rect">
            <a:avLst/>
          </a:prstGeom>
          <a:solidFill>
            <a:schemeClr val="tx2"/>
          </a:solidFill>
          <a:ln>
            <a:noFill/>
          </a:ln>
        </p:spPr>
        <p:txBody>
          <a:bodyPr vert="horz" lIns="91440" tIns="45720" rIns="91440" bIns="45720" rtlCol="0" anchor="ctr">
            <a:normAutofit/>
          </a:bodyPr>
          <a:lstStyle>
            <a:lvl1pPr algn="l">
              <a:defRPr kumimoji="0" lang="en-US" sz="3200" b="1" i="0" u="none" strike="noStrike" kern="1200" cap="none" spc="0" normalizeH="0" baseline="0" noProof="0" dirty="0" smtClean="0">
                <a:ln>
                  <a:noFill/>
                </a:ln>
                <a:solidFill>
                  <a:schemeClr val="bg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a:p>
        </p:txBody>
      </p:sp>
      <p:sp>
        <p:nvSpPr>
          <p:cNvPr id="3" name="Content Placeholder 2"/>
          <p:cNvSpPr>
            <a:spLocks noGrp="1"/>
          </p:cNvSpPr>
          <p:nvPr>
            <p:ph sz="half" idx="1"/>
          </p:nvPr>
        </p:nvSpPr>
        <p:spPr>
          <a:xfrm>
            <a:off x="1600200" y="1600198"/>
            <a:ext cx="7315200" cy="2209802"/>
          </a:xfrm>
          <a:prstGeom prst="rect">
            <a:avLst/>
          </a:prstGeom>
        </p:spPr>
        <p:txBody>
          <a:bodyPr/>
          <a:lstStyle>
            <a:lvl1pPr>
              <a:defRPr sz="1800"/>
            </a:lvl1pPr>
            <a:lvl2pPr>
              <a:buFont typeface="Arial" pitchFamily="34" charset="0"/>
              <a:buChar char="•"/>
              <a:defRPr sz="1800"/>
            </a:lvl2pPr>
            <a:lvl3pPr>
              <a:defRPr sz="1800"/>
            </a:lvl3pPr>
            <a:lvl4pPr>
              <a:buFont typeface="Arial" pitchFamily="34" charset="0"/>
              <a:buChar char="•"/>
              <a:defRPr sz="1800"/>
            </a:lvl4pPr>
            <a:lvl5pPr>
              <a:buFont typeface="Arial" pitchFamily="34" charset="0"/>
              <a:buChar cha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1600200" y="3962400"/>
            <a:ext cx="7315200" cy="2209798"/>
          </a:xfrm>
          <a:prstGeom prst="rect">
            <a:avLst/>
          </a:prstGeom>
        </p:spPr>
        <p:txBody>
          <a:bodyPr/>
          <a:lstStyle>
            <a:lvl1pPr>
              <a:defRPr sz="1800"/>
            </a:lvl1pPr>
            <a:lvl2pPr>
              <a:buFont typeface="Arial" pitchFamily="34" charset="0"/>
              <a:buChar char="•"/>
              <a:defRPr sz="1800"/>
            </a:lvl2pPr>
            <a:lvl3pPr>
              <a:defRPr sz="1800"/>
            </a:lvl3pPr>
            <a:lvl4pPr>
              <a:buFont typeface="Arial" pitchFamily="34" charset="0"/>
              <a:buChar char="•"/>
              <a:defRPr sz="1800"/>
            </a:lvl4pPr>
            <a:lvl5pPr>
              <a:buFont typeface="Arial" pitchFamily="34" charset="0"/>
              <a:buChar cha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534400" y="6492875"/>
            <a:ext cx="457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44FDBA2-DDC2-41F7-8210-A4D2405EB1AC}"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Page">
    <p:spTree>
      <p:nvGrpSpPr>
        <p:cNvPr id="1" name=""/>
        <p:cNvGrpSpPr/>
        <p:nvPr/>
      </p:nvGrpSpPr>
      <p:grpSpPr>
        <a:xfrm>
          <a:off x="0" y="0"/>
          <a:ext cx="0" cy="0"/>
          <a:chOff x="0" y="0"/>
          <a:chExt cx="0" cy="0"/>
        </a:xfrm>
      </p:grpSpPr>
      <p:sp>
        <p:nvSpPr>
          <p:cNvPr id="5" name="Rectangle 21"/>
          <p:cNvSpPr>
            <a:spLocks noChangeArrowheads="1"/>
          </p:cNvSpPr>
          <p:nvPr/>
        </p:nvSpPr>
        <p:spPr bwMode="auto">
          <a:xfrm>
            <a:off x="0" y="4586288"/>
            <a:ext cx="9144000" cy="1371600"/>
          </a:xfrm>
          <a:prstGeom prst="rect">
            <a:avLst/>
          </a:prstGeom>
          <a:gradFill rotWithShape="1">
            <a:gsLst>
              <a:gs pos="0">
                <a:srgbClr val="C0C0C0">
                  <a:alpha val="56000"/>
                </a:srgbClr>
              </a:gs>
              <a:gs pos="100000">
                <a:srgbClr val="A6A6A6"/>
              </a:gs>
            </a:gsLst>
            <a:lin ang="0" scaled="1"/>
          </a:gradFill>
          <a:ln w="9525">
            <a:noFill/>
            <a:miter lim="800000"/>
            <a:headEnd/>
            <a:tailEnd/>
          </a:ln>
        </p:spPr>
        <p:txBody>
          <a:bodyPr wrap="none" anchor="ctr"/>
          <a:lstStyle/>
          <a:p>
            <a:endParaRPr lang="en-US" i="1">
              <a:solidFill>
                <a:srgbClr val="000000"/>
              </a:solidFill>
            </a:endParaRPr>
          </a:p>
        </p:txBody>
      </p:sp>
      <p:sp>
        <p:nvSpPr>
          <p:cNvPr id="6" name="Rectangle 24"/>
          <p:cNvSpPr>
            <a:spLocks noChangeArrowheads="1"/>
          </p:cNvSpPr>
          <p:nvPr/>
        </p:nvSpPr>
        <p:spPr bwMode="auto">
          <a:xfrm>
            <a:off x="6845300" y="5400675"/>
            <a:ext cx="2133600" cy="609600"/>
          </a:xfrm>
          <a:prstGeom prst="rect">
            <a:avLst/>
          </a:prstGeom>
          <a:noFill/>
          <a:ln w="9525">
            <a:noFill/>
            <a:miter lim="800000"/>
            <a:headEnd/>
            <a:tailEnd/>
          </a:ln>
        </p:spPr>
        <p:txBody>
          <a:bodyPr/>
          <a:lstStyle/>
          <a:p>
            <a:pPr algn="r" eaLnBrk="0" hangingPunct="0">
              <a:spcAft>
                <a:spcPct val="25000"/>
              </a:spcAft>
              <a:buClr>
                <a:srgbClr val="97005E"/>
              </a:buClr>
              <a:buSzPct val="150000"/>
              <a:buFont typeface="Wingdings" pitchFamily="2" charset="2"/>
              <a:buNone/>
            </a:pPr>
            <a:r>
              <a:rPr lang="en-US" sz="1600" dirty="0">
                <a:solidFill>
                  <a:schemeClr val="bg1"/>
                </a:solidFill>
              </a:rPr>
              <a:t>Date XXXX</a:t>
            </a:r>
          </a:p>
        </p:txBody>
      </p:sp>
      <p:pic>
        <p:nvPicPr>
          <p:cNvPr id="7" name="Picture 9"/>
          <p:cNvPicPr>
            <a:picLocks noChangeAspect="1" noChangeArrowheads="1"/>
          </p:cNvPicPr>
          <p:nvPr/>
        </p:nvPicPr>
        <p:blipFill>
          <a:blip r:embed="rId2" cstate="print"/>
          <a:srcRect b="39633"/>
          <a:stretch>
            <a:fillRect/>
          </a:stretch>
        </p:blipFill>
        <p:spPr bwMode="auto">
          <a:xfrm>
            <a:off x="0" y="22225"/>
            <a:ext cx="9151938" cy="4465638"/>
          </a:xfrm>
          <a:prstGeom prst="rect">
            <a:avLst/>
          </a:prstGeom>
          <a:noFill/>
          <a:ln w="9525">
            <a:noFill/>
            <a:miter lim="800000"/>
            <a:headEnd/>
            <a:tailEnd/>
          </a:ln>
        </p:spPr>
      </p:pic>
      <p:sp>
        <p:nvSpPr>
          <p:cNvPr id="3" name="Rectangle 22"/>
          <p:cNvSpPr>
            <a:spLocks noGrp="1" noChangeArrowheads="1"/>
          </p:cNvSpPr>
          <p:nvPr>
            <p:ph type="subTitle" idx="1"/>
          </p:nvPr>
        </p:nvSpPr>
        <p:spPr>
          <a:xfrm>
            <a:off x="457200" y="5281613"/>
            <a:ext cx="7010400" cy="523875"/>
          </a:xfrm>
          <a:prstGeom prst="rect">
            <a:avLst/>
          </a:prstGeom>
        </p:spPr>
        <p:txBody>
          <a:bodyPr/>
          <a:lstStyle>
            <a:lvl1pPr marL="0" indent="0">
              <a:buNone/>
              <a:defRPr>
                <a:solidFill>
                  <a:schemeClr val="tx1"/>
                </a:solidFill>
              </a:defRPr>
            </a:lvl1pPr>
          </a:lstStyle>
          <a:p>
            <a:r>
              <a:rPr lang="en-US" smtClean="0"/>
              <a:t>Click to edit Master subtitle style</a:t>
            </a:r>
            <a:endParaRPr lang="en-US" dirty="0" smtClean="0"/>
          </a:p>
        </p:txBody>
      </p:sp>
      <p:sp>
        <p:nvSpPr>
          <p:cNvPr id="4" name="Rectangle 23"/>
          <p:cNvSpPr>
            <a:spLocks noGrp="1" noChangeArrowheads="1"/>
          </p:cNvSpPr>
          <p:nvPr>
            <p:ph type="ctrTitle"/>
          </p:nvPr>
        </p:nvSpPr>
        <p:spPr>
          <a:xfrm>
            <a:off x="457200" y="4722813"/>
            <a:ext cx="7772400" cy="628650"/>
          </a:xfrm>
          <a:prstGeom prst="rect">
            <a:avLst/>
          </a:prstGeom>
        </p:spPr>
        <p:txBody>
          <a:bodyPr/>
          <a:lstStyle>
            <a:lvl1pPr>
              <a:defRPr>
                <a:solidFill>
                  <a:schemeClr val="tx1"/>
                </a:solidFill>
              </a:defRPr>
            </a:lvl1pPr>
          </a:lstStyle>
          <a:p>
            <a:r>
              <a:rPr lang="en-US" smtClean="0"/>
              <a:t>Click to edit Master title style</a:t>
            </a:r>
          </a:p>
        </p:txBody>
      </p:sp>
    </p:spTree>
  </p:cSld>
  <p:clrMapOvr>
    <a:masterClrMapping/>
  </p:clrMapOvr>
  <p:transition>
    <p:fade/>
  </p:transition>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Rectangle 4"/>
          <p:cNvSpPr>
            <a:spLocks noChangeArrowheads="1"/>
          </p:cNvSpPr>
          <p:nvPr/>
        </p:nvSpPr>
        <p:spPr bwMode="auto">
          <a:xfrm>
            <a:off x="0" y="3184525"/>
            <a:ext cx="9144000" cy="1679575"/>
          </a:xfrm>
          <a:prstGeom prst="rect">
            <a:avLst/>
          </a:prstGeom>
          <a:gradFill rotWithShape="1">
            <a:gsLst>
              <a:gs pos="0">
                <a:srgbClr val="97005E"/>
              </a:gs>
              <a:gs pos="59000">
                <a:srgbClr val="97005E"/>
              </a:gs>
              <a:gs pos="100000">
                <a:srgbClr val="CD54A0"/>
              </a:gs>
            </a:gsLst>
            <a:lin ang="0" scaled="1"/>
          </a:gradFill>
          <a:ln w="9525">
            <a:noFill/>
            <a:miter lim="800000"/>
            <a:headEnd/>
            <a:tailEnd/>
          </a:ln>
        </p:spPr>
        <p:txBody>
          <a:bodyPr wrap="none" anchor="ctr"/>
          <a:lstStyle/>
          <a:p>
            <a:pPr>
              <a:spcBef>
                <a:spcPct val="50000"/>
              </a:spcBef>
            </a:pPr>
            <a:endParaRPr lang="en-US"/>
          </a:p>
        </p:txBody>
      </p:sp>
      <p:sp>
        <p:nvSpPr>
          <p:cNvPr id="3" name="Rectangle 211"/>
          <p:cNvSpPr>
            <a:spLocks noChangeArrowheads="1"/>
          </p:cNvSpPr>
          <p:nvPr/>
        </p:nvSpPr>
        <p:spPr bwMode="auto">
          <a:xfrm>
            <a:off x="1700213" y="2363788"/>
            <a:ext cx="3049587" cy="554037"/>
          </a:xfrm>
          <a:prstGeom prst="rect">
            <a:avLst/>
          </a:prstGeom>
          <a:noFill/>
          <a:ln w="9525">
            <a:noFill/>
            <a:miter lim="800000"/>
            <a:headEnd/>
            <a:tailEnd/>
          </a:ln>
        </p:spPr>
        <p:txBody>
          <a:bodyPr wrap="none">
            <a:spAutoFit/>
          </a:bodyPr>
          <a:lstStyle/>
          <a:p>
            <a:pPr eaLnBrk="0" hangingPunct="0"/>
            <a:r>
              <a:rPr lang="en-US" sz="3000" dirty="0">
                <a:solidFill>
                  <a:srgbClr val="0D0D0D"/>
                </a:solidFill>
              </a:rPr>
              <a:t>Section </a:t>
            </a:r>
            <a:r>
              <a:rPr lang="en-US" sz="3000" b="0" dirty="0">
                <a:solidFill>
                  <a:schemeClr val="accent6"/>
                </a:solidFill>
              </a:rPr>
              <a:t>Header</a:t>
            </a:r>
          </a:p>
        </p:txBody>
      </p:sp>
      <p:sp>
        <p:nvSpPr>
          <p:cNvPr id="4" name="Rectangle 1031"/>
          <p:cNvSpPr>
            <a:spLocks noGrp="1" noChangeArrowheads="1"/>
          </p:cNvSpPr>
          <p:nvPr>
            <p:ph type="sldNum" sz="quarter" idx="10"/>
          </p:nvPr>
        </p:nvSpPr>
        <p:spPr>
          <a:xfrm>
            <a:off x="150813" y="6534150"/>
            <a:ext cx="374650" cy="158750"/>
          </a:xfrm>
        </p:spPr>
        <p:txBody>
          <a:bodyPr/>
          <a:lstStyle>
            <a:lvl1pPr>
              <a:defRPr>
                <a:solidFill>
                  <a:schemeClr val="accent6"/>
                </a:solidFill>
              </a:defRPr>
            </a:lvl1pPr>
          </a:lstStyle>
          <a:p>
            <a:fld id="{7BDD09DC-0D18-4843-97BD-D81B9682BCA8}" type="slidenum">
              <a:rPr lang="en-GB" smtClean="0"/>
              <a:pPr/>
              <a:t>‹#›</a:t>
            </a:fld>
            <a:endParaRPr lang="en-GB"/>
          </a:p>
        </p:txBody>
      </p:sp>
    </p:spTree>
  </p:cSld>
  <p:clrMapOvr>
    <a:masterClrMapping/>
  </p:clrMapOvr>
  <p:transition>
    <p:fade/>
  </p:transition>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371600"/>
            <a:ext cx="8046720" cy="5029200"/>
          </a:xfrm>
          <a:prstGeom prst="rect">
            <a:avLst/>
          </a:prstGeom>
        </p:spPr>
        <p:txBody>
          <a:bodyPr/>
          <a:lstStyle>
            <a:lvl1pPr>
              <a:buClr>
                <a:schemeClr val="bg1">
                  <a:lumMod val="50000"/>
                </a:schemeClr>
              </a:buClr>
              <a:buFont typeface="Arial" pitchFamily="34" charset="0"/>
              <a:buChar char="•"/>
              <a:defRPr>
                <a:solidFill>
                  <a:schemeClr val="accent6">
                    <a:lumMod val="50000"/>
                  </a:schemeClr>
                </a:solidFill>
              </a:defRPr>
            </a:lvl1pPr>
            <a:lvl2pPr>
              <a:buFont typeface="Arial" pitchFamily="34" charset="0"/>
              <a:buChar char="•"/>
              <a:defRPr>
                <a:solidFill>
                  <a:schemeClr val="accent6">
                    <a:lumMod val="50000"/>
                  </a:schemeClr>
                </a:solidFill>
              </a:defRPr>
            </a:lvl2pPr>
            <a:lvl3pPr>
              <a:buClr>
                <a:schemeClr val="bg1">
                  <a:lumMod val="50000"/>
                </a:schemeClr>
              </a:buClr>
              <a:buFont typeface="Arial" pitchFamily="34" charset="0"/>
              <a:buChar char="•"/>
              <a:defRPr>
                <a:solidFill>
                  <a:schemeClr val="accent6">
                    <a:lumMod val="50000"/>
                  </a:schemeClr>
                </a:solidFill>
              </a:defRPr>
            </a:lvl3pPr>
            <a:lvl4pPr>
              <a:buClr>
                <a:schemeClr val="bg1">
                  <a:lumMod val="50000"/>
                </a:schemeClr>
              </a:buClr>
              <a:buFont typeface="Arial" pitchFamily="34" charset="0"/>
              <a:buChar char="•"/>
              <a:defRPr>
                <a:solidFill>
                  <a:schemeClr val="accent6">
                    <a:lumMod val="50000"/>
                  </a:schemeClr>
                </a:solidFill>
              </a:defRPr>
            </a:lvl4pPr>
            <a:lvl5pPr>
              <a:buClr>
                <a:schemeClr val="bg1">
                  <a:lumMod val="50000"/>
                </a:schemeClr>
              </a:buClr>
              <a:buFont typeface="Arial" pitchFamily="34" charset="0"/>
              <a:buChar char="•"/>
              <a:defRPr>
                <a:solidFill>
                  <a:schemeClr val="accent6">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914400" y="548640"/>
            <a:ext cx="8046720" cy="640080"/>
          </a:xfrm>
          <a:prstGeom prst="rect">
            <a:avLst/>
          </a:prstGeom>
        </p:spPr>
        <p:txBody>
          <a:bodyPr/>
          <a:lstStyle>
            <a:lvl1pPr>
              <a:defRPr>
                <a:solidFill>
                  <a:schemeClr val="tx1"/>
                </a:solidFill>
              </a:defRPr>
            </a:lvl1pPr>
          </a:lstStyle>
          <a:p>
            <a:r>
              <a:rPr lang="en-US" smtClean="0"/>
              <a:t>Click to edit Master title style</a:t>
            </a:r>
            <a:endParaRPr lang="en-US" dirty="0"/>
          </a:p>
        </p:txBody>
      </p:sp>
      <p:sp>
        <p:nvSpPr>
          <p:cNvPr id="4" name="Rectangle 1031"/>
          <p:cNvSpPr>
            <a:spLocks noGrp="1" noChangeArrowheads="1"/>
          </p:cNvSpPr>
          <p:nvPr>
            <p:ph type="sldNum" sz="quarter" idx="10"/>
          </p:nvPr>
        </p:nvSpPr>
        <p:spPr>
          <a:xfrm>
            <a:off x="150813" y="6534150"/>
            <a:ext cx="374650" cy="158750"/>
          </a:xfrm>
        </p:spPr>
        <p:txBody>
          <a:bodyPr/>
          <a:lstStyle>
            <a:lvl1pPr>
              <a:defRPr>
                <a:solidFill>
                  <a:schemeClr val="accent6"/>
                </a:solidFill>
              </a:defRPr>
            </a:lvl1pPr>
          </a:lstStyle>
          <a:p>
            <a:fld id="{644FDBA2-DDC2-41F7-8210-A4D2405EB1AC}" type="slidenum">
              <a:rPr lang="en-US" smtClean="0"/>
              <a:pPr/>
              <a:t>‹#›</a:t>
            </a:fld>
            <a:endParaRPr 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548640"/>
            <a:ext cx="8046720" cy="640080"/>
          </a:xfrm>
          <a:prstGeom prst="rect">
            <a:avLst/>
          </a:prstGeom>
        </p:spPr>
        <p:txBody>
          <a:bodyPr/>
          <a:lstStyle>
            <a:lvl1pPr>
              <a:defRPr>
                <a:solidFill>
                  <a:schemeClr val="tx1">
                    <a:lumMod val="95000"/>
                    <a:lumOff val="5000"/>
                  </a:schemeClr>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914400" y="1371600"/>
            <a:ext cx="3840480" cy="5029200"/>
          </a:xfrm>
          <a:prstGeom prst="rect">
            <a:avLst/>
          </a:prstGeom>
        </p:spPr>
        <p:txBody>
          <a:bodyPr/>
          <a:lstStyle>
            <a:lvl1pPr>
              <a:buFontTx/>
              <a:buNone/>
              <a:defRPr sz="1800">
                <a:solidFill>
                  <a:schemeClr val="accent6">
                    <a:lumMod val="50000"/>
                  </a:schemeClr>
                </a:solidFill>
              </a:defRPr>
            </a:lvl1pPr>
            <a:lvl2pPr>
              <a:defRPr sz="1400">
                <a:solidFill>
                  <a:schemeClr val="accent6">
                    <a:lumMod val="50000"/>
                  </a:schemeClr>
                </a:solidFill>
              </a:defRPr>
            </a:lvl2pPr>
            <a:lvl3pPr>
              <a:defRPr sz="1400">
                <a:solidFill>
                  <a:schemeClr val="accent6">
                    <a:lumMod val="50000"/>
                  </a:schemeClr>
                </a:solidFill>
              </a:defRPr>
            </a:lvl3pPr>
            <a:lvl4pPr>
              <a:defRPr sz="1400">
                <a:solidFill>
                  <a:schemeClr val="accent6">
                    <a:lumMod val="50000"/>
                  </a:schemeClr>
                </a:solidFill>
              </a:defRPr>
            </a:lvl4pPr>
            <a:lvl5pPr>
              <a:defRPr sz="1400">
                <a:solidFill>
                  <a:schemeClr val="accent6">
                    <a:lumMod val="50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29200" y="1371600"/>
            <a:ext cx="3840480" cy="5029200"/>
          </a:xfrm>
          <a:prstGeom prst="rect">
            <a:avLst/>
          </a:prstGeom>
        </p:spPr>
        <p:txBody>
          <a:bodyPr/>
          <a:lstStyle>
            <a:lvl1pPr>
              <a:buFontTx/>
              <a:buNone/>
              <a:defRPr sz="1800">
                <a:solidFill>
                  <a:schemeClr val="accent6">
                    <a:lumMod val="50000"/>
                  </a:schemeClr>
                </a:solidFill>
              </a:defRPr>
            </a:lvl1pPr>
            <a:lvl2pPr>
              <a:defRPr sz="1400">
                <a:solidFill>
                  <a:schemeClr val="accent6">
                    <a:lumMod val="50000"/>
                  </a:schemeClr>
                </a:solidFill>
              </a:defRPr>
            </a:lvl2pPr>
            <a:lvl3pPr>
              <a:defRPr sz="1400">
                <a:solidFill>
                  <a:schemeClr val="accent6">
                    <a:lumMod val="50000"/>
                  </a:schemeClr>
                </a:solidFill>
              </a:defRPr>
            </a:lvl3pPr>
            <a:lvl4pPr>
              <a:defRPr sz="1400">
                <a:solidFill>
                  <a:schemeClr val="accent6">
                    <a:lumMod val="50000"/>
                  </a:schemeClr>
                </a:solidFill>
              </a:defRPr>
            </a:lvl4pPr>
            <a:lvl5pPr>
              <a:defRPr sz="1400">
                <a:solidFill>
                  <a:schemeClr val="accent6">
                    <a:lumMod val="50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1031"/>
          <p:cNvSpPr>
            <a:spLocks noGrp="1" noChangeArrowheads="1"/>
          </p:cNvSpPr>
          <p:nvPr>
            <p:ph type="sldNum" sz="quarter" idx="10"/>
          </p:nvPr>
        </p:nvSpPr>
        <p:spPr>
          <a:xfrm>
            <a:off x="150813" y="6534150"/>
            <a:ext cx="374650" cy="158750"/>
          </a:xfrm>
        </p:spPr>
        <p:txBody>
          <a:bodyPr/>
          <a:lstStyle>
            <a:lvl1pPr>
              <a:defRPr>
                <a:solidFill>
                  <a:schemeClr val="accent6"/>
                </a:solidFill>
              </a:defRPr>
            </a:lvl1pPr>
          </a:lstStyle>
          <a:p>
            <a:fld id="{DA4124D8-F086-4E79-A321-9761DB8ED29A}" type="slidenum">
              <a:rPr lang="en-GB" smtClean="0"/>
              <a:pPr/>
              <a:t>‹#›</a:t>
            </a:fld>
            <a:endParaRPr lang="en-GB"/>
          </a:p>
        </p:txBody>
      </p:sp>
    </p:spTree>
  </p:cSld>
  <p:clrMapOvr>
    <a:masterClrMapping/>
  </p:clrMapOvr>
  <p:transition>
    <p:fade/>
  </p:transition>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548640"/>
            <a:ext cx="8046720" cy="640080"/>
          </a:xfrm>
          <a:prstGeom prst="rect">
            <a:avLst/>
          </a:prstGeom>
        </p:spPr>
        <p:txBody>
          <a:bodyPr/>
          <a:lstStyle>
            <a:lvl1pPr>
              <a:defRPr>
                <a:solidFill>
                  <a:schemeClr val="tx1">
                    <a:lumMod val="95000"/>
                    <a:lumOff val="5000"/>
                  </a:schemeClr>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914400" y="2011680"/>
            <a:ext cx="3840480" cy="4114800"/>
          </a:xfrm>
          <a:prstGeom prst="rect">
            <a:avLst/>
          </a:prstGeom>
        </p:spPr>
        <p:txBody>
          <a:bodyPr/>
          <a:lstStyle>
            <a:lvl1pPr>
              <a:buFontTx/>
              <a:buNone/>
              <a:defRPr sz="1800">
                <a:solidFill>
                  <a:schemeClr val="accent6">
                    <a:lumMod val="50000"/>
                  </a:schemeClr>
                </a:solidFill>
              </a:defRPr>
            </a:lvl1pPr>
            <a:lvl2pPr>
              <a:defRPr sz="1400">
                <a:solidFill>
                  <a:schemeClr val="accent6">
                    <a:lumMod val="50000"/>
                  </a:schemeClr>
                </a:solidFill>
              </a:defRPr>
            </a:lvl2pPr>
            <a:lvl3pPr>
              <a:defRPr sz="1400">
                <a:solidFill>
                  <a:schemeClr val="accent6">
                    <a:lumMod val="50000"/>
                  </a:schemeClr>
                </a:solidFill>
              </a:defRPr>
            </a:lvl3pPr>
            <a:lvl4pPr>
              <a:defRPr sz="1400">
                <a:solidFill>
                  <a:schemeClr val="accent6">
                    <a:lumMod val="50000"/>
                  </a:schemeClr>
                </a:solidFill>
              </a:defRPr>
            </a:lvl4pPr>
            <a:lvl5pPr>
              <a:defRPr sz="1400">
                <a:solidFill>
                  <a:schemeClr val="accent6">
                    <a:lumMod val="50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20640" y="2011680"/>
            <a:ext cx="3840480" cy="4114800"/>
          </a:xfrm>
          <a:prstGeom prst="rect">
            <a:avLst/>
          </a:prstGeom>
        </p:spPr>
        <p:txBody>
          <a:bodyPr/>
          <a:lstStyle>
            <a:lvl1pPr>
              <a:buFontTx/>
              <a:buNone/>
              <a:defRPr sz="1800">
                <a:solidFill>
                  <a:schemeClr val="accent6">
                    <a:lumMod val="50000"/>
                  </a:schemeClr>
                </a:solidFill>
              </a:defRPr>
            </a:lvl1pPr>
            <a:lvl2pPr>
              <a:defRPr sz="1400">
                <a:solidFill>
                  <a:schemeClr val="accent6">
                    <a:lumMod val="50000"/>
                  </a:schemeClr>
                </a:solidFill>
              </a:defRPr>
            </a:lvl2pPr>
            <a:lvl3pPr>
              <a:defRPr sz="1400">
                <a:solidFill>
                  <a:schemeClr val="accent6">
                    <a:lumMod val="50000"/>
                  </a:schemeClr>
                </a:solidFill>
              </a:defRPr>
            </a:lvl3pPr>
            <a:lvl4pPr>
              <a:defRPr sz="1400">
                <a:solidFill>
                  <a:schemeClr val="accent6">
                    <a:lumMod val="50000"/>
                  </a:schemeClr>
                </a:solidFill>
              </a:defRPr>
            </a:lvl4pPr>
            <a:lvl5pPr>
              <a:defRPr sz="1400">
                <a:solidFill>
                  <a:schemeClr val="accent6">
                    <a:lumMod val="50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1031"/>
          <p:cNvSpPr>
            <a:spLocks noGrp="1" noChangeArrowheads="1"/>
          </p:cNvSpPr>
          <p:nvPr>
            <p:ph type="sldNum" sz="quarter" idx="10"/>
          </p:nvPr>
        </p:nvSpPr>
        <p:spPr>
          <a:xfrm>
            <a:off x="150813" y="6534150"/>
            <a:ext cx="374650" cy="158750"/>
          </a:xfrm>
        </p:spPr>
        <p:txBody>
          <a:bodyPr/>
          <a:lstStyle>
            <a:lvl1pPr>
              <a:defRPr>
                <a:solidFill>
                  <a:schemeClr val="accent6"/>
                </a:solidFill>
              </a:defRPr>
            </a:lvl1pPr>
          </a:lstStyle>
          <a:p>
            <a:fld id="{DA4124D8-F086-4E79-A321-9761DB8ED29A}" type="slidenum">
              <a:rPr lang="en-GB" smtClean="0"/>
              <a:pPr/>
              <a:t>‹#›</a:t>
            </a:fld>
            <a:endParaRPr lang="en-GB"/>
          </a:p>
        </p:txBody>
      </p:sp>
      <p:sp>
        <p:nvSpPr>
          <p:cNvPr id="6" name="Text Placeholder 2"/>
          <p:cNvSpPr>
            <a:spLocks noGrp="1"/>
          </p:cNvSpPr>
          <p:nvPr>
            <p:ph type="body" idx="11"/>
          </p:nvPr>
        </p:nvSpPr>
        <p:spPr>
          <a:xfrm>
            <a:off x="914400" y="1280160"/>
            <a:ext cx="3840480" cy="639762"/>
          </a:xfrm>
          <a:prstGeom prst="rect">
            <a:avLst/>
          </a:prstGeom>
        </p:spPr>
        <p:txBody>
          <a:bodyPr anchor="b"/>
          <a:lstStyle>
            <a:lvl1pPr marL="0" indent="0">
              <a:buNone/>
              <a:defRPr sz="1800" b="1">
                <a:solidFill>
                  <a:schemeClr val="accent6">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Text Placeholder 4"/>
          <p:cNvSpPr>
            <a:spLocks noGrp="1"/>
          </p:cNvSpPr>
          <p:nvPr>
            <p:ph type="body" sz="quarter" idx="3"/>
          </p:nvPr>
        </p:nvSpPr>
        <p:spPr>
          <a:xfrm>
            <a:off x="5120640" y="1280160"/>
            <a:ext cx="3840480" cy="639762"/>
          </a:xfrm>
          <a:prstGeom prst="rect">
            <a:avLst/>
          </a:prstGeom>
        </p:spPr>
        <p:txBody>
          <a:bodyPr anchor="b"/>
          <a:lstStyle>
            <a:lvl1pPr marL="0" indent="0">
              <a:buNone/>
              <a:defRPr sz="1800" b="1">
                <a:solidFill>
                  <a:schemeClr val="accent6">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transition>
    <p:fade/>
  </p:transition>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548640"/>
            <a:ext cx="8046720" cy="64008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371600"/>
            <a:ext cx="3931920" cy="5029200"/>
          </a:xfrm>
          <a:prstGeom prst="rect">
            <a:avLst/>
          </a:prstGeom>
        </p:spPr>
        <p:txBody>
          <a:bodyPr/>
          <a:lstStyle>
            <a:lvl1pPr>
              <a:defRPr>
                <a:solidFill>
                  <a:schemeClr val="accent6">
                    <a:lumMod val="50000"/>
                  </a:schemeClr>
                </a:solidFill>
              </a:defRPr>
            </a:lvl1pPr>
            <a:lvl2pPr>
              <a:defRPr>
                <a:solidFill>
                  <a:schemeClr val="accent6">
                    <a:lumMod val="50000"/>
                  </a:schemeClr>
                </a:solidFill>
              </a:defRPr>
            </a:lvl2pPr>
            <a:lvl3pPr>
              <a:defRPr>
                <a:solidFill>
                  <a:schemeClr val="accent6">
                    <a:lumMod val="50000"/>
                  </a:schemeClr>
                </a:solidFill>
              </a:defRPr>
            </a:lvl3pPr>
            <a:lvl4pPr>
              <a:defRPr>
                <a:solidFill>
                  <a:schemeClr val="accent6">
                    <a:lumMod val="50000"/>
                  </a:schemeClr>
                </a:solidFill>
              </a:defRPr>
            </a:lvl4pPr>
            <a:lvl5pPr>
              <a:defRPr>
                <a:solidFill>
                  <a:schemeClr val="accent6">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quarter" idx="2"/>
          </p:nvPr>
        </p:nvSpPr>
        <p:spPr>
          <a:xfrm>
            <a:off x="5120640" y="1371600"/>
            <a:ext cx="3749040" cy="2377440"/>
          </a:xfrm>
          <a:prstGeom prst="rect">
            <a:avLst/>
          </a:prstGeom>
        </p:spPr>
        <p:txBody>
          <a:bodyPr/>
          <a:lstStyle>
            <a:lvl1pPr>
              <a:defRPr>
                <a:solidFill>
                  <a:schemeClr val="accent6">
                    <a:lumMod val="50000"/>
                  </a:schemeClr>
                </a:solidFill>
              </a:defRPr>
            </a:lvl1pPr>
            <a:lvl2pPr>
              <a:defRPr>
                <a:solidFill>
                  <a:schemeClr val="accent6">
                    <a:lumMod val="50000"/>
                  </a:schemeClr>
                </a:solidFill>
              </a:defRPr>
            </a:lvl2pPr>
            <a:lvl3pPr>
              <a:defRPr>
                <a:solidFill>
                  <a:schemeClr val="accent6">
                    <a:lumMod val="50000"/>
                  </a:schemeClr>
                </a:solidFill>
              </a:defRPr>
            </a:lvl3pPr>
            <a:lvl4pPr>
              <a:defRPr>
                <a:solidFill>
                  <a:schemeClr val="accent6">
                    <a:lumMod val="50000"/>
                  </a:schemeClr>
                </a:solidFill>
              </a:defRPr>
            </a:lvl4pPr>
            <a:lvl5pPr>
              <a:defRPr>
                <a:solidFill>
                  <a:schemeClr val="accent6">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4"/>
          <p:cNvSpPr>
            <a:spLocks noGrp="1"/>
          </p:cNvSpPr>
          <p:nvPr>
            <p:ph sz="quarter" idx="3"/>
          </p:nvPr>
        </p:nvSpPr>
        <p:spPr>
          <a:xfrm>
            <a:off x="5120640" y="4023360"/>
            <a:ext cx="3749040" cy="2377440"/>
          </a:xfrm>
          <a:prstGeom prst="rect">
            <a:avLst/>
          </a:prstGeom>
        </p:spPr>
        <p:txBody>
          <a:bodyPr/>
          <a:lstStyle>
            <a:lvl1pPr>
              <a:defRPr>
                <a:solidFill>
                  <a:schemeClr val="accent6">
                    <a:lumMod val="50000"/>
                  </a:schemeClr>
                </a:solidFill>
              </a:defRPr>
            </a:lvl1pPr>
            <a:lvl2pPr>
              <a:defRPr>
                <a:solidFill>
                  <a:schemeClr val="accent6">
                    <a:lumMod val="50000"/>
                  </a:schemeClr>
                </a:solidFill>
              </a:defRPr>
            </a:lvl2pPr>
            <a:lvl3pPr>
              <a:defRPr>
                <a:solidFill>
                  <a:schemeClr val="accent6">
                    <a:lumMod val="50000"/>
                  </a:schemeClr>
                </a:solidFill>
              </a:defRPr>
            </a:lvl3pPr>
            <a:lvl4pPr>
              <a:defRPr>
                <a:solidFill>
                  <a:schemeClr val="accent6">
                    <a:lumMod val="50000"/>
                  </a:schemeClr>
                </a:solidFill>
              </a:defRPr>
            </a:lvl4pPr>
            <a:lvl5pPr>
              <a:defRPr>
                <a:solidFill>
                  <a:schemeClr val="accent6">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1031"/>
          <p:cNvSpPr>
            <a:spLocks noGrp="1" noChangeArrowheads="1"/>
          </p:cNvSpPr>
          <p:nvPr>
            <p:ph type="sldNum" sz="quarter" idx="10"/>
          </p:nvPr>
        </p:nvSpPr>
        <p:spPr>
          <a:xfrm>
            <a:off x="150813" y="6534150"/>
            <a:ext cx="374650" cy="158750"/>
          </a:xfrm>
        </p:spPr>
        <p:txBody>
          <a:bodyPr/>
          <a:lstStyle>
            <a:lvl1pPr>
              <a:defRPr>
                <a:solidFill>
                  <a:schemeClr val="accent6"/>
                </a:solidFill>
              </a:defRPr>
            </a:lvl1pPr>
          </a:lstStyle>
          <a:p>
            <a:fld id="{910BB662-737A-4F6D-A0DF-798CCA123543}" type="slidenum">
              <a:rPr lang="en-GB" smtClean="0"/>
              <a:pPr/>
              <a:t>‹#›</a:t>
            </a:fld>
            <a:endParaRPr lang="en-GB"/>
          </a:p>
        </p:txBody>
      </p:sp>
    </p:spTree>
  </p:cSld>
  <p:clrMapOvr>
    <a:masterClrMapping/>
  </p:clrMapOvr>
  <p:transition>
    <p:fade/>
  </p:transition>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hank You - Questions">
    <p:spTree>
      <p:nvGrpSpPr>
        <p:cNvPr id="1" name=""/>
        <p:cNvGrpSpPr/>
        <p:nvPr/>
      </p:nvGrpSpPr>
      <p:grpSpPr>
        <a:xfrm>
          <a:off x="0" y="0"/>
          <a:ext cx="0" cy="0"/>
          <a:chOff x="0" y="0"/>
          <a:chExt cx="0" cy="0"/>
        </a:xfrm>
      </p:grpSpPr>
      <p:sp>
        <p:nvSpPr>
          <p:cNvPr id="4" name="Rectangle 4"/>
          <p:cNvSpPr>
            <a:spLocks noChangeArrowheads="1"/>
          </p:cNvSpPr>
          <p:nvPr/>
        </p:nvSpPr>
        <p:spPr bwMode="auto">
          <a:xfrm>
            <a:off x="0" y="2717800"/>
            <a:ext cx="9144000" cy="1679575"/>
          </a:xfrm>
          <a:prstGeom prst="rect">
            <a:avLst/>
          </a:prstGeom>
          <a:gradFill rotWithShape="1">
            <a:gsLst>
              <a:gs pos="0">
                <a:srgbClr val="97005E"/>
              </a:gs>
              <a:gs pos="59000">
                <a:srgbClr val="97005E"/>
              </a:gs>
              <a:gs pos="100000">
                <a:srgbClr val="CD54A0"/>
              </a:gs>
            </a:gsLst>
            <a:lin ang="0" scaled="1"/>
          </a:gradFill>
          <a:ln w="9525">
            <a:noFill/>
            <a:miter lim="800000"/>
            <a:headEnd/>
            <a:tailEnd/>
          </a:ln>
        </p:spPr>
        <p:txBody>
          <a:bodyPr wrap="none" anchor="ctr"/>
          <a:lstStyle/>
          <a:p>
            <a:pPr>
              <a:spcBef>
                <a:spcPct val="50000"/>
              </a:spcBef>
            </a:pPr>
            <a:endParaRPr lang="en-US"/>
          </a:p>
        </p:txBody>
      </p:sp>
      <p:sp>
        <p:nvSpPr>
          <p:cNvPr id="5" name="Rectangle 211"/>
          <p:cNvSpPr>
            <a:spLocks noChangeArrowheads="1"/>
          </p:cNvSpPr>
          <p:nvPr/>
        </p:nvSpPr>
        <p:spPr bwMode="auto">
          <a:xfrm>
            <a:off x="1700213" y="1897063"/>
            <a:ext cx="4267200" cy="554037"/>
          </a:xfrm>
          <a:prstGeom prst="rect">
            <a:avLst/>
          </a:prstGeom>
          <a:noFill/>
          <a:ln w="9525">
            <a:noFill/>
            <a:miter lim="800000"/>
            <a:headEnd/>
            <a:tailEnd/>
          </a:ln>
        </p:spPr>
        <p:txBody>
          <a:bodyPr wrap="none">
            <a:spAutoFit/>
          </a:bodyPr>
          <a:lstStyle/>
          <a:p>
            <a:pPr eaLnBrk="0" hangingPunct="0"/>
            <a:r>
              <a:rPr lang="en-US" sz="3000">
                <a:solidFill>
                  <a:srgbClr val="0D0D0D"/>
                </a:solidFill>
              </a:rPr>
              <a:t>Thank you. </a:t>
            </a:r>
            <a:r>
              <a:rPr lang="en-US" sz="3000" b="0">
                <a:solidFill>
                  <a:srgbClr val="7F7F7F"/>
                </a:solidFill>
              </a:rPr>
              <a:t>Questions?</a:t>
            </a:r>
          </a:p>
        </p:txBody>
      </p:sp>
      <p:pic>
        <p:nvPicPr>
          <p:cNvPr id="6" name="Picture 211" descr="logo_CMYK.jpg"/>
          <p:cNvPicPr>
            <a:picLocks noChangeAspect="1"/>
          </p:cNvPicPr>
          <p:nvPr/>
        </p:nvPicPr>
        <p:blipFill>
          <a:blip r:embed="rId2" cstate="print"/>
          <a:srcRect/>
          <a:stretch>
            <a:fillRect/>
          </a:stretch>
        </p:blipFill>
        <p:spPr bwMode="auto">
          <a:xfrm>
            <a:off x="1838325" y="5035550"/>
            <a:ext cx="2408238" cy="844550"/>
          </a:xfrm>
          <a:prstGeom prst="rect">
            <a:avLst/>
          </a:prstGeom>
          <a:noFill/>
          <a:ln w="9525">
            <a:noFill/>
            <a:miter lim="800000"/>
            <a:headEnd/>
            <a:tailEnd/>
          </a:ln>
        </p:spPr>
      </p:pic>
      <p:sp>
        <p:nvSpPr>
          <p:cNvPr id="7" name="Rectangle 212"/>
          <p:cNvSpPr>
            <a:spLocks noChangeArrowheads="1"/>
          </p:cNvSpPr>
          <p:nvPr/>
        </p:nvSpPr>
        <p:spPr bwMode="auto">
          <a:xfrm>
            <a:off x="0" y="293688"/>
            <a:ext cx="773113" cy="755650"/>
          </a:xfrm>
          <a:prstGeom prst="rect">
            <a:avLst/>
          </a:prstGeom>
          <a:solidFill>
            <a:schemeClr val="bg1"/>
          </a:solidFill>
          <a:ln w="28575">
            <a:noFill/>
            <a:round/>
            <a:headEnd/>
            <a:tailEnd/>
          </a:ln>
        </p:spPr>
        <p:txBody>
          <a:bodyPr lIns="0" tIns="0" rIns="0" bIns="0"/>
          <a:lstStyle/>
          <a:p>
            <a:pPr marL="203200" indent="-203200" eaLnBrk="0" hangingPunct="0">
              <a:tabLst>
                <a:tab pos="203200" algn="l"/>
                <a:tab pos="673100" algn="l"/>
              </a:tabLst>
            </a:pPr>
            <a:endParaRPr lang="en-US" sz="1800">
              <a:solidFill>
                <a:schemeClr val="tx1"/>
              </a:solidFill>
              <a:latin typeface="Frutiger 55 Roman" charset="0"/>
            </a:endParaRPr>
          </a:p>
        </p:txBody>
      </p:sp>
      <p:sp>
        <p:nvSpPr>
          <p:cNvPr id="8" name="Rectangle 212"/>
          <p:cNvSpPr>
            <a:spLocks noChangeArrowheads="1"/>
          </p:cNvSpPr>
          <p:nvPr/>
        </p:nvSpPr>
        <p:spPr bwMode="auto">
          <a:xfrm>
            <a:off x="1787525" y="6057900"/>
            <a:ext cx="1754188" cy="307975"/>
          </a:xfrm>
          <a:prstGeom prst="rect">
            <a:avLst/>
          </a:prstGeom>
          <a:noFill/>
          <a:ln w="9525">
            <a:noFill/>
            <a:miter lim="800000"/>
            <a:headEnd/>
            <a:tailEnd/>
          </a:ln>
        </p:spPr>
        <p:txBody>
          <a:bodyPr wrap="none">
            <a:spAutoFit/>
          </a:bodyPr>
          <a:lstStyle/>
          <a:p>
            <a:pPr>
              <a:spcBef>
                <a:spcPct val="50000"/>
              </a:spcBef>
            </a:pPr>
            <a:r>
              <a:rPr lang="en-US" sz="1400" b="0">
                <a:solidFill>
                  <a:srgbClr val="595959"/>
                </a:solidFill>
              </a:rPr>
              <a:t>aleretoxicology.com</a:t>
            </a:r>
          </a:p>
        </p:txBody>
      </p:sp>
      <p:sp>
        <p:nvSpPr>
          <p:cNvPr id="3" name="Text Placeholder 2"/>
          <p:cNvSpPr>
            <a:spLocks noGrp="1"/>
          </p:cNvSpPr>
          <p:nvPr>
            <p:ph type="body" idx="1"/>
          </p:nvPr>
        </p:nvSpPr>
        <p:spPr>
          <a:xfrm>
            <a:off x="1755585" y="3061834"/>
            <a:ext cx="6483159" cy="1266516"/>
          </a:xfrm>
          <a:prstGeom prst="rect">
            <a:avLst/>
          </a:prstGeom>
        </p:spPr>
        <p:txBody>
          <a:bodyPr/>
          <a:lstStyle>
            <a:lvl1pPr marL="0" indent="0">
              <a:buNone/>
              <a:defRPr sz="1800">
                <a:solidFill>
                  <a:schemeClr val="bg1"/>
                </a:solidFill>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transition>
    <p:fade/>
  </p:transition>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1600199"/>
            <a:ext cx="7391400" cy="4572000"/>
          </a:xfrm>
          <a:prstGeom prst="rect">
            <a:avLst/>
          </a:prstGeom>
        </p:spPr>
        <p:txBody>
          <a:bodyPr/>
          <a:lstStyle>
            <a:lvl1pPr>
              <a:defRPr sz="2000"/>
            </a:lvl1pPr>
            <a:lvl2pPr>
              <a:buFont typeface="Arial" pitchFamily="34" charset="0"/>
              <a:buChar char="•"/>
              <a:defRPr sz="2000"/>
            </a:lvl2pPr>
            <a:lvl3pPr>
              <a:defRPr sz="2000"/>
            </a:lvl3pPr>
            <a:lvl4pPr>
              <a:buFont typeface="Arial" pitchFamily="34" charset="0"/>
              <a:buChar char="•"/>
              <a:defRPr sz="2000"/>
            </a:lvl4pPr>
            <a:lvl5pPr>
              <a:buFont typeface="Arial" pitchFamily="34" charset="0"/>
              <a:buChar cha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Placeholder 1"/>
          <p:cNvSpPr>
            <a:spLocks noGrp="1"/>
          </p:cNvSpPr>
          <p:nvPr>
            <p:ph type="title"/>
          </p:nvPr>
        </p:nvSpPr>
        <p:spPr>
          <a:xfrm>
            <a:off x="1600200" y="228600"/>
            <a:ext cx="7391400" cy="990600"/>
          </a:xfrm>
          <a:prstGeom prst="rect">
            <a:avLst/>
          </a:prstGeom>
          <a:solidFill>
            <a:schemeClr val="tx2"/>
          </a:solidFill>
          <a:ln>
            <a:noFill/>
          </a:ln>
        </p:spPr>
        <p:txBody>
          <a:bodyPr vert="horz" lIns="91440" tIns="45720" rIns="91440" bIns="45720" rtlCol="0" anchor="ctr">
            <a:normAutofit/>
          </a:bodyPr>
          <a:lstStyle>
            <a:lvl1pPr algn="l">
              <a:defRPr sz="3200" b="1">
                <a:solidFill>
                  <a:schemeClr val="bg1"/>
                </a:solidFill>
              </a:defRPr>
            </a:lvl1pPr>
          </a:lstStyle>
          <a:p>
            <a:r>
              <a:rPr lang="en-US" dirty="0" smtClean="0"/>
              <a:t>Click to edit Master title style</a:t>
            </a:r>
            <a:endParaRPr lang="en-US" dirty="0"/>
          </a:p>
        </p:txBody>
      </p:sp>
      <p:sp>
        <p:nvSpPr>
          <p:cNvPr id="5" name="Slide Number Placeholder 5"/>
          <p:cNvSpPr>
            <a:spLocks noGrp="1"/>
          </p:cNvSpPr>
          <p:nvPr>
            <p:ph type="sldNum" sz="quarter" idx="4"/>
          </p:nvPr>
        </p:nvSpPr>
        <p:spPr>
          <a:xfrm>
            <a:off x="8534400" y="6492875"/>
            <a:ext cx="457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44FDBA2-DDC2-41F7-8210-A4D2405EB1AC}"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cstate="print"/>
          <a:srcRect/>
          <a:stretch>
            <a:fillRect/>
          </a:stretch>
        </p:blipFill>
        <p:spPr bwMode="auto">
          <a:xfrm>
            <a:off x="2103438" y="638175"/>
            <a:ext cx="5205412" cy="4567238"/>
          </a:xfrm>
          <a:prstGeom prst="rect">
            <a:avLst/>
          </a:prstGeom>
          <a:noFill/>
          <a:ln w="9525">
            <a:noFill/>
            <a:miter lim="800000"/>
            <a:headEnd/>
            <a:tailEnd/>
          </a:ln>
        </p:spPr>
      </p:pic>
      <p:sp>
        <p:nvSpPr>
          <p:cNvPr id="3" name="Rectangle 3"/>
          <p:cNvSpPr>
            <a:spLocks noChangeArrowheads="1"/>
          </p:cNvSpPr>
          <p:nvPr>
            <p:custDataLst>
              <p:tags r:id="rId1"/>
            </p:custDataLst>
          </p:nvPr>
        </p:nvSpPr>
        <p:spPr bwMode="auto">
          <a:xfrm>
            <a:off x="501650" y="5311775"/>
            <a:ext cx="8408988" cy="1063625"/>
          </a:xfrm>
          <a:prstGeom prst="rect">
            <a:avLst/>
          </a:prstGeom>
          <a:noFill/>
          <a:ln w="12700">
            <a:noFill/>
            <a:miter lim="800000"/>
            <a:headEnd/>
            <a:tailEnd/>
          </a:ln>
        </p:spPr>
        <p:txBody>
          <a:bodyPr lIns="0" tIns="0" rIns="0" bIns="0" anchor="ctr"/>
          <a:lstStyle/>
          <a:p>
            <a:pPr algn="ctr" eaLnBrk="0" hangingPunct="0"/>
            <a:r>
              <a:rPr lang="en-US" sz="4000">
                <a:solidFill>
                  <a:srgbClr val="000000"/>
                </a:solidFill>
                <a:effectLst>
                  <a:outerShdw blurRad="38100" dist="38100" dir="2700000" algn="tl">
                    <a:srgbClr val="C0C0C0"/>
                  </a:outerShdw>
                </a:effectLst>
              </a:rPr>
              <a:t>Smart. Connected. Empowering.</a:t>
            </a:r>
          </a:p>
        </p:txBody>
      </p:sp>
      <p:sp>
        <p:nvSpPr>
          <p:cNvPr id="4" name="Rectangle 211"/>
          <p:cNvSpPr>
            <a:spLocks noChangeArrowheads="1"/>
          </p:cNvSpPr>
          <p:nvPr/>
        </p:nvSpPr>
        <p:spPr bwMode="auto">
          <a:xfrm>
            <a:off x="0" y="242888"/>
            <a:ext cx="865188" cy="844550"/>
          </a:xfrm>
          <a:prstGeom prst="rect">
            <a:avLst/>
          </a:prstGeom>
          <a:solidFill>
            <a:schemeClr val="bg1"/>
          </a:solidFill>
          <a:ln w="28575">
            <a:noFill/>
            <a:round/>
            <a:headEnd/>
            <a:tailEnd/>
          </a:ln>
        </p:spPr>
        <p:txBody>
          <a:bodyPr lIns="0" tIns="0" rIns="0" bIns="0"/>
          <a:lstStyle/>
          <a:p>
            <a:pPr marL="203200" indent="-203200" eaLnBrk="0" hangingPunct="0">
              <a:tabLst>
                <a:tab pos="203200" algn="l"/>
                <a:tab pos="673100" algn="l"/>
              </a:tabLst>
            </a:pPr>
            <a:endParaRPr lang="en-US" sz="1800">
              <a:solidFill>
                <a:schemeClr val="tx1"/>
              </a:solidFill>
              <a:latin typeface="Frutiger 55 Roman"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ppt_x"/>
                                          </p:val>
                                        </p:tav>
                                        <p:tav tm="100000">
                                          <p:val>
                                            <p:strVal val="#ppt_x"/>
                                          </p:val>
                                        </p:tav>
                                      </p:tavLst>
                                    </p:anim>
                                    <p:anim calcmode="lin" valueType="num">
                                      <p:cBhvr additive="base">
                                        <p:cTn id="12" dur="20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9" name="Rectangle 21"/>
          <p:cNvSpPr>
            <a:spLocks noChangeArrowheads="1"/>
          </p:cNvSpPr>
          <p:nvPr userDrawn="1"/>
        </p:nvSpPr>
        <p:spPr bwMode="auto">
          <a:xfrm>
            <a:off x="0" y="4586288"/>
            <a:ext cx="9144000" cy="1371600"/>
          </a:xfrm>
          <a:prstGeom prst="rect">
            <a:avLst/>
          </a:prstGeom>
          <a:gradFill rotWithShape="1">
            <a:gsLst>
              <a:gs pos="0">
                <a:srgbClr val="C0C0C0">
                  <a:alpha val="56000"/>
                </a:srgbClr>
              </a:gs>
              <a:gs pos="100000">
                <a:srgbClr val="A6A6A6"/>
              </a:gs>
            </a:gsLst>
            <a:lin ang="0" scaled="1"/>
          </a:gradFill>
          <a:ln w="9525">
            <a:noFill/>
            <a:miter lim="800000"/>
            <a:headEnd/>
            <a:tailEnd/>
          </a:ln>
        </p:spPr>
        <p:txBody>
          <a:bodyPr wrap="none" anchor="ctr"/>
          <a:lstStyle/>
          <a:p>
            <a:pPr fontAlgn="base">
              <a:spcBef>
                <a:spcPct val="0"/>
              </a:spcBef>
              <a:spcAft>
                <a:spcPct val="0"/>
              </a:spcAft>
            </a:pPr>
            <a:endParaRPr lang="en-US" b="1" i="1" dirty="0">
              <a:solidFill>
                <a:srgbClr val="000000"/>
              </a:solidFill>
            </a:endParaRPr>
          </a:p>
        </p:txBody>
      </p:sp>
      <p:sp>
        <p:nvSpPr>
          <p:cNvPr id="8" name="Rectangle 23"/>
          <p:cNvSpPr txBox="1">
            <a:spLocks noChangeArrowheads="1"/>
          </p:cNvSpPr>
          <p:nvPr userDrawn="1"/>
        </p:nvSpPr>
        <p:spPr>
          <a:xfrm>
            <a:off x="457200" y="4722813"/>
            <a:ext cx="8229600" cy="628650"/>
          </a:xfrm>
          <a:prstGeom prst="rect">
            <a:avLst/>
          </a:prstGeom>
          <a:noFill/>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rPr>
              <a:t>Smart. Connected. Empowering.</a:t>
            </a:r>
          </a:p>
        </p:txBody>
      </p:sp>
      <p:sp>
        <p:nvSpPr>
          <p:cNvPr id="13" name="Text Placeholder 12"/>
          <p:cNvSpPr>
            <a:spLocks noGrp="1"/>
          </p:cNvSpPr>
          <p:nvPr>
            <p:ph type="body" sz="quarter" idx="10"/>
          </p:nvPr>
        </p:nvSpPr>
        <p:spPr>
          <a:xfrm>
            <a:off x="7162800" y="5410200"/>
            <a:ext cx="1828800" cy="384048"/>
          </a:xfrm>
          <a:prstGeom prst="rect">
            <a:avLst/>
          </a:prstGeom>
        </p:spPr>
        <p:txBody>
          <a:bodyPr/>
          <a:lstStyle>
            <a:lvl1pPr algn="r">
              <a:buNone/>
              <a:defRPr kumimoji="0" lang="en-US" sz="1600" b="0" i="0" u="none" strike="noStrike" kern="1200" cap="none" spc="0" normalizeH="0" baseline="0" noProof="0" dirty="0" smtClean="0">
                <a:ln>
                  <a:noFill/>
                </a:ln>
                <a:solidFill>
                  <a:schemeClr val="bg1"/>
                </a:solidFill>
                <a:effectLst/>
                <a:uLnTx/>
                <a:uFillTx/>
                <a:latin typeface="+mn-lt"/>
                <a:ea typeface="+mn-ea"/>
                <a:cs typeface="+mn-cs"/>
              </a:defRPr>
            </a:lvl1p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p:txBody>
      </p:sp>
      <p:pic>
        <p:nvPicPr>
          <p:cNvPr id="7" name="Picture 9"/>
          <p:cNvPicPr>
            <a:picLocks noChangeAspect="1" noChangeArrowheads="1"/>
          </p:cNvPicPr>
          <p:nvPr userDrawn="1"/>
        </p:nvPicPr>
        <p:blipFill>
          <a:blip r:embed="rId2" cstate="print">
            <a:extLst>
              <a:ext uri="{28A0092B-C50C-407E-A947-70E740481C1C}">
                <a14:useLocalDpi xmlns:a14="http://schemas.microsoft.com/office/drawing/2010/main"/>
              </a:ext>
            </a:extLst>
          </a:blip>
          <a:srcRect b="39633"/>
          <a:stretch>
            <a:fillRect/>
          </a:stretch>
        </p:blipFill>
        <p:spPr bwMode="auto">
          <a:xfrm>
            <a:off x="3175" y="22225"/>
            <a:ext cx="9151938" cy="4465638"/>
          </a:xfrm>
          <a:prstGeom prst="rect">
            <a:avLst/>
          </a:prstGeom>
          <a:noFill/>
          <a:ln w="9525">
            <a:noFill/>
            <a:miter lim="800000"/>
            <a:headEnd/>
            <a:tailEnd/>
          </a:ln>
        </p:spPr>
      </p:pic>
      <p:sp>
        <p:nvSpPr>
          <p:cNvPr id="2" name="Title 1"/>
          <p:cNvSpPr>
            <a:spLocks noGrp="1"/>
          </p:cNvSpPr>
          <p:nvPr>
            <p:ph type="ctrTitle"/>
          </p:nvPr>
        </p:nvSpPr>
        <p:spPr>
          <a:xfrm>
            <a:off x="457200" y="5257801"/>
            <a:ext cx="8229600" cy="533399"/>
          </a:xfrm>
          <a:prstGeom prst="rect">
            <a:avLst/>
          </a:prstGeom>
        </p:spPr>
        <p:txBody>
          <a:bodyPr/>
          <a:lstStyle>
            <a:lvl1pPr algn="l">
              <a:defRPr sz="1800" b="1"/>
            </a:lvl1pPr>
          </a:lstStyle>
          <a:p>
            <a:r>
              <a:rPr lang="en-US" dirty="0" smtClean="0"/>
              <a:t>Click to edit Master title style</a:t>
            </a:r>
            <a:endParaRPr lang="en-US" dirty="0"/>
          </a:p>
        </p:txBody>
      </p:sp>
      <p:sp>
        <p:nvSpPr>
          <p:cNvPr id="3" name="Subtitle 2"/>
          <p:cNvSpPr>
            <a:spLocks noGrp="1"/>
          </p:cNvSpPr>
          <p:nvPr>
            <p:ph type="subTitle" idx="1"/>
          </p:nvPr>
        </p:nvSpPr>
        <p:spPr>
          <a:xfrm>
            <a:off x="533400" y="6248400"/>
            <a:ext cx="8229600" cy="381000"/>
          </a:xfrm>
          <a:prstGeom prst="rect">
            <a:avLst/>
          </a:prstGeom>
        </p:spPr>
        <p:txBody>
          <a:bodyPr/>
          <a:lstStyle>
            <a:lvl1pPr marL="0" indent="0" algn="l">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wo Content Alternate">
    <p:spTree>
      <p:nvGrpSpPr>
        <p:cNvPr id="1" name=""/>
        <p:cNvGrpSpPr/>
        <p:nvPr/>
      </p:nvGrpSpPr>
      <p:grpSpPr>
        <a:xfrm>
          <a:off x="0" y="0"/>
          <a:ext cx="0" cy="0"/>
          <a:chOff x="0" y="0"/>
          <a:chExt cx="0" cy="0"/>
        </a:xfrm>
      </p:grpSpPr>
      <p:sp>
        <p:nvSpPr>
          <p:cNvPr id="11" name="Title 10"/>
          <p:cNvSpPr>
            <a:spLocks noGrp="1"/>
          </p:cNvSpPr>
          <p:nvPr>
            <p:ph type="title"/>
          </p:nvPr>
        </p:nvSpPr>
        <p:spPr>
          <a:xfrm>
            <a:off x="1600200" y="228600"/>
            <a:ext cx="7388352" cy="987552"/>
          </a:xfrm>
          <a:prstGeom prst="rect">
            <a:avLst/>
          </a:prstGeom>
          <a:solidFill>
            <a:schemeClr val="tx2"/>
          </a:solidFill>
          <a:ln>
            <a:noFill/>
          </a:ln>
        </p:spPr>
        <p:txBody>
          <a:bodyPr vert="horz" lIns="91440" tIns="45720" rIns="91440" bIns="45720" rtlCol="0" anchor="ctr">
            <a:normAutofit/>
          </a:bodyPr>
          <a:lstStyle>
            <a:lvl1pPr algn="l">
              <a:defRPr kumimoji="0" lang="en-US" sz="3200" b="1" i="0" u="none" strike="noStrike" kern="1200" cap="none" spc="0" normalizeH="0" baseline="0" noProof="0" dirty="0" smtClean="0">
                <a:ln>
                  <a:noFill/>
                </a:ln>
                <a:solidFill>
                  <a:schemeClr val="bg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a:p>
        </p:txBody>
      </p:sp>
      <p:sp>
        <p:nvSpPr>
          <p:cNvPr id="3" name="Content Placeholder 2"/>
          <p:cNvSpPr>
            <a:spLocks noGrp="1"/>
          </p:cNvSpPr>
          <p:nvPr>
            <p:ph sz="half" idx="1"/>
          </p:nvPr>
        </p:nvSpPr>
        <p:spPr>
          <a:xfrm>
            <a:off x="1600200" y="1600198"/>
            <a:ext cx="7315200" cy="2209802"/>
          </a:xfrm>
          <a:prstGeom prst="rect">
            <a:avLst/>
          </a:prstGeom>
        </p:spPr>
        <p:txBody>
          <a:bodyPr/>
          <a:lstStyle>
            <a:lvl1pPr>
              <a:defRPr sz="1800"/>
            </a:lvl1pPr>
            <a:lvl2pPr>
              <a:buFont typeface="Arial" pitchFamily="34" charset="0"/>
              <a:buChar char="•"/>
              <a:defRPr sz="1800"/>
            </a:lvl2pPr>
            <a:lvl3pPr>
              <a:defRPr sz="1800"/>
            </a:lvl3pPr>
            <a:lvl4pPr>
              <a:buFont typeface="Arial" pitchFamily="34" charset="0"/>
              <a:buChar char="•"/>
              <a:defRPr sz="1800"/>
            </a:lvl4pPr>
            <a:lvl5pPr>
              <a:buFont typeface="Arial" pitchFamily="34" charset="0"/>
              <a:buChar cha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1600200" y="3962400"/>
            <a:ext cx="7315200" cy="2209798"/>
          </a:xfrm>
          <a:prstGeom prst="rect">
            <a:avLst/>
          </a:prstGeom>
        </p:spPr>
        <p:txBody>
          <a:bodyPr/>
          <a:lstStyle>
            <a:lvl1pPr>
              <a:defRPr sz="1800"/>
            </a:lvl1pPr>
            <a:lvl2pPr>
              <a:buFont typeface="Arial" pitchFamily="34" charset="0"/>
              <a:buChar char="•"/>
              <a:defRPr sz="1800"/>
            </a:lvl2pPr>
            <a:lvl3pPr>
              <a:defRPr sz="1800"/>
            </a:lvl3pPr>
            <a:lvl4pPr>
              <a:buFont typeface="Arial" pitchFamily="34" charset="0"/>
              <a:buChar char="•"/>
              <a:defRPr sz="1800"/>
            </a:lvl4pPr>
            <a:lvl5pPr>
              <a:buFont typeface="Arial" pitchFamily="34" charset="0"/>
              <a:buChar cha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534400" y="6492875"/>
            <a:ext cx="457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44FDBA2-DDC2-41F7-8210-A4D2405EB1AC}"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13" name="Title 12"/>
          <p:cNvSpPr>
            <a:spLocks noGrp="1"/>
          </p:cNvSpPr>
          <p:nvPr>
            <p:ph type="title"/>
          </p:nvPr>
        </p:nvSpPr>
        <p:spPr>
          <a:xfrm>
            <a:off x="1600200" y="228600"/>
            <a:ext cx="7391400" cy="990600"/>
          </a:xfrm>
          <a:prstGeom prst="rect">
            <a:avLst/>
          </a:prstGeom>
          <a:solidFill>
            <a:schemeClr val="tx2"/>
          </a:solidFill>
          <a:ln>
            <a:noFill/>
          </a:ln>
        </p:spPr>
        <p:txBody>
          <a:bodyPr vert="horz" lIns="91440" tIns="45720" rIns="91440" bIns="45720" rtlCol="0" anchor="ctr">
            <a:normAutofit/>
          </a:bodyPr>
          <a:lstStyle>
            <a:lvl1pPr algn="l">
              <a:defRPr kumimoji="0" lang="en-US" sz="3200" b="1" i="0" u="none" strike="noStrike" kern="1200" cap="none" spc="0" normalizeH="0" baseline="0" noProof="0" dirty="0" smtClean="0">
                <a:ln>
                  <a:noFill/>
                </a:ln>
                <a:solidFill>
                  <a:schemeClr val="bg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a:p>
        </p:txBody>
      </p:sp>
      <p:sp>
        <p:nvSpPr>
          <p:cNvPr id="3" name="Content Placeholder 2"/>
          <p:cNvSpPr>
            <a:spLocks noGrp="1"/>
          </p:cNvSpPr>
          <p:nvPr>
            <p:ph sz="half" idx="1"/>
          </p:nvPr>
        </p:nvSpPr>
        <p:spPr>
          <a:xfrm>
            <a:off x="1600200" y="1600199"/>
            <a:ext cx="3502152" cy="4572000"/>
          </a:xfrm>
          <a:prstGeom prst="rect">
            <a:avLst/>
          </a:prstGeom>
        </p:spPr>
        <p:txBody>
          <a:bodyPr/>
          <a:lstStyle>
            <a:lvl1pPr>
              <a:defRPr sz="1800"/>
            </a:lvl1pPr>
            <a:lvl2pPr>
              <a:buFont typeface="Arial" pitchFamily="34" charset="0"/>
              <a:buChar char="•"/>
              <a:defRPr sz="1800"/>
            </a:lvl2pPr>
            <a:lvl3pPr>
              <a:defRPr sz="1800"/>
            </a:lvl3pPr>
            <a:lvl4pPr>
              <a:buFont typeface="Arial" pitchFamily="34" charset="0"/>
              <a:buChar char="•"/>
              <a:defRPr sz="1800"/>
            </a:lvl4pPr>
            <a:lvl5pPr>
              <a:buFont typeface="Arial" pitchFamily="34" charset="0"/>
              <a:buChar cha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410200" y="1600199"/>
            <a:ext cx="3505200" cy="4572000"/>
          </a:xfrm>
          <a:prstGeom prst="rect">
            <a:avLst/>
          </a:prstGeom>
        </p:spPr>
        <p:txBody>
          <a:bodyPr/>
          <a:lstStyle>
            <a:lvl1pPr>
              <a:defRPr sz="1800"/>
            </a:lvl1pPr>
            <a:lvl2pPr>
              <a:buFont typeface="Arial" pitchFamily="34" charset="0"/>
              <a:buChar char="•"/>
              <a:defRPr sz="1800"/>
            </a:lvl2pPr>
            <a:lvl3pPr>
              <a:defRPr sz="1800"/>
            </a:lvl3pPr>
            <a:lvl4pPr>
              <a:buFont typeface="Arial" pitchFamily="34" charset="0"/>
              <a:buChar char="•"/>
              <a:defRPr sz="1800"/>
            </a:lvl4pPr>
            <a:lvl5pPr>
              <a:buFont typeface="Arial" pitchFamily="34" charset="0"/>
              <a:buChar cha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534400" y="6492875"/>
            <a:ext cx="457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44FDBA2-DDC2-41F7-8210-A4D2405EB1A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3" name="Title 12"/>
          <p:cNvSpPr>
            <a:spLocks noGrp="1"/>
          </p:cNvSpPr>
          <p:nvPr>
            <p:ph type="title"/>
          </p:nvPr>
        </p:nvSpPr>
        <p:spPr>
          <a:xfrm>
            <a:off x="1600200" y="228600"/>
            <a:ext cx="7391400" cy="990600"/>
          </a:xfrm>
          <a:prstGeom prst="rect">
            <a:avLst/>
          </a:prstGeom>
          <a:solidFill>
            <a:schemeClr val="tx2"/>
          </a:solidFill>
          <a:ln>
            <a:noFill/>
          </a:ln>
        </p:spPr>
        <p:txBody>
          <a:bodyPr vert="horz" lIns="91440" tIns="45720" rIns="91440" bIns="45720" rtlCol="0" anchor="ctr">
            <a:normAutofit/>
          </a:bodyPr>
          <a:lstStyle>
            <a:lvl1pPr algn="l">
              <a:defRPr kumimoji="0" lang="en-US" sz="3200" b="1" i="0" u="none" strike="noStrike" kern="1200" cap="none" spc="0" normalizeH="0" baseline="0" noProof="0" dirty="0" smtClean="0">
                <a:ln>
                  <a:noFill/>
                </a:ln>
                <a:solidFill>
                  <a:schemeClr val="bg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a:p>
        </p:txBody>
      </p:sp>
      <p:sp>
        <p:nvSpPr>
          <p:cNvPr id="3" name="Content Placeholder 2"/>
          <p:cNvSpPr>
            <a:spLocks noGrp="1"/>
          </p:cNvSpPr>
          <p:nvPr>
            <p:ph sz="half" idx="1"/>
          </p:nvPr>
        </p:nvSpPr>
        <p:spPr>
          <a:xfrm>
            <a:off x="1600200" y="1600199"/>
            <a:ext cx="3502152" cy="4572000"/>
          </a:xfrm>
          <a:prstGeom prst="rect">
            <a:avLst/>
          </a:prstGeom>
        </p:spPr>
        <p:txBody>
          <a:bodyPr/>
          <a:lstStyle>
            <a:lvl1pPr>
              <a:defRPr sz="1800"/>
            </a:lvl1pPr>
            <a:lvl2pPr>
              <a:buFont typeface="Arial" pitchFamily="34" charset="0"/>
              <a:buChar char="•"/>
              <a:defRPr sz="1800"/>
            </a:lvl2pPr>
            <a:lvl3pPr>
              <a:defRPr sz="1800"/>
            </a:lvl3pPr>
            <a:lvl4pPr>
              <a:buFont typeface="Arial" pitchFamily="34" charset="0"/>
              <a:buChar char="•"/>
              <a:defRPr sz="1800"/>
            </a:lvl4pPr>
            <a:lvl5pPr>
              <a:buFont typeface="Arial" pitchFamily="34" charset="0"/>
              <a:buChar cha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410200" y="1600199"/>
            <a:ext cx="3505200" cy="4572000"/>
          </a:xfrm>
          <a:prstGeom prst="rect">
            <a:avLst/>
          </a:prstGeom>
        </p:spPr>
        <p:txBody>
          <a:bodyPr/>
          <a:lstStyle>
            <a:lvl1pPr>
              <a:defRPr sz="1800"/>
            </a:lvl1pPr>
            <a:lvl2pPr>
              <a:buFont typeface="Arial" pitchFamily="34" charset="0"/>
              <a:buChar char="•"/>
              <a:defRPr sz="1800"/>
            </a:lvl2pPr>
            <a:lvl3pPr>
              <a:defRPr sz="1800"/>
            </a:lvl3pPr>
            <a:lvl4pPr>
              <a:buFont typeface="Arial" pitchFamily="34" charset="0"/>
              <a:buChar char="•"/>
              <a:defRPr sz="1800"/>
            </a:lvl4pPr>
            <a:lvl5pPr>
              <a:buFont typeface="Arial" pitchFamily="34" charset="0"/>
              <a:buChar cha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534400" y="6492875"/>
            <a:ext cx="457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44FDBA2-DDC2-41F7-8210-A4D2405EB1A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Alternate">
    <p:spTree>
      <p:nvGrpSpPr>
        <p:cNvPr id="1" name=""/>
        <p:cNvGrpSpPr/>
        <p:nvPr/>
      </p:nvGrpSpPr>
      <p:grpSpPr>
        <a:xfrm>
          <a:off x="0" y="0"/>
          <a:ext cx="0" cy="0"/>
          <a:chOff x="0" y="0"/>
          <a:chExt cx="0" cy="0"/>
        </a:xfrm>
      </p:grpSpPr>
      <p:sp>
        <p:nvSpPr>
          <p:cNvPr id="11" name="Title 10"/>
          <p:cNvSpPr>
            <a:spLocks noGrp="1"/>
          </p:cNvSpPr>
          <p:nvPr>
            <p:ph type="title"/>
          </p:nvPr>
        </p:nvSpPr>
        <p:spPr>
          <a:xfrm>
            <a:off x="1600200" y="228600"/>
            <a:ext cx="7388352" cy="987552"/>
          </a:xfrm>
          <a:prstGeom prst="rect">
            <a:avLst/>
          </a:prstGeom>
          <a:solidFill>
            <a:schemeClr val="tx2"/>
          </a:solidFill>
          <a:ln>
            <a:noFill/>
          </a:ln>
        </p:spPr>
        <p:txBody>
          <a:bodyPr vert="horz" lIns="91440" tIns="45720" rIns="91440" bIns="45720" rtlCol="0" anchor="ctr">
            <a:normAutofit/>
          </a:bodyPr>
          <a:lstStyle>
            <a:lvl1pPr algn="l">
              <a:defRPr kumimoji="0" lang="en-US" sz="3200" b="1" i="0" u="none" strike="noStrike" kern="1200" cap="none" spc="0" normalizeH="0" baseline="0" noProof="0" dirty="0" smtClean="0">
                <a:ln>
                  <a:noFill/>
                </a:ln>
                <a:solidFill>
                  <a:schemeClr val="bg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a:p>
        </p:txBody>
      </p:sp>
      <p:sp>
        <p:nvSpPr>
          <p:cNvPr id="3" name="Content Placeholder 2"/>
          <p:cNvSpPr>
            <a:spLocks noGrp="1"/>
          </p:cNvSpPr>
          <p:nvPr>
            <p:ph sz="half" idx="1"/>
          </p:nvPr>
        </p:nvSpPr>
        <p:spPr>
          <a:xfrm>
            <a:off x="1600200" y="1600198"/>
            <a:ext cx="7315200" cy="2209802"/>
          </a:xfrm>
          <a:prstGeom prst="rect">
            <a:avLst/>
          </a:prstGeom>
        </p:spPr>
        <p:txBody>
          <a:bodyPr/>
          <a:lstStyle>
            <a:lvl1pPr>
              <a:defRPr sz="1800"/>
            </a:lvl1pPr>
            <a:lvl2pPr>
              <a:buFont typeface="Arial" pitchFamily="34" charset="0"/>
              <a:buChar char="•"/>
              <a:defRPr sz="1800"/>
            </a:lvl2pPr>
            <a:lvl3pPr>
              <a:defRPr sz="1800"/>
            </a:lvl3pPr>
            <a:lvl4pPr>
              <a:buFont typeface="Arial" pitchFamily="34" charset="0"/>
              <a:buChar char="•"/>
              <a:defRPr sz="1800"/>
            </a:lvl4pPr>
            <a:lvl5pPr>
              <a:buFont typeface="Arial" pitchFamily="34" charset="0"/>
              <a:buChar cha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1600200" y="3962400"/>
            <a:ext cx="7315200" cy="2209798"/>
          </a:xfrm>
          <a:prstGeom prst="rect">
            <a:avLst/>
          </a:prstGeom>
        </p:spPr>
        <p:txBody>
          <a:bodyPr/>
          <a:lstStyle>
            <a:lvl1pPr>
              <a:defRPr sz="1800"/>
            </a:lvl1pPr>
            <a:lvl2pPr>
              <a:buFont typeface="Arial" pitchFamily="34" charset="0"/>
              <a:buChar char="•"/>
              <a:defRPr sz="1800"/>
            </a:lvl2pPr>
            <a:lvl3pPr>
              <a:defRPr sz="1800"/>
            </a:lvl3pPr>
            <a:lvl4pPr>
              <a:buFont typeface="Arial" pitchFamily="34" charset="0"/>
              <a:buChar char="•"/>
              <a:defRPr sz="1800"/>
            </a:lvl4pPr>
            <a:lvl5pPr>
              <a:buFont typeface="Arial" pitchFamily="34" charset="0"/>
              <a:buChar cha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534400" y="6492875"/>
            <a:ext cx="457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44FDBA2-DDC2-41F7-8210-A4D2405EB1A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00200" y="1535113"/>
            <a:ext cx="3502152" cy="639762"/>
          </a:xfrm>
          <a:prstGeom prst="rect">
            <a:avLst/>
          </a:prstGeom>
        </p:spPr>
        <p:txBody>
          <a:bodyPr anchor="b"/>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600200" y="2174875"/>
            <a:ext cx="3505200" cy="4114800"/>
          </a:xfrm>
          <a:prstGeom prst="rect">
            <a:avLst/>
          </a:prstGeom>
        </p:spPr>
        <p:txBody>
          <a:bodyPr/>
          <a:lstStyle>
            <a:lvl1pPr>
              <a:defRPr sz="1600"/>
            </a:lvl1pPr>
            <a:lvl2pPr>
              <a:buFont typeface="Arial" pitchFamily="34" charset="0"/>
              <a:buChar char="•"/>
              <a:defRPr sz="1600"/>
            </a:lvl2pPr>
            <a:lvl3pPr>
              <a:defRPr sz="1600"/>
            </a:lvl3pPr>
            <a:lvl4pPr>
              <a:buFont typeface="Arial" pitchFamily="34" charset="0"/>
              <a:buChar char="•"/>
              <a:defRPr sz="1600"/>
            </a:lvl4pPr>
            <a:lvl5pPr>
              <a:buFont typeface="Arial" pitchFamily="34" charset="0"/>
              <a:buChar cha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410200" y="1535113"/>
            <a:ext cx="3505200" cy="639762"/>
          </a:xfrm>
          <a:prstGeom prst="rect">
            <a:avLst/>
          </a:prstGeom>
        </p:spPr>
        <p:txBody>
          <a:bodyPr anchor="b"/>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410200" y="2174875"/>
            <a:ext cx="3505200" cy="4114800"/>
          </a:xfrm>
          <a:prstGeom prst="rect">
            <a:avLst/>
          </a:prstGeom>
        </p:spPr>
        <p:txBody>
          <a:bodyPr/>
          <a:lstStyle>
            <a:lvl1pPr>
              <a:defRPr sz="1600"/>
            </a:lvl1pPr>
            <a:lvl2pPr>
              <a:buFont typeface="Arial" pitchFamily="34" charset="0"/>
              <a:buChar char="•"/>
              <a:defRPr sz="1600"/>
            </a:lvl2pPr>
            <a:lvl3pPr>
              <a:defRPr sz="1600"/>
            </a:lvl3pPr>
            <a:lvl4pPr>
              <a:buFont typeface="Arial" pitchFamily="34" charset="0"/>
              <a:buChar char="•"/>
              <a:defRPr sz="1600"/>
            </a:lvl4pPr>
            <a:lvl5pPr>
              <a:buFont typeface="Arial" pitchFamily="34" charset="0"/>
              <a:buChar cha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2"/>
          <p:cNvSpPr>
            <a:spLocks noGrp="1"/>
          </p:cNvSpPr>
          <p:nvPr>
            <p:ph type="title"/>
          </p:nvPr>
        </p:nvSpPr>
        <p:spPr>
          <a:xfrm>
            <a:off x="1603248" y="231648"/>
            <a:ext cx="7388352" cy="987552"/>
          </a:xfrm>
          <a:prstGeom prst="rect">
            <a:avLst/>
          </a:prstGeom>
          <a:solidFill>
            <a:schemeClr val="tx2"/>
          </a:solidFill>
          <a:ln>
            <a:noFill/>
          </a:ln>
        </p:spPr>
        <p:txBody>
          <a:bodyPr vert="horz" lIns="91440" tIns="45720" rIns="91440" bIns="45720" rtlCol="0" anchor="ctr">
            <a:normAutofit/>
          </a:bodyPr>
          <a:lstStyle>
            <a:lvl1pPr algn="l">
              <a:defRPr kumimoji="0" lang="en-US" sz="3200" b="1" i="0" u="none" strike="noStrike" kern="1200" cap="none" spc="0" normalizeH="0" baseline="0" noProof="0" dirty="0" smtClean="0">
                <a:ln>
                  <a:noFill/>
                </a:ln>
                <a:solidFill>
                  <a:schemeClr val="bg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a:p>
        </p:txBody>
      </p:sp>
      <p:sp>
        <p:nvSpPr>
          <p:cNvPr id="8" name="Slide Number Placeholder 5"/>
          <p:cNvSpPr>
            <a:spLocks noGrp="1"/>
          </p:cNvSpPr>
          <p:nvPr>
            <p:ph type="sldNum" sz="quarter" idx="10"/>
          </p:nvPr>
        </p:nvSpPr>
        <p:spPr>
          <a:xfrm>
            <a:off x="8534400" y="6492875"/>
            <a:ext cx="457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44FDBA2-DDC2-41F7-8210-A4D2405EB1A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Alternat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00200" y="1535113"/>
            <a:ext cx="7315200" cy="446087"/>
          </a:xfrm>
          <a:prstGeom prst="rect">
            <a:avLst/>
          </a:prstGeom>
        </p:spPr>
        <p:txBody>
          <a:bodyPr anchor="b"/>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600200" y="1981200"/>
            <a:ext cx="7315200" cy="1792224"/>
          </a:xfrm>
          <a:prstGeom prst="rect">
            <a:avLst/>
          </a:prstGeom>
        </p:spPr>
        <p:txBody>
          <a:bodyPr/>
          <a:lstStyle>
            <a:lvl1pPr>
              <a:defRPr sz="1600"/>
            </a:lvl1pPr>
            <a:lvl2pPr>
              <a:buFont typeface="Arial" pitchFamily="34" charset="0"/>
              <a:buChar char="•"/>
              <a:defRPr sz="1600"/>
            </a:lvl2pPr>
            <a:lvl3pPr>
              <a:defRPr sz="1600"/>
            </a:lvl3pPr>
            <a:lvl4pPr>
              <a:buFont typeface="Arial" pitchFamily="34" charset="0"/>
              <a:buChar char="•"/>
              <a:defRPr sz="1600"/>
            </a:lvl4pPr>
            <a:lvl5pPr>
              <a:buFont typeface="Arial" pitchFamily="34" charset="0"/>
              <a:buChar cha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1600200" y="4047744"/>
            <a:ext cx="7315200" cy="448056"/>
          </a:xfrm>
          <a:prstGeom prst="rect">
            <a:avLst/>
          </a:prstGeom>
        </p:spPr>
        <p:txBody>
          <a:bodyPr anchor="b"/>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1600200" y="4495800"/>
            <a:ext cx="7315200" cy="1793874"/>
          </a:xfrm>
          <a:prstGeom prst="rect">
            <a:avLst/>
          </a:prstGeom>
        </p:spPr>
        <p:txBody>
          <a:bodyPr/>
          <a:lstStyle>
            <a:lvl1pPr>
              <a:defRPr sz="1600"/>
            </a:lvl1pPr>
            <a:lvl2pPr>
              <a:buFont typeface="Arial" pitchFamily="34" charset="0"/>
              <a:buChar char="•"/>
              <a:defRPr sz="1600"/>
            </a:lvl2pPr>
            <a:lvl3pPr>
              <a:defRPr sz="1600"/>
            </a:lvl3pPr>
            <a:lvl4pPr>
              <a:buFont typeface="Arial" pitchFamily="34" charset="0"/>
              <a:buChar char="•"/>
              <a:defRPr sz="1600"/>
            </a:lvl4pPr>
            <a:lvl5pPr>
              <a:buFont typeface="Arial" pitchFamily="34" charset="0"/>
              <a:buChar cha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a:xfrm>
            <a:off x="1603248" y="231648"/>
            <a:ext cx="7388352" cy="987552"/>
          </a:xfrm>
          <a:prstGeom prst="rect">
            <a:avLst/>
          </a:prstGeom>
          <a:solidFill>
            <a:schemeClr val="tx2"/>
          </a:solidFill>
          <a:ln>
            <a:noFill/>
          </a:ln>
        </p:spPr>
        <p:txBody>
          <a:bodyPr vert="horz" lIns="91440" tIns="45720" rIns="91440" bIns="45720" rtlCol="0" anchor="ctr">
            <a:normAutofit/>
          </a:bodyPr>
          <a:lstStyle>
            <a:lvl1pPr algn="l">
              <a:defRPr kumimoji="0" lang="en-US" sz="3200" b="1" i="0" u="none" strike="noStrike" kern="1200" cap="none" spc="0" normalizeH="0" baseline="0" noProof="0" dirty="0" smtClean="0">
                <a:ln>
                  <a:noFill/>
                </a:ln>
                <a:solidFill>
                  <a:schemeClr val="bg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a:p>
        </p:txBody>
      </p:sp>
      <p:sp>
        <p:nvSpPr>
          <p:cNvPr id="8" name="Slide Number Placeholder 5"/>
          <p:cNvSpPr>
            <a:spLocks noGrp="1"/>
          </p:cNvSpPr>
          <p:nvPr>
            <p:ph type="sldNum" sz="quarter" idx="10"/>
          </p:nvPr>
        </p:nvSpPr>
        <p:spPr>
          <a:xfrm>
            <a:off x="8534400" y="6492875"/>
            <a:ext cx="457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44FDBA2-DDC2-41F7-8210-A4D2405EB1A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Title 8"/>
          <p:cNvSpPr>
            <a:spLocks noGrp="1"/>
          </p:cNvSpPr>
          <p:nvPr>
            <p:ph type="title"/>
          </p:nvPr>
        </p:nvSpPr>
        <p:spPr>
          <a:xfrm>
            <a:off x="1603248" y="228600"/>
            <a:ext cx="7388352" cy="987552"/>
          </a:xfrm>
          <a:prstGeom prst="rect">
            <a:avLst/>
          </a:prstGeom>
          <a:solidFill>
            <a:schemeClr val="tx2"/>
          </a:solidFill>
          <a:ln>
            <a:noFill/>
          </a:ln>
        </p:spPr>
        <p:txBody>
          <a:bodyPr vert="horz" lIns="91440" tIns="45720" rIns="91440" bIns="45720" rtlCol="0" anchor="ctr">
            <a:normAutofit/>
          </a:bodyPr>
          <a:lstStyle>
            <a:lvl1pPr algn="l">
              <a:defRPr kumimoji="0" lang="en-US" sz="3200" b="1" i="0" u="none" strike="noStrike" kern="1200" cap="none" spc="0" normalizeH="0" baseline="0" noProof="0" dirty="0" smtClean="0">
                <a:ln>
                  <a:noFill/>
                </a:ln>
                <a:solidFill>
                  <a:schemeClr val="bg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a:p>
        </p:txBody>
      </p:sp>
      <p:sp>
        <p:nvSpPr>
          <p:cNvPr id="4" name="Slide Number Placeholder 5"/>
          <p:cNvSpPr>
            <a:spLocks noGrp="1"/>
          </p:cNvSpPr>
          <p:nvPr>
            <p:ph type="sldNum" sz="quarter" idx="4"/>
          </p:nvPr>
        </p:nvSpPr>
        <p:spPr>
          <a:xfrm>
            <a:off x="8534400" y="6492875"/>
            <a:ext cx="457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44FDBA2-DDC2-41F7-8210-A4D2405EB1A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534400" y="6492875"/>
            <a:ext cx="457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44FDBA2-DDC2-41F7-8210-A4D2405EB1A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Alere Gridded: Our Solutions Content">
    <p:spTree>
      <p:nvGrpSpPr>
        <p:cNvPr id="1" name=""/>
        <p:cNvGrpSpPr/>
        <p:nvPr/>
      </p:nvGrpSpPr>
      <p:grpSpPr>
        <a:xfrm>
          <a:off x="0" y="0"/>
          <a:ext cx="0" cy="0"/>
          <a:chOff x="0" y="0"/>
          <a:chExt cx="0" cy="0"/>
        </a:xfrm>
      </p:grpSpPr>
      <p:sp>
        <p:nvSpPr>
          <p:cNvPr id="4" name="Title 5"/>
          <p:cNvSpPr>
            <a:spLocks noGrp="1"/>
          </p:cNvSpPr>
          <p:nvPr>
            <p:ph type="title"/>
          </p:nvPr>
        </p:nvSpPr>
        <p:spPr>
          <a:xfrm>
            <a:off x="0" y="0"/>
            <a:ext cx="9144000" cy="114300"/>
          </a:xfrm>
          <a:prstGeom prst="rect">
            <a:avLst/>
          </a:prstGeom>
        </p:spPr>
        <p:txBody>
          <a:bodyPr lIns="0" tIns="0" rIns="0" bIns="0"/>
          <a:lstStyle>
            <a:lvl1pPr>
              <a:defRPr sz="800">
                <a:solidFill>
                  <a:schemeClr val="bg1"/>
                </a:solidFill>
              </a:defRPr>
            </a:lvl1pPr>
          </a:lstStyle>
          <a:p>
            <a:r>
              <a:rPr lang="en-US" dirty="0" smtClean="0"/>
              <a:t>Click to edit Master title style</a:t>
            </a:r>
            <a:endParaRPr lang="en-US" dirty="0"/>
          </a:p>
        </p:txBody>
      </p:sp>
      <p:sp>
        <p:nvSpPr>
          <p:cNvPr id="3" name="Slide Number Placeholder 5"/>
          <p:cNvSpPr>
            <a:spLocks noGrp="1"/>
          </p:cNvSpPr>
          <p:nvPr>
            <p:ph type="sldNum" sz="quarter" idx="4"/>
          </p:nvPr>
        </p:nvSpPr>
        <p:spPr>
          <a:xfrm>
            <a:off x="8534400" y="6492875"/>
            <a:ext cx="457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44FDBA2-DDC2-41F7-8210-A4D2405EB1AC}" type="slidenum">
              <a:rPr lang="en-US" smtClean="0"/>
              <a:pPr/>
              <a:t>‹#›</a:t>
            </a:fld>
            <a:endParaRPr lang="en-US"/>
          </a:p>
        </p:txBody>
      </p:sp>
    </p:spTree>
    <p:extLst>
      <p:ext uri="{BB962C8B-B14F-4D97-AF65-F5344CB8AC3E}">
        <p14:creationId xmlns:p14="http://schemas.microsoft.com/office/powerpoint/2010/main" val="86914407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w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Alere Grid Deck Design - Alignment Image for PPT (4-3 Aspect, 10x7.5).png"/>
          <p:cNvPicPr>
            <a:picLocks noChangeAspect="1"/>
          </p:cNvPicPr>
          <p:nvPr userDrawn="1"/>
        </p:nvPicPr>
        <p:blipFill>
          <a:blip r:embed="rId14" cstate="print">
            <a:extLst>
              <a:ext uri="{28A0092B-C50C-407E-A947-70E740481C1C}">
                <a14:useLocalDpi xmlns:a14="http://schemas.microsoft.com/office/drawing/2010/main"/>
              </a:ext>
            </a:extLst>
          </a:blip>
          <a:srcRect/>
          <a:stretch>
            <a:fillRect/>
          </a:stretch>
        </p:blipFill>
        <p:spPr>
          <a:xfrm>
            <a:off x="377" y="283"/>
            <a:ext cx="971173" cy="1314167"/>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4" r:id="rId3"/>
    <p:sldLayoutId id="2147483659" r:id="rId4"/>
    <p:sldLayoutId id="2147483655" r:id="rId5"/>
    <p:sldLayoutId id="2147483660" r:id="rId6"/>
    <p:sldLayoutId id="2147483656" r:id="rId7"/>
    <p:sldLayoutId id="2147483657" r:id="rId8"/>
    <p:sldLayoutId id="2147483661" r:id="rId9"/>
    <p:sldLayoutId id="2147483674" r:id="rId10"/>
    <p:sldLayoutId id="2147483671" r:id="rId11"/>
    <p:sldLayoutId id="2147483672"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09" descr="alere_logo.jpg"/>
          <p:cNvPicPr>
            <a:picLocks noChangeAspect="1"/>
          </p:cNvPicPr>
          <p:nvPr/>
        </p:nvPicPr>
        <p:blipFill>
          <a:blip r:embed="rId13" cstate="print"/>
          <a:srcRect/>
          <a:stretch>
            <a:fillRect/>
          </a:stretch>
        </p:blipFill>
        <p:spPr bwMode="auto">
          <a:xfrm>
            <a:off x="0" y="327025"/>
            <a:ext cx="790575" cy="708025"/>
          </a:xfrm>
          <a:prstGeom prst="rect">
            <a:avLst/>
          </a:prstGeom>
          <a:noFill/>
          <a:ln w="9525">
            <a:noFill/>
            <a:miter lim="800000"/>
            <a:headEnd/>
            <a:tailEnd/>
          </a:ln>
        </p:spPr>
      </p:pic>
      <p:sp>
        <p:nvSpPr>
          <p:cNvPr id="114695" name="Rectangle 1031"/>
          <p:cNvSpPr>
            <a:spLocks noGrp="1" noChangeArrowheads="1"/>
          </p:cNvSpPr>
          <p:nvPr>
            <p:ph type="sldNum" sz="quarter" idx="4"/>
          </p:nvPr>
        </p:nvSpPr>
        <p:spPr bwMode="auto">
          <a:xfrm>
            <a:off x="8280400" y="6534150"/>
            <a:ext cx="374650" cy="158750"/>
          </a:xfrm>
          <a:prstGeom prst="rect">
            <a:avLst/>
          </a:prstGeom>
          <a:noFill/>
          <a:ln w="9525">
            <a:noFill/>
            <a:miter lim="800000"/>
            <a:headEnd/>
            <a:tailEnd/>
          </a:ln>
          <a:effectLst/>
        </p:spPr>
        <p:txBody>
          <a:bodyPr vert="horz" wrap="none" lIns="0" tIns="0" rIns="0" bIns="0" numCol="1" anchor="b" anchorCtr="0" compatLnSpc="1">
            <a:prstTxWarp prst="textNoShape">
              <a:avLst/>
            </a:prstTxWarp>
          </a:bodyPr>
          <a:lstStyle>
            <a:lvl1pPr algn="r" eaLnBrk="0" hangingPunct="0">
              <a:defRPr sz="1000" b="0" i="1">
                <a:solidFill>
                  <a:srgbClr val="193D85"/>
                </a:solidFill>
                <a:latin typeface="UBSHeadline" charset="0"/>
              </a:defRPr>
            </a:lvl1pPr>
          </a:lstStyle>
          <a:p>
            <a:fld id="{086E6642-0993-44E7-AD5D-A10391E12521}" type="slidenum">
              <a:rPr lang="en-GB"/>
              <a:pPr/>
              <a:t>‹#›</a:t>
            </a:fld>
            <a:endParaRPr lang="en-GB"/>
          </a:p>
        </p:txBody>
      </p:sp>
      <p:grpSp>
        <p:nvGrpSpPr>
          <p:cNvPr id="4" name="AlignRight" hidden="1"/>
          <p:cNvGrpSpPr>
            <a:grpSpLocks/>
          </p:cNvGrpSpPr>
          <p:nvPr/>
        </p:nvGrpSpPr>
        <p:grpSpPr bwMode="auto">
          <a:xfrm>
            <a:off x="-1931988" y="1460500"/>
            <a:ext cx="188913" cy="212725"/>
            <a:chOff x="-1309" y="920"/>
            <a:chExt cx="119" cy="134"/>
          </a:xfrm>
        </p:grpSpPr>
        <p:sp>
          <p:nvSpPr>
            <p:cNvPr id="1230" name="Rectangle 1034" hidden="1"/>
            <p:cNvSpPr>
              <a:spLocks noChangeArrowheads="1"/>
            </p:cNvSpPr>
            <p:nvPr/>
          </p:nvSpPr>
          <p:spPr bwMode="auto">
            <a:xfrm flipH="1">
              <a:off x="-1275" y="920"/>
              <a:ext cx="61" cy="25"/>
            </a:xfrm>
            <a:prstGeom prst="rect">
              <a:avLst/>
            </a:prstGeom>
            <a:solidFill>
              <a:srgbClr val="FFFFFF"/>
            </a:solidFill>
            <a:ln w="9525">
              <a:solidFill>
                <a:srgbClr val="000000"/>
              </a:solidFill>
              <a:miter lim="800000"/>
              <a:headEnd/>
              <a:tailEnd/>
            </a:ln>
          </p:spPr>
          <p:txBody>
            <a:bodyPr wrap="none" anchor="ctr"/>
            <a:lstStyle/>
            <a:p>
              <a:pPr eaLnBrk="0" hangingPunct="0"/>
              <a:endParaRPr lang="en-US" sz="1800">
                <a:solidFill>
                  <a:schemeClr val="tx1"/>
                </a:solidFill>
                <a:latin typeface="Frutiger 55 Roman" charset="0"/>
              </a:endParaRPr>
            </a:p>
          </p:txBody>
        </p:sp>
        <p:sp>
          <p:nvSpPr>
            <p:cNvPr id="1231" name="Rectangle 1035" hidden="1"/>
            <p:cNvSpPr>
              <a:spLocks noChangeArrowheads="1"/>
            </p:cNvSpPr>
            <p:nvPr/>
          </p:nvSpPr>
          <p:spPr bwMode="auto">
            <a:xfrm flipH="1">
              <a:off x="-1307" y="969"/>
              <a:ext cx="93" cy="29"/>
            </a:xfrm>
            <a:prstGeom prst="rect">
              <a:avLst/>
            </a:prstGeom>
            <a:solidFill>
              <a:srgbClr val="FFFFFF"/>
            </a:solidFill>
            <a:ln w="9525">
              <a:solidFill>
                <a:srgbClr val="000000"/>
              </a:solidFill>
              <a:miter lim="800000"/>
              <a:headEnd/>
              <a:tailEnd/>
            </a:ln>
          </p:spPr>
          <p:txBody>
            <a:bodyPr wrap="none" anchor="ctr"/>
            <a:lstStyle/>
            <a:p>
              <a:pPr eaLnBrk="0" hangingPunct="0"/>
              <a:endParaRPr lang="en-US" sz="1800">
                <a:solidFill>
                  <a:schemeClr val="tx1"/>
                </a:solidFill>
                <a:latin typeface="Frutiger 55 Roman" charset="0"/>
              </a:endParaRPr>
            </a:p>
          </p:txBody>
        </p:sp>
        <p:sp>
          <p:nvSpPr>
            <p:cNvPr id="1232" name="Line 1036" hidden="1"/>
            <p:cNvSpPr>
              <a:spLocks noChangeShapeType="1"/>
            </p:cNvSpPr>
            <p:nvPr/>
          </p:nvSpPr>
          <p:spPr bwMode="auto">
            <a:xfrm>
              <a:off x="-1309" y="1037"/>
              <a:ext cx="101" cy="0"/>
            </a:xfrm>
            <a:prstGeom prst="line">
              <a:avLst/>
            </a:prstGeom>
            <a:noFill/>
            <a:ln w="9525">
              <a:solidFill>
                <a:srgbClr val="000000"/>
              </a:solidFill>
              <a:round/>
              <a:headEnd/>
              <a:tailEnd type="triangle" w="sm" len="sm"/>
            </a:ln>
          </p:spPr>
          <p:txBody>
            <a:bodyPr wrap="none" anchor="ctr"/>
            <a:lstStyle/>
            <a:p>
              <a:endParaRPr lang="en-US"/>
            </a:p>
          </p:txBody>
        </p:sp>
        <p:sp>
          <p:nvSpPr>
            <p:cNvPr id="1233" name="Line 1037" hidden="1"/>
            <p:cNvSpPr>
              <a:spLocks noChangeShapeType="1"/>
            </p:cNvSpPr>
            <p:nvPr/>
          </p:nvSpPr>
          <p:spPr bwMode="auto">
            <a:xfrm flipH="1">
              <a:off x="-1191" y="920"/>
              <a:ext cx="1" cy="134"/>
            </a:xfrm>
            <a:prstGeom prst="line">
              <a:avLst/>
            </a:prstGeom>
            <a:noFill/>
            <a:ln w="19050">
              <a:solidFill>
                <a:srgbClr val="000000"/>
              </a:solidFill>
              <a:round/>
              <a:headEnd/>
              <a:tailEnd/>
            </a:ln>
          </p:spPr>
          <p:txBody>
            <a:bodyPr wrap="none" anchor="ctr"/>
            <a:lstStyle/>
            <a:p>
              <a:endParaRPr lang="en-US"/>
            </a:p>
          </p:txBody>
        </p:sp>
      </p:grpSp>
      <p:grpSp>
        <p:nvGrpSpPr>
          <p:cNvPr id="5" name="Alignleft" hidden="1"/>
          <p:cNvGrpSpPr>
            <a:grpSpLocks/>
          </p:cNvGrpSpPr>
          <p:nvPr/>
        </p:nvGrpSpPr>
        <p:grpSpPr bwMode="auto">
          <a:xfrm>
            <a:off x="-1641475" y="1460500"/>
            <a:ext cx="179387" cy="212725"/>
            <a:chOff x="-1126" y="920"/>
            <a:chExt cx="113" cy="134"/>
          </a:xfrm>
        </p:grpSpPr>
        <p:sp>
          <p:nvSpPr>
            <p:cNvPr id="1226" name="Rectangle 1039" hidden="1"/>
            <p:cNvSpPr>
              <a:spLocks noChangeArrowheads="1"/>
            </p:cNvSpPr>
            <p:nvPr/>
          </p:nvSpPr>
          <p:spPr bwMode="auto">
            <a:xfrm>
              <a:off x="-1108" y="920"/>
              <a:ext cx="61" cy="25"/>
            </a:xfrm>
            <a:prstGeom prst="rect">
              <a:avLst/>
            </a:prstGeom>
            <a:solidFill>
              <a:srgbClr val="FFFFFF"/>
            </a:solidFill>
            <a:ln w="9525">
              <a:solidFill>
                <a:srgbClr val="000000"/>
              </a:solidFill>
              <a:miter lim="800000"/>
              <a:headEnd/>
              <a:tailEnd/>
            </a:ln>
          </p:spPr>
          <p:txBody>
            <a:bodyPr wrap="none" anchor="ctr"/>
            <a:lstStyle/>
            <a:p>
              <a:pPr eaLnBrk="0" hangingPunct="0"/>
              <a:endParaRPr lang="en-US" sz="1800">
                <a:solidFill>
                  <a:schemeClr val="tx1"/>
                </a:solidFill>
                <a:latin typeface="Frutiger 55 Roman" charset="0"/>
              </a:endParaRPr>
            </a:p>
          </p:txBody>
        </p:sp>
        <p:sp>
          <p:nvSpPr>
            <p:cNvPr id="1227" name="Rectangle 1040" hidden="1"/>
            <p:cNvSpPr>
              <a:spLocks noChangeArrowheads="1"/>
            </p:cNvSpPr>
            <p:nvPr/>
          </p:nvSpPr>
          <p:spPr bwMode="auto">
            <a:xfrm>
              <a:off x="-1108" y="969"/>
              <a:ext cx="93" cy="29"/>
            </a:xfrm>
            <a:prstGeom prst="rect">
              <a:avLst/>
            </a:prstGeom>
            <a:solidFill>
              <a:srgbClr val="FFFFFF"/>
            </a:solidFill>
            <a:ln w="9525">
              <a:solidFill>
                <a:srgbClr val="000000"/>
              </a:solidFill>
              <a:miter lim="800000"/>
              <a:headEnd/>
              <a:tailEnd/>
            </a:ln>
          </p:spPr>
          <p:txBody>
            <a:bodyPr wrap="none" anchor="ctr"/>
            <a:lstStyle/>
            <a:p>
              <a:pPr eaLnBrk="0" hangingPunct="0"/>
              <a:endParaRPr lang="en-US" sz="1800">
                <a:solidFill>
                  <a:schemeClr val="tx1"/>
                </a:solidFill>
                <a:latin typeface="Frutiger 55 Roman" charset="0"/>
              </a:endParaRPr>
            </a:p>
          </p:txBody>
        </p:sp>
        <p:sp>
          <p:nvSpPr>
            <p:cNvPr id="1228" name="Line 1041" hidden="1"/>
            <p:cNvSpPr>
              <a:spLocks noChangeShapeType="1"/>
            </p:cNvSpPr>
            <p:nvPr/>
          </p:nvSpPr>
          <p:spPr bwMode="auto">
            <a:xfrm flipH="1">
              <a:off x="-1114" y="1037"/>
              <a:ext cx="101" cy="0"/>
            </a:xfrm>
            <a:prstGeom prst="line">
              <a:avLst/>
            </a:prstGeom>
            <a:noFill/>
            <a:ln w="9525">
              <a:solidFill>
                <a:srgbClr val="000000"/>
              </a:solidFill>
              <a:round/>
              <a:headEnd/>
              <a:tailEnd type="triangle" w="sm" len="sm"/>
            </a:ln>
          </p:spPr>
          <p:txBody>
            <a:bodyPr wrap="none" anchor="ctr"/>
            <a:lstStyle/>
            <a:p>
              <a:endParaRPr lang="en-US"/>
            </a:p>
          </p:txBody>
        </p:sp>
        <p:sp>
          <p:nvSpPr>
            <p:cNvPr id="1229" name="Line 1042" hidden="1"/>
            <p:cNvSpPr>
              <a:spLocks noChangeShapeType="1"/>
            </p:cNvSpPr>
            <p:nvPr/>
          </p:nvSpPr>
          <p:spPr bwMode="auto">
            <a:xfrm>
              <a:off x="-1126" y="920"/>
              <a:ext cx="1" cy="134"/>
            </a:xfrm>
            <a:prstGeom prst="line">
              <a:avLst/>
            </a:prstGeom>
            <a:noFill/>
            <a:ln w="19050">
              <a:solidFill>
                <a:srgbClr val="000000"/>
              </a:solidFill>
              <a:round/>
              <a:headEnd/>
              <a:tailEnd/>
            </a:ln>
          </p:spPr>
          <p:txBody>
            <a:bodyPr wrap="none" anchor="ctr"/>
            <a:lstStyle/>
            <a:p>
              <a:endParaRPr lang="en-US"/>
            </a:p>
          </p:txBody>
        </p:sp>
      </p:grpSp>
      <p:grpSp>
        <p:nvGrpSpPr>
          <p:cNvPr id="6" name="Aligntop" hidden="1"/>
          <p:cNvGrpSpPr>
            <a:grpSpLocks/>
          </p:cNvGrpSpPr>
          <p:nvPr/>
        </p:nvGrpSpPr>
        <p:grpSpPr bwMode="auto">
          <a:xfrm>
            <a:off x="-1350963" y="1471613"/>
            <a:ext cx="212725" cy="179387"/>
            <a:chOff x="-943" y="927"/>
            <a:chExt cx="134" cy="113"/>
          </a:xfrm>
        </p:grpSpPr>
        <p:sp>
          <p:nvSpPr>
            <p:cNvPr id="1222" name="Rectangle 1044" hidden="1"/>
            <p:cNvSpPr>
              <a:spLocks noChangeArrowheads="1"/>
            </p:cNvSpPr>
            <p:nvPr/>
          </p:nvSpPr>
          <p:spPr bwMode="auto">
            <a:xfrm rot="16200000" flipH="1">
              <a:off x="-961" y="963"/>
              <a:ext cx="61" cy="25"/>
            </a:xfrm>
            <a:prstGeom prst="rect">
              <a:avLst/>
            </a:prstGeom>
            <a:solidFill>
              <a:srgbClr val="FFFFFF"/>
            </a:solidFill>
            <a:ln w="9525">
              <a:solidFill>
                <a:srgbClr val="000000"/>
              </a:solidFill>
              <a:miter lim="800000"/>
              <a:headEnd/>
              <a:tailEnd/>
            </a:ln>
          </p:spPr>
          <p:txBody>
            <a:bodyPr wrap="none" anchor="ctr"/>
            <a:lstStyle/>
            <a:p>
              <a:pPr eaLnBrk="0" hangingPunct="0"/>
              <a:endParaRPr lang="en-US" sz="1800">
                <a:solidFill>
                  <a:schemeClr val="tx1"/>
                </a:solidFill>
                <a:latin typeface="Frutiger 55 Roman" charset="0"/>
              </a:endParaRPr>
            </a:p>
          </p:txBody>
        </p:sp>
        <p:sp>
          <p:nvSpPr>
            <p:cNvPr id="1223" name="Rectangle 1045" hidden="1"/>
            <p:cNvSpPr>
              <a:spLocks noChangeArrowheads="1"/>
            </p:cNvSpPr>
            <p:nvPr/>
          </p:nvSpPr>
          <p:spPr bwMode="auto">
            <a:xfrm rot="16200000" flipH="1">
              <a:off x="-924" y="973"/>
              <a:ext cx="88" cy="29"/>
            </a:xfrm>
            <a:prstGeom prst="rect">
              <a:avLst/>
            </a:prstGeom>
            <a:solidFill>
              <a:srgbClr val="FFFFFF"/>
            </a:solidFill>
            <a:ln w="9525">
              <a:solidFill>
                <a:srgbClr val="000000"/>
              </a:solidFill>
              <a:miter lim="800000"/>
              <a:headEnd/>
              <a:tailEnd/>
            </a:ln>
          </p:spPr>
          <p:txBody>
            <a:bodyPr wrap="none" anchor="ctr"/>
            <a:lstStyle/>
            <a:p>
              <a:pPr eaLnBrk="0" hangingPunct="0"/>
              <a:endParaRPr lang="en-US" sz="1800">
                <a:solidFill>
                  <a:schemeClr val="tx1"/>
                </a:solidFill>
                <a:latin typeface="Frutiger 55 Roman" charset="0"/>
              </a:endParaRPr>
            </a:p>
          </p:txBody>
        </p:sp>
        <p:sp>
          <p:nvSpPr>
            <p:cNvPr id="1224" name="Line 1046" hidden="1"/>
            <p:cNvSpPr>
              <a:spLocks noChangeShapeType="1"/>
            </p:cNvSpPr>
            <p:nvPr/>
          </p:nvSpPr>
          <p:spPr bwMode="auto">
            <a:xfrm rot="-5400000">
              <a:off x="-876" y="990"/>
              <a:ext cx="101" cy="0"/>
            </a:xfrm>
            <a:prstGeom prst="line">
              <a:avLst/>
            </a:prstGeom>
            <a:noFill/>
            <a:ln w="9525">
              <a:solidFill>
                <a:srgbClr val="000000"/>
              </a:solidFill>
              <a:round/>
              <a:headEnd/>
              <a:tailEnd type="triangle" w="sm" len="sm"/>
            </a:ln>
          </p:spPr>
          <p:txBody>
            <a:bodyPr wrap="none" anchor="ctr"/>
            <a:lstStyle/>
            <a:p>
              <a:endParaRPr lang="en-US"/>
            </a:p>
          </p:txBody>
        </p:sp>
        <p:sp>
          <p:nvSpPr>
            <p:cNvPr id="1225" name="Line 1047" hidden="1"/>
            <p:cNvSpPr>
              <a:spLocks noChangeShapeType="1"/>
            </p:cNvSpPr>
            <p:nvPr/>
          </p:nvSpPr>
          <p:spPr bwMode="auto">
            <a:xfrm rot="16200000" flipH="1">
              <a:off x="-859" y="843"/>
              <a:ext cx="1" cy="134"/>
            </a:xfrm>
            <a:prstGeom prst="line">
              <a:avLst/>
            </a:prstGeom>
            <a:noFill/>
            <a:ln w="19050">
              <a:solidFill>
                <a:srgbClr val="000000"/>
              </a:solidFill>
              <a:round/>
              <a:headEnd/>
              <a:tailEnd/>
            </a:ln>
          </p:spPr>
          <p:txBody>
            <a:bodyPr wrap="none" anchor="ctr"/>
            <a:lstStyle/>
            <a:p>
              <a:endParaRPr lang="en-US"/>
            </a:p>
          </p:txBody>
        </p:sp>
      </p:grpSp>
      <p:grpSp>
        <p:nvGrpSpPr>
          <p:cNvPr id="7" name="Alignbottom" hidden="1"/>
          <p:cNvGrpSpPr>
            <a:grpSpLocks/>
          </p:cNvGrpSpPr>
          <p:nvPr/>
        </p:nvGrpSpPr>
        <p:grpSpPr bwMode="auto">
          <a:xfrm>
            <a:off x="-1022350" y="1462088"/>
            <a:ext cx="215900" cy="192087"/>
            <a:chOff x="-736" y="921"/>
            <a:chExt cx="136" cy="121"/>
          </a:xfrm>
        </p:grpSpPr>
        <p:sp>
          <p:nvSpPr>
            <p:cNvPr id="1218" name="Rectangle 1049" hidden="1"/>
            <p:cNvSpPr>
              <a:spLocks noChangeArrowheads="1"/>
            </p:cNvSpPr>
            <p:nvPr/>
          </p:nvSpPr>
          <p:spPr bwMode="auto">
            <a:xfrm rot="-5400000">
              <a:off x="-754" y="975"/>
              <a:ext cx="61" cy="25"/>
            </a:xfrm>
            <a:prstGeom prst="rect">
              <a:avLst/>
            </a:prstGeom>
            <a:solidFill>
              <a:srgbClr val="FFFFFF"/>
            </a:solidFill>
            <a:ln w="9525">
              <a:solidFill>
                <a:srgbClr val="000000"/>
              </a:solidFill>
              <a:miter lim="800000"/>
              <a:headEnd/>
              <a:tailEnd/>
            </a:ln>
          </p:spPr>
          <p:txBody>
            <a:bodyPr wrap="none" anchor="ctr"/>
            <a:lstStyle/>
            <a:p>
              <a:pPr eaLnBrk="0" hangingPunct="0"/>
              <a:endParaRPr lang="en-US" sz="1800">
                <a:solidFill>
                  <a:schemeClr val="tx1"/>
                </a:solidFill>
                <a:latin typeface="Frutiger 55 Roman" charset="0"/>
              </a:endParaRPr>
            </a:p>
          </p:txBody>
        </p:sp>
        <p:sp>
          <p:nvSpPr>
            <p:cNvPr id="1219" name="Rectangle 1050" hidden="1"/>
            <p:cNvSpPr>
              <a:spLocks noChangeArrowheads="1"/>
            </p:cNvSpPr>
            <p:nvPr/>
          </p:nvSpPr>
          <p:spPr bwMode="auto">
            <a:xfrm rot="-5400000">
              <a:off x="-719" y="957"/>
              <a:ext cx="93" cy="29"/>
            </a:xfrm>
            <a:prstGeom prst="rect">
              <a:avLst/>
            </a:prstGeom>
            <a:solidFill>
              <a:srgbClr val="FFFFFF"/>
            </a:solidFill>
            <a:ln w="9525">
              <a:solidFill>
                <a:srgbClr val="000000"/>
              </a:solidFill>
              <a:miter lim="800000"/>
              <a:headEnd/>
              <a:tailEnd/>
            </a:ln>
          </p:spPr>
          <p:txBody>
            <a:bodyPr wrap="none" anchor="ctr"/>
            <a:lstStyle/>
            <a:p>
              <a:pPr eaLnBrk="0" hangingPunct="0"/>
              <a:endParaRPr lang="en-US" sz="1800">
                <a:solidFill>
                  <a:schemeClr val="tx1"/>
                </a:solidFill>
                <a:latin typeface="Frutiger 55 Roman" charset="0"/>
              </a:endParaRPr>
            </a:p>
          </p:txBody>
        </p:sp>
        <p:sp>
          <p:nvSpPr>
            <p:cNvPr id="1220" name="Line 1051" hidden="1"/>
            <p:cNvSpPr>
              <a:spLocks noChangeShapeType="1"/>
            </p:cNvSpPr>
            <p:nvPr/>
          </p:nvSpPr>
          <p:spPr bwMode="auto">
            <a:xfrm rot="16200000" flipH="1">
              <a:off x="-668" y="972"/>
              <a:ext cx="101" cy="0"/>
            </a:xfrm>
            <a:prstGeom prst="line">
              <a:avLst/>
            </a:prstGeom>
            <a:noFill/>
            <a:ln w="9525">
              <a:solidFill>
                <a:srgbClr val="000000"/>
              </a:solidFill>
              <a:round/>
              <a:headEnd/>
              <a:tailEnd type="triangle" w="sm" len="sm"/>
            </a:ln>
          </p:spPr>
          <p:txBody>
            <a:bodyPr wrap="none" anchor="ctr"/>
            <a:lstStyle/>
            <a:p>
              <a:endParaRPr lang="en-US"/>
            </a:p>
          </p:txBody>
        </p:sp>
        <p:sp>
          <p:nvSpPr>
            <p:cNvPr id="1221" name="Line 1052" hidden="1"/>
            <p:cNvSpPr>
              <a:spLocks noChangeShapeType="1"/>
            </p:cNvSpPr>
            <p:nvPr/>
          </p:nvSpPr>
          <p:spPr bwMode="auto">
            <a:xfrm rot="-5400000">
              <a:off x="-667" y="975"/>
              <a:ext cx="1" cy="134"/>
            </a:xfrm>
            <a:prstGeom prst="line">
              <a:avLst/>
            </a:prstGeom>
            <a:noFill/>
            <a:ln w="19050">
              <a:solidFill>
                <a:srgbClr val="000000"/>
              </a:solidFill>
              <a:round/>
              <a:headEnd/>
              <a:tailEnd/>
            </a:ln>
          </p:spPr>
          <p:txBody>
            <a:bodyPr wrap="none" anchor="ctr"/>
            <a:lstStyle/>
            <a:p>
              <a:endParaRPr lang="en-US"/>
            </a:p>
          </p:txBody>
        </p:sp>
      </p:grpSp>
      <p:grpSp>
        <p:nvGrpSpPr>
          <p:cNvPr id="8" name="Alignvcenter" hidden="1"/>
          <p:cNvGrpSpPr>
            <a:grpSpLocks/>
          </p:cNvGrpSpPr>
          <p:nvPr/>
        </p:nvGrpSpPr>
        <p:grpSpPr bwMode="auto">
          <a:xfrm>
            <a:off x="-665163" y="1460500"/>
            <a:ext cx="147638" cy="212725"/>
            <a:chOff x="-511" y="920"/>
            <a:chExt cx="93" cy="134"/>
          </a:xfrm>
        </p:grpSpPr>
        <p:sp>
          <p:nvSpPr>
            <p:cNvPr id="1215" name="Line 1054" hidden="1"/>
            <p:cNvSpPr>
              <a:spLocks noChangeShapeType="1"/>
            </p:cNvSpPr>
            <p:nvPr/>
          </p:nvSpPr>
          <p:spPr bwMode="auto">
            <a:xfrm>
              <a:off x="-462" y="920"/>
              <a:ext cx="1" cy="134"/>
            </a:xfrm>
            <a:prstGeom prst="line">
              <a:avLst/>
            </a:prstGeom>
            <a:noFill/>
            <a:ln w="19050">
              <a:solidFill>
                <a:srgbClr val="000000"/>
              </a:solidFill>
              <a:round/>
              <a:headEnd/>
              <a:tailEnd/>
            </a:ln>
          </p:spPr>
          <p:txBody>
            <a:bodyPr wrap="none" anchor="ctr"/>
            <a:lstStyle/>
            <a:p>
              <a:endParaRPr lang="en-US"/>
            </a:p>
          </p:txBody>
        </p:sp>
        <p:sp>
          <p:nvSpPr>
            <p:cNvPr id="1216" name="Rectangle 1055" hidden="1"/>
            <p:cNvSpPr>
              <a:spLocks noChangeArrowheads="1"/>
            </p:cNvSpPr>
            <p:nvPr/>
          </p:nvSpPr>
          <p:spPr bwMode="auto">
            <a:xfrm>
              <a:off x="-492" y="944"/>
              <a:ext cx="61" cy="25"/>
            </a:xfrm>
            <a:prstGeom prst="rect">
              <a:avLst/>
            </a:prstGeom>
            <a:solidFill>
              <a:srgbClr val="FFFFFF"/>
            </a:solidFill>
            <a:ln w="9525">
              <a:solidFill>
                <a:srgbClr val="000000"/>
              </a:solidFill>
              <a:miter lim="800000"/>
              <a:headEnd/>
              <a:tailEnd/>
            </a:ln>
          </p:spPr>
          <p:txBody>
            <a:bodyPr wrap="none" anchor="ctr"/>
            <a:lstStyle/>
            <a:p>
              <a:pPr eaLnBrk="0" hangingPunct="0"/>
              <a:endParaRPr lang="en-US" sz="1800">
                <a:solidFill>
                  <a:schemeClr val="tx1"/>
                </a:solidFill>
                <a:latin typeface="Frutiger 55 Roman" charset="0"/>
              </a:endParaRPr>
            </a:p>
          </p:txBody>
        </p:sp>
        <p:sp>
          <p:nvSpPr>
            <p:cNvPr id="1217" name="Rectangle 1056" hidden="1"/>
            <p:cNvSpPr>
              <a:spLocks noChangeArrowheads="1"/>
            </p:cNvSpPr>
            <p:nvPr/>
          </p:nvSpPr>
          <p:spPr bwMode="auto">
            <a:xfrm>
              <a:off x="-511" y="993"/>
              <a:ext cx="93" cy="29"/>
            </a:xfrm>
            <a:prstGeom prst="rect">
              <a:avLst/>
            </a:prstGeom>
            <a:solidFill>
              <a:srgbClr val="FFFFFF"/>
            </a:solidFill>
            <a:ln w="9525">
              <a:solidFill>
                <a:srgbClr val="000000"/>
              </a:solidFill>
              <a:miter lim="800000"/>
              <a:headEnd/>
              <a:tailEnd/>
            </a:ln>
          </p:spPr>
          <p:txBody>
            <a:bodyPr wrap="none" anchor="ctr"/>
            <a:lstStyle/>
            <a:p>
              <a:pPr eaLnBrk="0" hangingPunct="0"/>
              <a:endParaRPr lang="en-US" sz="1800">
                <a:solidFill>
                  <a:schemeClr val="tx1"/>
                </a:solidFill>
                <a:latin typeface="Frutiger 55 Roman" charset="0"/>
              </a:endParaRPr>
            </a:p>
          </p:txBody>
        </p:sp>
      </p:grpSp>
      <p:grpSp>
        <p:nvGrpSpPr>
          <p:cNvPr id="9" name="Alignhcenter" hidden="1"/>
          <p:cNvGrpSpPr>
            <a:grpSpLocks/>
          </p:cNvGrpSpPr>
          <p:nvPr/>
        </p:nvGrpSpPr>
        <p:grpSpPr bwMode="auto">
          <a:xfrm>
            <a:off x="-365125" y="1489075"/>
            <a:ext cx="212725" cy="147638"/>
            <a:chOff x="-322" y="938"/>
            <a:chExt cx="134" cy="93"/>
          </a:xfrm>
        </p:grpSpPr>
        <p:sp>
          <p:nvSpPr>
            <p:cNvPr id="1212" name="Line 1058" hidden="1"/>
            <p:cNvSpPr>
              <a:spLocks noChangeShapeType="1"/>
            </p:cNvSpPr>
            <p:nvPr/>
          </p:nvSpPr>
          <p:spPr bwMode="auto">
            <a:xfrm rot="-5400000">
              <a:off x="-255" y="917"/>
              <a:ext cx="1" cy="134"/>
            </a:xfrm>
            <a:prstGeom prst="line">
              <a:avLst/>
            </a:prstGeom>
            <a:noFill/>
            <a:ln w="19050">
              <a:solidFill>
                <a:srgbClr val="000000"/>
              </a:solidFill>
              <a:round/>
              <a:headEnd/>
              <a:tailEnd/>
            </a:ln>
          </p:spPr>
          <p:txBody>
            <a:bodyPr wrap="none" anchor="ctr"/>
            <a:lstStyle/>
            <a:p>
              <a:endParaRPr lang="en-US"/>
            </a:p>
          </p:txBody>
        </p:sp>
        <p:sp>
          <p:nvSpPr>
            <p:cNvPr id="1213" name="Rectangle 1059" hidden="1"/>
            <p:cNvSpPr>
              <a:spLocks noChangeArrowheads="1"/>
            </p:cNvSpPr>
            <p:nvPr/>
          </p:nvSpPr>
          <p:spPr bwMode="auto">
            <a:xfrm rot="-5400000">
              <a:off x="-323" y="975"/>
              <a:ext cx="61" cy="20"/>
            </a:xfrm>
            <a:prstGeom prst="rect">
              <a:avLst/>
            </a:prstGeom>
            <a:solidFill>
              <a:srgbClr val="FFFFFF"/>
            </a:solidFill>
            <a:ln w="9525">
              <a:solidFill>
                <a:srgbClr val="000000"/>
              </a:solidFill>
              <a:miter lim="800000"/>
              <a:headEnd/>
              <a:tailEnd/>
            </a:ln>
          </p:spPr>
          <p:txBody>
            <a:bodyPr wrap="none" anchor="ctr"/>
            <a:lstStyle/>
            <a:p>
              <a:pPr eaLnBrk="0" hangingPunct="0"/>
              <a:endParaRPr lang="en-US" sz="1800">
                <a:solidFill>
                  <a:schemeClr val="tx1"/>
                </a:solidFill>
                <a:latin typeface="Frutiger 55 Roman" charset="0"/>
              </a:endParaRPr>
            </a:p>
          </p:txBody>
        </p:sp>
        <p:sp>
          <p:nvSpPr>
            <p:cNvPr id="1214" name="Rectangle 1060" hidden="1"/>
            <p:cNvSpPr>
              <a:spLocks noChangeArrowheads="1"/>
            </p:cNvSpPr>
            <p:nvPr/>
          </p:nvSpPr>
          <p:spPr bwMode="auto">
            <a:xfrm rot="-5400000">
              <a:off x="-285" y="967"/>
              <a:ext cx="93" cy="34"/>
            </a:xfrm>
            <a:prstGeom prst="rect">
              <a:avLst/>
            </a:prstGeom>
            <a:solidFill>
              <a:srgbClr val="FFFFFF"/>
            </a:solidFill>
            <a:ln w="9525">
              <a:solidFill>
                <a:srgbClr val="000000"/>
              </a:solidFill>
              <a:miter lim="800000"/>
              <a:headEnd/>
              <a:tailEnd/>
            </a:ln>
          </p:spPr>
          <p:txBody>
            <a:bodyPr wrap="none" anchor="ctr"/>
            <a:lstStyle/>
            <a:p>
              <a:pPr eaLnBrk="0" hangingPunct="0"/>
              <a:endParaRPr lang="en-US" sz="1800">
                <a:solidFill>
                  <a:schemeClr val="tx1"/>
                </a:solidFill>
                <a:latin typeface="Frutiger 55 Roman" charset="0"/>
              </a:endParaRPr>
            </a:p>
          </p:txBody>
        </p:sp>
      </p:grpSp>
      <p:grpSp>
        <p:nvGrpSpPr>
          <p:cNvPr id="10" name="CopyToWord" hidden="1"/>
          <p:cNvGrpSpPr>
            <a:grpSpLocks/>
          </p:cNvGrpSpPr>
          <p:nvPr/>
        </p:nvGrpSpPr>
        <p:grpSpPr bwMode="auto">
          <a:xfrm>
            <a:off x="-1658938" y="1749425"/>
            <a:ext cx="211138" cy="223838"/>
            <a:chOff x="-1137" y="1102"/>
            <a:chExt cx="133" cy="141"/>
          </a:xfrm>
        </p:grpSpPr>
        <p:sp>
          <p:nvSpPr>
            <p:cNvPr id="1208" name="Freeform 1062" hidden="1"/>
            <p:cNvSpPr>
              <a:spLocks/>
            </p:cNvSpPr>
            <p:nvPr/>
          </p:nvSpPr>
          <p:spPr bwMode="auto">
            <a:xfrm>
              <a:off x="-1089" y="1105"/>
              <a:ext cx="85" cy="72"/>
            </a:xfrm>
            <a:custGeom>
              <a:avLst/>
              <a:gdLst>
                <a:gd name="T0" fmla="*/ 84 w 85"/>
                <a:gd name="T1" fmla="*/ 72 h 72"/>
                <a:gd name="T2" fmla="*/ 71 w 85"/>
                <a:gd name="T3" fmla="*/ 6 h 72"/>
                <a:gd name="T4" fmla="*/ 0 w 85"/>
                <a:gd name="T5" fmla="*/ 35 h 72"/>
                <a:gd name="T6" fmla="*/ 0 60000 65536"/>
                <a:gd name="T7" fmla="*/ 0 60000 65536"/>
                <a:gd name="T8" fmla="*/ 0 60000 65536"/>
              </a:gdLst>
              <a:ahLst/>
              <a:cxnLst>
                <a:cxn ang="T6">
                  <a:pos x="T0" y="T1"/>
                </a:cxn>
                <a:cxn ang="T7">
                  <a:pos x="T2" y="T3"/>
                </a:cxn>
                <a:cxn ang="T8">
                  <a:pos x="T4" y="T5"/>
                </a:cxn>
              </a:cxnLst>
              <a:rect l="0" t="0" r="r" b="b"/>
              <a:pathLst>
                <a:path w="85" h="72">
                  <a:moveTo>
                    <a:pt x="84" y="72"/>
                  </a:moveTo>
                  <a:cubicBezTo>
                    <a:pt x="84" y="29"/>
                    <a:pt x="85" y="12"/>
                    <a:pt x="71" y="6"/>
                  </a:cubicBezTo>
                  <a:cubicBezTo>
                    <a:pt x="57" y="0"/>
                    <a:pt x="15" y="29"/>
                    <a:pt x="0" y="35"/>
                  </a:cubicBezTo>
                </a:path>
              </a:pathLst>
            </a:custGeom>
            <a:noFill/>
            <a:ln w="9525" cap="flat" cmpd="sng">
              <a:solidFill>
                <a:srgbClr val="000000"/>
              </a:solidFill>
              <a:prstDash val="solid"/>
              <a:round/>
              <a:headEnd type="none" w="med" len="med"/>
              <a:tailEnd type="triangle" w="sm" len="sm"/>
            </a:ln>
          </p:spPr>
          <p:txBody>
            <a:bodyPr wrap="none" anchor="ctr"/>
            <a:lstStyle/>
            <a:p>
              <a:endParaRPr lang="en-US"/>
            </a:p>
          </p:txBody>
        </p:sp>
        <p:pic>
          <p:nvPicPr>
            <p:cNvPr id="1209" name="Picture 1063" hidden="1"/>
            <p:cNvPicPr>
              <a:picLocks noChangeAspect="1" noChangeArrowheads="1"/>
            </p:cNvPicPr>
            <p:nvPr/>
          </p:nvPicPr>
          <p:blipFill>
            <a:blip r:embed="rId14" cstate="print"/>
            <a:srcRect l="34227" r="36145" b="49373"/>
            <a:stretch>
              <a:fillRect/>
            </a:stretch>
          </p:blipFill>
          <p:spPr bwMode="auto">
            <a:xfrm>
              <a:off x="-1137" y="1134"/>
              <a:ext cx="121" cy="109"/>
            </a:xfrm>
            <a:prstGeom prst="rect">
              <a:avLst/>
            </a:prstGeom>
            <a:noFill/>
            <a:ln w="9525">
              <a:noFill/>
              <a:miter lim="800000"/>
              <a:headEnd/>
              <a:tailEnd/>
            </a:ln>
          </p:spPr>
        </p:pic>
        <p:sp>
          <p:nvSpPr>
            <p:cNvPr id="1210" name="Line 1064" hidden="1"/>
            <p:cNvSpPr>
              <a:spLocks noChangeShapeType="1"/>
            </p:cNvSpPr>
            <p:nvPr/>
          </p:nvSpPr>
          <p:spPr bwMode="auto">
            <a:xfrm>
              <a:off x="-1131" y="1119"/>
              <a:ext cx="34" cy="0"/>
            </a:xfrm>
            <a:prstGeom prst="line">
              <a:avLst/>
            </a:prstGeom>
            <a:noFill/>
            <a:ln w="1270">
              <a:solidFill>
                <a:srgbClr val="000000"/>
              </a:solidFill>
              <a:round/>
              <a:headEnd/>
              <a:tailEnd/>
            </a:ln>
          </p:spPr>
          <p:txBody>
            <a:bodyPr wrap="none" anchor="ctr"/>
            <a:lstStyle/>
            <a:p>
              <a:endParaRPr lang="en-US"/>
            </a:p>
          </p:txBody>
        </p:sp>
        <p:sp>
          <p:nvSpPr>
            <p:cNvPr id="1211" name="Line 1065" hidden="1"/>
            <p:cNvSpPr>
              <a:spLocks noChangeShapeType="1"/>
            </p:cNvSpPr>
            <p:nvPr/>
          </p:nvSpPr>
          <p:spPr bwMode="auto">
            <a:xfrm rot="-5400000">
              <a:off x="-1131" y="1119"/>
              <a:ext cx="34" cy="0"/>
            </a:xfrm>
            <a:prstGeom prst="line">
              <a:avLst/>
            </a:prstGeom>
            <a:noFill/>
            <a:ln w="1270">
              <a:solidFill>
                <a:srgbClr val="000000"/>
              </a:solidFill>
              <a:round/>
              <a:headEnd/>
              <a:tailEnd/>
            </a:ln>
          </p:spPr>
          <p:txBody>
            <a:bodyPr wrap="none" anchor="ctr"/>
            <a:lstStyle/>
            <a:p>
              <a:endParaRPr lang="en-US"/>
            </a:p>
          </p:txBody>
        </p:sp>
      </p:grpSp>
      <p:sp>
        <p:nvSpPr>
          <p:cNvPr id="1035" name="Steel" hidden="1"/>
          <p:cNvSpPr>
            <a:spLocks noChangeArrowheads="1"/>
          </p:cNvSpPr>
          <p:nvPr/>
        </p:nvSpPr>
        <p:spPr bwMode="gray">
          <a:xfrm>
            <a:off x="-2087563" y="768350"/>
            <a:ext cx="252413" cy="252413"/>
          </a:xfrm>
          <a:prstGeom prst="rect">
            <a:avLst/>
          </a:prstGeom>
          <a:solidFill>
            <a:srgbClr val="969696"/>
          </a:solidFill>
          <a:ln w="19050">
            <a:noFill/>
            <a:miter lim="800000"/>
            <a:headEnd/>
            <a:tailEnd/>
          </a:ln>
        </p:spPr>
        <p:txBody>
          <a:bodyPr lIns="35941" tIns="35941" rIns="18000" bIns="35941" anchor="ctr"/>
          <a:lstStyle/>
          <a:p>
            <a:pPr algn="ctr" eaLnBrk="0" hangingPunct="0"/>
            <a:r>
              <a:rPr lang="en-GB" sz="1200">
                <a:solidFill>
                  <a:srgbClr val="FFFFFF"/>
                </a:solidFill>
                <a:latin typeface="Frutiger 45 Light" charset="0"/>
              </a:rPr>
              <a:t>A</a:t>
            </a:r>
          </a:p>
        </p:txBody>
      </p:sp>
      <p:sp>
        <p:nvSpPr>
          <p:cNvPr id="1036" name="Grape" hidden="1"/>
          <p:cNvSpPr>
            <a:spLocks noChangeArrowheads="1"/>
          </p:cNvSpPr>
          <p:nvPr/>
        </p:nvSpPr>
        <p:spPr bwMode="gray">
          <a:xfrm>
            <a:off x="-1782763" y="762000"/>
            <a:ext cx="252413" cy="252413"/>
          </a:xfrm>
          <a:prstGeom prst="rect">
            <a:avLst/>
          </a:prstGeom>
          <a:solidFill>
            <a:srgbClr val="4D3380"/>
          </a:solidFill>
          <a:ln w="19050">
            <a:noFill/>
            <a:miter lim="800000"/>
            <a:headEnd/>
            <a:tailEnd/>
          </a:ln>
        </p:spPr>
        <p:txBody>
          <a:bodyPr lIns="35941" tIns="35941" rIns="18000" bIns="35941" anchor="ctr"/>
          <a:lstStyle/>
          <a:p>
            <a:pPr algn="ctr" eaLnBrk="0" hangingPunct="0"/>
            <a:r>
              <a:rPr lang="en-GB" sz="1200">
                <a:solidFill>
                  <a:srgbClr val="FFFFFF"/>
                </a:solidFill>
                <a:latin typeface="Frutiger 45 Light" charset="0"/>
              </a:rPr>
              <a:t>A</a:t>
            </a:r>
          </a:p>
        </p:txBody>
      </p:sp>
      <p:sp>
        <p:nvSpPr>
          <p:cNvPr id="1037" name="Tangerine" hidden="1"/>
          <p:cNvSpPr>
            <a:spLocks noChangeArrowheads="1"/>
          </p:cNvSpPr>
          <p:nvPr/>
        </p:nvSpPr>
        <p:spPr bwMode="gray">
          <a:xfrm>
            <a:off x="-1477963" y="762000"/>
            <a:ext cx="252413" cy="252413"/>
          </a:xfrm>
          <a:prstGeom prst="rect">
            <a:avLst/>
          </a:prstGeom>
          <a:solidFill>
            <a:srgbClr val="FF7F17"/>
          </a:solidFill>
          <a:ln w="9525">
            <a:noFill/>
            <a:miter lim="800000"/>
            <a:headEnd/>
            <a:tailEnd/>
          </a:ln>
        </p:spPr>
        <p:txBody>
          <a:bodyPr lIns="35941" tIns="35941" rIns="18000" bIns="35941" anchor="ctr"/>
          <a:lstStyle/>
          <a:p>
            <a:pPr algn="ctr" eaLnBrk="0" hangingPunct="0"/>
            <a:r>
              <a:rPr lang="en-GB" sz="1200">
                <a:solidFill>
                  <a:srgbClr val="FFFFFF"/>
                </a:solidFill>
                <a:latin typeface="Frutiger 45 Light" charset="0"/>
              </a:rPr>
              <a:t>A</a:t>
            </a:r>
          </a:p>
        </p:txBody>
      </p:sp>
      <p:sp>
        <p:nvSpPr>
          <p:cNvPr id="1038" name="Forest" hidden="1"/>
          <p:cNvSpPr>
            <a:spLocks noChangeArrowheads="1"/>
          </p:cNvSpPr>
          <p:nvPr/>
        </p:nvSpPr>
        <p:spPr bwMode="gray">
          <a:xfrm flipH="1">
            <a:off x="-2392363" y="768350"/>
            <a:ext cx="252413" cy="252413"/>
          </a:xfrm>
          <a:prstGeom prst="rect">
            <a:avLst/>
          </a:prstGeom>
          <a:solidFill>
            <a:srgbClr val="00B481"/>
          </a:solidFill>
          <a:ln w="19050">
            <a:noFill/>
            <a:miter lim="800000"/>
            <a:headEnd/>
            <a:tailEnd/>
          </a:ln>
        </p:spPr>
        <p:txBody>
          <a:bodyPr lIns="35941" tIns="35941" rIns="18000" bIns="35941" anchor="ctr"/>
          <a:lstStyle/>
          <a:p>
            <a:pPr algn="ctr" eaLnBrk="0" hangingPunct="0"/>
            <a:r>
              <a:rPr lang="en-GB" sz="1200">
                <a:solidFill>
                  <a:srgbClr val="FFFFFF"/>
                </a:solidFill>
                <a:latin typeface="Frutiger 45 Light" charset="0"/>
              </a:rPr>
              <a:t>A</a:t>
            </a:r>
          </a:p>
        </p:txBody>
      </p:sp>
      <p:sp>
        <p:nvSpPr>
          <p:cNvPr id="1039" name="Sky" hidden="1"/>
          <p:cNvSpPr>
            <a:spLocks noChangeArrowheads="1"/>
          </p:cNvSpPr>
          <p:nvPr/>
        </p:nvSpPr>
        <p:spPr bwMode="gray">
          <a:xfrm flipH="1">
            <a:off x="-2697163" y="1066800"/>
            <a:ext cx="252413" cy="252413"/>
          </a:xfrm>
          <a:prstGeom prst="rect">
            <a:avLst/>
          </a:prstGeom>
          <a:solidFill>
            <a:srgbClr val="7DD9FF"/>
          </a:solidFill>
          <a:ln w="19050">
            <a:noFill/>
            <a:miter lim="800000"/>
            <a:headEnd/>
            <a:tailEnd/>
          </a:ln>
        </p:spPr>
        <p:txBody>
          <a:bodyPr lIns="35941" tIns="35941" rIns="18000" bIns="35941" anchor="ctr"/>
          <a:lstStyle/>
          <a:p>
            <a:pPr algn="ctr" eaLnBrk="0" hangingPunct="0"/>
            <a:r>
              <a:rPr lang="en-GB" sz="1200" b="0">
                <a:solidFill>
                  <a:srgbClr val="FFFFFF"/>
                </a:solidFill>
                <a:latin typeface="Frutiger 45 Light" charset="0"/>
              </a:rPr>
              <a:t>A</a:t>
            </a:r>
          </a:p>
        </p:txBody>
      </p:sp>
      <p:sp>
        <p:nvSpPr>
          <p:cNvPr id="1040" name="Ocean" hidden="1"/>
          <p:cNvSpPr>
            <a:spLocks noChangeArrowheads="1"/>
          </p:cNvSpPr>
          <p:nvPr/>
        </p:nvSpPr>
        <p:spPr bwMode="gray">
          <a:xfrm flipH="1">
            <a:off x="-2697163" y="768350"/>
            <a:ext cx="252413" cy="252413"/>
          </a:xfrm>
          <a:prstGeom prst="rect">
            <a:avLst/>
          </a:prstGeom>
          <a:solidFill>
            <a:srgbClr val="265DCA"/>
          </a:solidFill>
          <a:ln w="19050">
            <a:noFill/>
            <a:miter lim="800000"/>
            <a:headEnd/>
            <a:tailEnd/>
          </a:ln>
        </p:spPr>
        <p:txBody>
          <a:bodyPr lIns="35941" tIns="35941" rIns="18000" bIns="35941" anchor="ctr"/>
          <a:lstStyle/>
          <a:p>
            <a:pPr algn="ctr" eaLnBrk="0" hangingPunct="0"/>
            <a:r>
              <a:rPr lang="en-GB" sz="1200">
                <a:solidFill>
                  <a:srgbClr val="FFFFFF"/>
                </a:solidFill>
                <a:latin typeface="Frutiger 45 Light" charset="0"/>
              </a:rPr>
              <a:t>A</a:t>
            </a:r>
          </a:p>
        </p:txBody>
      </p:sp>
      <p:sp>
        <p:nvSpPr>
          <p:cNvPr id="1041" name="Buttercup" hidden="1"/>
          <p:cNvSpPr>
            <a:spLocks noChangeArrowheads="1"/>
          </p:cNvSpPr>
          <p:nvPr/>
        </p:nvSpPr>
        <p:spPr bwMode="gray">
          <a:xfrm>
            <a:off x="-3000375" y="1082675"/>
            <a:ext cx="252412" cy="252413"/>
          </a:xfrm>
          <a:prstGeom prst="rect">
            <a:avLst/>
          </a:prstGeom>
          <a:solidFill>
            <a:srgbClr val="FAE66E"/>
          </a:solidFill>
          <a:ln w="19050">
            <a:noFill/>
            <a:miter lim="800000"/>
            <a:headEnd/>
            <a:tailEnd/>
          </a:ln>
        </p:spPr>
        <p:txBody>
          <a:bodyPr lIns="35941" tIns="35941" rIns="18000" bIns="35941" anchor="ctr"/>
          <a:lstStyle/>
          <a:p>
            <a:pPr algn="ctr" eaLnBrk="0" hangingPunct="0"/>
            <a:r>
              <a:rPr lang="en-GB" sz="1200" b="0">
                <a:solidFill>
                  <a:srgbClr val="000000"/>
                </a:solidFill>
                <a:latin typeface="Frutiger 45 Light" charset="0"/>
              </a:rPr>
              <a:t>A</a:t>
            </a:r>
          </a:p>
        </p:txBody>
      </p:sp>
      <p:sp>
        <p:nvSpPr>
          <p:cNvPr id="1042" name="Silver" hidden="1"/>
          <p:cNvSpPr>
            <a:spLocks noChangeArrowheads="1"/>
          </p:cNvSpPr>
          <p:nvPr/>
        </p:nvSpPr>
        <p:spPr bwMode="gray">
          <a:xfrm>
            <a:off x="-2087563" y="1066800"/>
            <a:ext cx="252413" cy="252413"/>
          </a:xfrm>
          <a:prstGeom prst="rect">
            <a:avLst/>
          </a:prstGeom>
          <a:solidFill>
            <a:srgbClr val="D4D4D4"/>
          </a:solidFill>
          <a:ln w="19050">
            <a:noFill/>
            <a:miter lim="800000"/>
            <a:headEnd/>
            <a:tailEnd/>
          </a:ln>
        </p:spPr>
        <p:txBody>
          <a:bodyPr lIns="35941" tIns="35941" rIns="18000" bIns="35941" anchor="ctr"/>
          <a:lstStyle/>
          <a:p>
            <a:pPr algn="ctr" eaLnBrk="0" hangingPunct="0"/>
            <a:r>
              <a:rPr lang="en-GB" sz="1200" b="0">
                <a:solidFill>
                  <a:srgbClr val="000000"/>
                </a:solidFill>
                <a:latin typeface="Frutiger 45 Light" charset="0"/>
              </a:rPr>
              <a:t>A</a:t>
            </a:r>
          </a:p>
        </p:txBody>
      </p:sp>
      <p:sp>
        <p:nvSpPr>
          <p:cNvPr id="1043" name="Heather" hidden="1"/>
          <p:cNvSpPr>
            <a:spLocks noChangeArrowheads="1"/>
          </p:cNvSpPr>
          <p:nvPr/>
        </p:nvSpPr>
        <p:spPr bwMode="gray">
          <a:xfrm>
            <a:off x="-1782763" y="1066800"/>
            <a:ext cx="252413" cy="252413"/>
          </a:xfrm>
          <a:prstGeom prst="rect">
            <a:avLst/>
          </a:prstGeom>
          <a:solidFill>
            <a:srgbClr val="B8A6DC"/>
          </a:solidFill>
          <a:ln w="19050">
            <a:noFill/>
            <a:miter lim="800000"/>
            <a:headEnd/>
            <a:tailEnd/>
          </a:ln>
        </p:spPr>
        <p:txBody>
          <a:bodyPr lIns="35941" tIns="35941" rIns="18000" bIns="35941" anchor="ctr"/>
          <a:lstStyle/>
          <a:p>
            <a:pPr algn="ctr" eaLnBrk="0" hangingPunct="0"/>
            <a:r>
              <a:rPr lang="en-GB" sz="1200" b="0">
                <a:solidFill>
                  <a:srgbClr val="FFFFFF"/>
                </a:solidFill>
                <a:latin typeface="Frutiger 45 Light" charset="0"/>
              </a:rPr>
              <a:t>A</a:t>
            </a:r>
          </a:p>
        </p:txBody>
      </p:sp>
      <p:sp>
        <p:nvSpPr>
          <p:cNvPr id="1044" name="Peach" hidden="1"/>
          <p:cNvSpPr>
            <a:spLocks noChangeArrowheads="1"/>
          </p:cNvSpPr>
          <p:nvPr/>
        </p:nvSpPr>
        <p:spPr bwMode="gray">
          <a:xfrm>
            <a:off x="-1477963" y="1066800"/>
            <a:ext cx="252413" cy="252413"/>
          </a:xfrm>
          <a:prstGeom prst="rect">
            <a:avLst/>
          </a:prstGeom>
          <a:solidFill>
            <a:srgbClr val="FFB385"/>
          </a:solidFill>
          <a:ln w="9525">
            <a:noFill/>
            <a:miter lim="800000"/>
            <a:headEnd/>
            <a:tailEnd/>
          </a:ln>
        </p:spPr>
        <p:txBody>
          <a:bodyPr lIns="35941" tIns="35941" rIns="18000" bIns="35941" anchor="ctr"/>
          <a:lstStyle/>
          <a:p>
            <a:pPr algn="ctr" eaLnBrk="0" hangingPunct="0"/>
            <a:r>
              <a:rPr lang="en-GB" sz="1200" b="0">
                <a:solidFill>
                  <a:srgbClr val="000000"/>
                </a:solidFill>
                <a:latin typeface="Frutiger 45 Light" charset="0"/>
              </a:rPr>
              <a:t>A</a:t>
            </a:r>
          </a:p>
        </p:txBody>
      </p:sp>
      <p:sp>
        <p:nvSpPr>
          <p:cNvPr id="1045" name="Sunflower" hidden="1"/>
          <p:cNvSpPr>
            <a:spLocks noChangeArrowheads="1"/>
          </p:cNvSpPr>
          <p:nvPr/>
        </p:nvSpPr>
        <p:spPr bwMode="gray">
          <a:xfrm>
            <a:off x="-3000375" y="768350"/>
            <a:ext cx="252412" cy="252413"/>
          </a:xfrm>
          <a:prstGeom prst="rect">
            <a:avLst/>
          </a:prstGeom>
          <a:solidFill>
            <a:srgbClr val="FFCC11"/>
          </a:solidFill>
          <a:ln w="19050">
            <a:noFill/>
            <a:miter lim="800000"/>
            <a:headEnd/>
            <a:tailEnd/>
          </a:ln>
        </p:spPr>
        <p:txBody>
          <a:bodyPr lIns="35941" tIns="35941" rIns="18000" bIns="35941" anchor="ctr"/>
          <a:lstStyle/>
          <a:p>
            <a:pPr algn="ctr" eaLnBrk="0" hangingPunct="0"/>
            <a:r>
              <a:rPr lang="en-GB" sz="1200">
                <a:solidFill>
                  <a:srgbClr val="000000"/>
                </a:solidFill>
                <a:latin typeface="Frutiger 45 Light" charset="0"/>
              </a:rPr>
              <a:t>A</a:t>
            </a:r>
          </a:p>
        </p:txBody>
      </p:sp>
      <p:sp>
        <p:nvSpPr>
          <p:cNvPr id="1046" name="Leaf" hidden="1"/>
          <p:cNvSpPr>
            <a:spLocks noChangeArrowheads="1"/>
          </p:cNvSpPr>
          <p:nvPr/>
        </p:nvSpPr>
        <p:spPr bwMode="gray">
          <a:xfrm flipH="1">
            <a:off x="-2392363" y="1066800"/>
            <a:ext cx="252413" cy="252413"/>
          </a:xfrm>
          <a:prstGeom prst="rect">
            <a:avLst/>
          </a:prstGeom>
          <a:solidFill>
            <a:srgbClr val="87E1AA"/>
          </a:solidFill>
          <a:ln w="19050">
            <a:noFill/>
            <a:miter lim="800000"/>
            <a:headEnd/>
            <a:tailEnd/>
          </a:ln>
        </p:spPr>
        <p:txBody>
          <a:bodyPr lIns="35941" tIns="35941" rIns="18000" bIns="35941" anchor="ctr"/>
          <a:lstStyle/>
          <a:p>
            <a:pPr algn="ctr" eaLnBrk="0" hangingPunct="0"/>
            <a:r>
              <a:rPr lang="en-GB" sz="1200" b="0">
                <a:solidFill>
                  <a:srgbClr val="FFFFFF"/>
                </a:solidFill>
                <a:latin typeface="Frutiger 45 Light" charset="0"/>
              </a:rPr>
              <a:t>A</a:t>
            </a:r>
          </a:p>
        </p:txBody>
      </p:sp>
      <p:sp>
        <p:nvSpPr>
          <p:cNvPr id="1047" name="Lemon" hidden="1"/>
          <p:cNvSpPr>
            <a:spLocks noChangeArrowheads="1"/>
          </p:cNvSpPr>
          <p:nvPr/>
        </p:nvSpPr>
        <p:spPr bwMode="gray">
          <a:xfrm>
            <a:off x="-3000375" y="1371600"/>
            <a:ext cx="252412" cy="252413"/>
          </a:xfrm>
          <a:prstGeom prst="rect">
            <a:avLst/>
          </a:prstGeom>
          <a:solidFill>
            <a:srgbClr val="FFF5AD"/>
          </a:solidFill>
          <a:ln w="19050">
            <a:noFill/>
            <a:miter lim="800000"/>
            <a:headEnd/>
            <a:tailEnd/>
          </a:ln>
        </p:spPr>
        <p:txBody>
          <a:bodyPr lIns="35941" tIns="35941" rIns="18000" bIns="35941" anchor="ctr"/>
          <a:lstStyle/>
          <a:p>
            <a:pPr algn="ctr" eaLnBrk="0" hangingPunct="0"/>
            <a:r>
              <a:rPr lang="en-GB" sz="1200" b="0">
                <a:solidFill>
                  <a:srgbClr val="000000"/>
                </a:solidFill>
                <a:latin typeface="Frutiger 45 Light" charset="0"/>
              </a:rPr>
              <a:t>A</a:t>
            </a:r>
          </a:p>
        </p:txBody>
      </p:sp>
      <p:sp>
        <p:nvSpPr>
          <p:cNvPr id="1048" name="Chrome" hidden="1"/>
          <p:cNvSpPr>
            <a:spLocks noChangeArrowheads="1"/>
          </p:cNvSpPr>
          <p:nvPr/>
        </p:nvSpPr>
        <p:spPr bwMode="gray">
          <a:xfrm>
            <a:off x="-2087563" y="1371600"/>
            <a:ext cx="252413" cy="252413"/>
          </a:xfrm>
          <a:prstGeom prst="rect">
            <a:avLst/>
          </a:prstGeom>
          <a:solidFill>
            <a:srgbClr val="E6E6E6"/>
          </a:solidFill>
          <a:ln w="19050">
            <a:noFill/>
            <a:miter lim="800000"/>
            <a:headEnd/>
            <a:tailEnd/>
          </a:ln>
        </p:spPr>
        <p:txBody>
          <a:bodyPr lIns="35941" tIns="35941" rIns="18000" bIns="35941" anchor="ctr"/>
          <a:lstStyle/>
          <a:p>
            <a:pPr algn="ctr" eaLnBrk="0" hangingPunct="0"/>
            <a:r>
              <a:rPr lang="en-GB" sz="1200" b="0">
                <a:solidFill>
                  <a:srgbClr val="000000"/>
                </a:solidFill>
                <a:latin typeface="Frutiger 45 Light" charset="0"/>
              </a:rPr>
              <a:t>A</a:t>
            </a:r>
          </a:p>
        </p:txBody>
      </p:sp>
      <p:sp>
        <p:nvSpPr>
          <p:cNvPr id="1049" name="Lavender" hidden="1"/>
          <p:cNvSpPr>
            <a:spLocks noChangeArrowheads="1"/>
          </p:cNvSpPr>
          <p:nvPr/>
        </p:nvSpPr>
        <p:spPr bwMode="gray">
          <a:xfrm>
            <a:off x="-1782763" y="1371600"/>
            <a:ext cx="252413" cy="252413"/>
          </a:xfrm>
          <a:prstGeom prst="rect">
            <a:avLst/>
          </a:prstGeom>
          <a:solidFill>
            <a:srgbClr val="D7CDEB"/>
          </a:solidFill>
          <a:ln w="19050">
            <a:noFill/>
            <a:miter lim="800000"/>
            <a:headEnd/>
            <a:tailEnd/>
          </a:ln>
        </p:spPr>
        <p:txBody>
          <a:bodyPr lIns="35941" tIns="35941" rIns="18000" bIns="35941" anchor="ctr"/>
          <a:lstStyle/>
          <a:p>
            <a:pPr algn="ctr" eaLnBrk="0" hangingPunct="0"/>
            <a:r>
              <a:rPr lang="en-GB" sz="1200" b="0">
                <a:solidFill>
                  <a:srgbClr val="000000"/>
                </a:solidFill>
                <a:latin typeface="Frutiger 45 Light" charset="0"/>
              </a:rPr>
              <a:t>A</a:t>
            </a:r>
          </a:p>
        </p:txBody>
      </p:sp>
      <p:sp>
        <p:nvSpPr>
          <p:cNvPr id="1050" name="Mango" hidden="1"/>
          <p:cNvSpPr>
            <a:spLocks noChangeArrowheads="1"/>
          </p:cNvSpPr>
          <p:nvPr/>
        </p:nvSpPr>
        <p:spPr bwMode="gray">
          <a:xfrm>
            <a:off x="-1477963" y="1371600"/>
            <a:ext cx="252413" cy="252413"/>
          </a:xfrm>
          <a:prstGeom prst="rect">
            <a:avLst/>
          </a:prstGeom>
          <a:solidFill>
            <a:srgbClr val="FFDCC7"/>
          </a:solidFill>
          <a:ln w="9525">
            <a:noFill/>
            <a:miter lim="800000"/>
            <a:headEnd/>
            <a:tailEnd/>
          </a:ln>
        </p:spPr>
        <p:txBody>
          <a:bodyPr lIns="35941" tIns="35941" rIns="18000" bIns="35941" anchor="ctr"/>
          <a:lstStyle/>
          <a:p>
            <a:pPr algn="ctr" eaLnBrk="0" hangingPunct="0"/>
            <a:r>
              <a:rPr lang="en-GB" sz="1200" b="0">
                <a:solidFill>
                  <a:srgbClr val="000000"/>
                </a:solidFill>
                <a:latin typeface="Frutiger 45 Light" charset="0"/>
              </a:rPr>
              <a:t>A</a:t>
            </a:r>
          </a:p>
        </p:txBody>
      </p:sp>
      <p:sp>
        <p:nvSpPr>
          <p:cNvPr id="1051" name="Lime" hidden="1"/>
          <p:cNvSpPr>
            <a:spLocks noChangeArrowheads="1"/>
          </p:cNvSpPr>
          <p:nvPr/>
        </p:nvSpPr>
        <p:spPr bwMode="gray">
          <a:xfrm flipH="1">
            <a:off x="-2392363" y="1371600"/>
            <a:ext cx="252413" cy="252413"/>
          </a:xfrm>
          <a:prstGeom prst="rect">
            <a:avLst/>
          </a:prstGeom>
          <a:solidFill>
            <a:srgbClr val="DBFEBC"/>
          </a:solidFill>
          <a:ln w="19050">
            <a:noFill/>
            <a:miter lim="800000"/>
            <a:headEnd/>
            <a:tailEnd/>
          </a:ln>
        </p:spPr>
        <p:txBody>
          <a:bodyPr lIns="35941" tIns="35941" rIns="18000" bIns="35941" anchor="ctr"/>
          <a:lstStyle/>
          <a:p>
            <a:pPr algn="ctr" eaLnBrk="0" hangingPunct="0"/>
            <a:r>
              <a:rPr lang="en-GB" sz="1200" b="0">
                <a:solidFill>
                  <a:srgbClr val="000000"/>
                </a:solidFill>
                <a:latin typeface="Frutiger 45 Light" charset="0"/>
              </a:rPr>
              <a:t>A</a:t>
            </a:r>
          </a:p>
        </p:txBody>
      </p:sp>
      <p:sp>
        <p:nvSpPr>
          <p:cNvPr id="1052" name="Ice" hidden="1"/>
          <p:cNvSpPr>
            <a:spLocks noChangeArrowheads="1"/>
          </p:cNvSpPr>
          <p:nvPr/>
        </p:nvSpPr>
        <p:spPr bwMode="gray">
          <a:xfrm flipH="1">
            <a:off x="-2697163" y="1371600"/>
            <a:ext cx="252413" cy="252413"/>
          </a:xfrm>
          <a:prstGeom prst="rect">
            <a:avLst/>
          </a:prstGeom>
          <a:solidFill>
            <a:srgbClr val="DDF2FA"/>
          </a:solidFill>
          <a:ln w="19050">
            <a:noFill/>
            <a:miter lim="800000"/>
            <a:headEnd/>
            <a:tailEnd/>
          </a:ln>
        </p:spPr>
        <p:txBody>
          <a:bodyPr lIns="35941" tIns="35941" rIns="18000" bIns="35941" anchor="ctr"/>
          <a:lstStyle/>
          <a:p>
            <a:pPr algn="ctr" eaLnBrk="0" hangingPunct="0"/>
            <a:r>
              <a:rPr lang="en-GB" sz="1200" b="0">
                <a:solidFill>
                  <a:srgbClr val="000000"/>
                </a:solidFill>
                <a:latin typeface="Frutiger 45 Light" charset="0"/>
              </a:rPr>
              <a:t>A</a:t>
            </a:r>
          </a:p>
        </p:txBody>
      </p:sp>
      <p:sp>
        <p:nvSpPr>
          <p:cNvPr id="1053" name="OceanIce" hidden="1"/>
          <p:cNvSpPr>
            <a:spLocks noChangeArrowheads="1"/>
          </p:cNvSpPr>
          <p:nvPr/>
        </p:nvSpPr>
        <p:spPr bwMode="gray">
          <a:xfrm>
            <a:off x="-2697163" y="433388"/>
            <a:ext cx="252413" cy="252412"/>
          </a:xfrm>
          <a:prstGeom prst="rect">
            <a:avLst/>
          </a:prstGeom>
          <a:solidFill>
            <a:srgbClr val="DDF2FA"/>
          </a:solidFill>
          <a:ln w="19050">
            <a:solidFill>
              <a:srgbClr val="265DCA"/>
            </a:solidFill>
            <a:miter lim="800000"/>
            <a:headEnd/>
            <a:tailEnd/>
          </a:ln>
        </p:spPr>
        <p:txBody>
          <a:bodyPr lIns="35941" tIns="35941" rIns="18000" bIns="35941" anchor="ctr"/>
          <a:lstStyle/>
          <a:p>
            <a:pPr algn="ctr" eaLnBrk="0" hangingPunct="0"/>
            <a:r>
              <a:rPr lang="en-GB" sz="1200" b="0">
                <a:solidFill>
                  <a:srgbClr val="000000"/>
                </a:solidFill>
                <a:latin typeface="Frutiger 45 Light" charset="0"/>
              </a:rPr>
              <a:t>A</a:t>
            </a:r>
          </a:p>
        </p:txBody>
      </p:sp>
      <p:sp>
        <p:nvSpPr>
          <p:cNvPr id="1054" name="SunflowerLemon" hidden="1"/>
          <p:cNvSpPr>
            <a:spLocks noChangeArrowheads="1"/>
          </p:cNvSpPr>
          <p:nvPr/>
        </p:nvSpPr>
        <p:spPr bwMode="gray">
          <a:xfrm>
            <a:off x="-3000375" y="433388"/>
            <a:ext cx="252412" cy="252412"/>
          </a:xfrm>
          <a:prstGeom prst="rect">
            <a:avLst/>
          </a:prstGeom>
          <a:solidFill>
            <a:srgbClr val="FFF5AD"/>
          </a:solidFill>
          <a:ln w="19050">
            <a:solidFill>
              <a:srgbClr val="FFCC11"/>
            </a:solidFill>
            <a:miter lim="800000"/>
            <a:headEnd/>
            <a:tailEnd/>
          </a:ln>
        </p:spPr>
        <p:txBody>
          <a:bodyPr lIns="35941" tIns="35941" rIns="18000" bIns="35941" anchor="ctr"/>
          <a:lstStyle/>
          <a:p>
            <a:pPr algn="ctr" eaLnBrk="0" hangingPunct="0"/>
            <a:r>
              <a:rPr lang="en-GB" sz="1200" b="0">
                <a:solidFill>
                  <a:srgbClr val="000000"/>
                </a:solidFill>
                <a:latin typeface="Frutiger 45 Light" charset="0"/>
              </a:rPr>
              <a:t>A</a:t>
            </a:r>
          </a:p>
        </p:txBody>
      </p:sp>
      <p:sp>
        <p:nvSpPr>
          <p:cNvPr id="1055" name="ForestLime" hidden="1"/>
          <p:cNvSpPr>
            <a:spLocks noChangeArrowheads="1"/>
          </p:cNvSpPr>
          <p:nvPr/>
        </p:nvSpPr>
        <p:spPr bwMode="gray">
          <a:xfrm>
            <a:off x="-2392363" y="433388"/>
            <a:ext cx="252413" cy="252412"/>
          </a:xfrm>
          <a:prstGeom prst="rect">
            <a:avLst/>
          </a:prstGeom>
          <a:solidFill>
            <a:srgbClr val="DBFEBC"/>
          </a:solidFill>
          <a:ln w="19050">
            <a:solidFill>
              <a:srgbClr val="00D581"/>
            </a:solidFill>
            <a:miter lim="800000"/>
            <a:headEnd/>
            <a:tailEnd/>
          </a:ln>
        </p:spPr>
        <p:txBody>
          <a:bodyPr lIns="35941" tIns="35941" rIns="18000" bIns="35941" anchor="ctr"/>
          <a:lstStyle/>
          <a:p>
            <a:pPr algn="ctr" eaLnBrk="0" hangingPunct="0"/>
            <a:r>
              <a:rPr lang="en-GB" sz="1200" b="0">
                <a:solidFill>
                  <a:srgbClr val="000000"/>
                </a:solidFill>
                <a:latin typeface="Frutiger 45 Light" charset="0"/>
              </a:rPr>
              <a:t>A</a:t>
            </a:r>
          </a:p>
        </p:txBody>
      </p:sp>
      <p:sp>
        <p:nvSpPr>
          <p:cNvPr id="1056" name="TangerineMango" hidden="1"/>
          <p:cNvSpPr>
            <a:spLocks noChangeArrowheads="1"/>
          </p:cNvSpPr>
          <p:nvPr/>
        </p:nvSpPr>
        <p:spPr bwMode="gray">
          <a:xfrm>
            <a:off x="-1477963" y="433388"/>
            <a:ext cx="252413" cy="252412"/>
          </a:xfrm>
          <a:prstGeom prst="rect">
            <a:avLst/>
          </a:prstGeom>
          <a:solidFill>
            <a:srgbClr val="FFDCC7"/>
          </a:solidFill>
          <a:ln w="19050">
            <a:solidFill>
              <a:srgbClr val="FF7F17"/>
            </a:solidFill>
            <a:miter lim="800000"/>
            <a:headEnd/>
            <a:tailEnd/>
          </a:ln>
        </p:spPr>
        <p:txBody>
          <a:bodyPr lIns="35941" tIns="35941" rIns="18000" bIns="35941" anchor="ctr" anchorCtr="1"/>
          <a:lstStyle/>
          <a:p>
            <a:pPr algn="ctr" eaLnBrk="0" hangingPunct="0"/>
            <a:r>
              <a:rPr lang="en-GB" sz="1200" b="0">
                <a:solidFill>
                  <a:srgbClr val="000000"/>
                </a:solidFill>
                <a:latin typeface="Frutiger 45 Light" charset="0"/>
              </a:rPr>
              <a:t>A</a:t>
            </a:r>
          </a:p>
        </p:txBody>
      </p:sp>
      <p:sp>
        <p:nvSpPr>
          <p:cNvPr id="1057" name="GrapeLavender" hidden="1"/>
          <p:cNvSpPr>
            <a:spLocks noChangeArrowheads="1"/>
          </p:cNvSpPr>
          <p:nvPr/>
        </p:nvSpPr>
        <p:spPr bwMode="gray">
          <a:xfrm>
            <a:off x="-1782763" y="433388"/>
            <a:ext cx="252413" cy="252412"/>
          </a:xfrm>
          <a:prstGeom prst="rect">
            <a:avLst/>
          </a:prstGeom>
          <a:solidFill>
            <a:srgbClr val="D7CDEB"/>
          </a:solidFill>
          <a:ln w="19050">
            <a:solidFill>
              <a:srgbClr val="4D3380"/>
            </a:solidFill>
            <a:miter lim="800000"/>
            <a:headEnd/>
            <a:tailEnd/>
          </a:ln>
        </p:spPr>
        <p:txBody>
          <a:bodyPr lIns="35941" tIns="35941" rIns="18000" bIns="35941" anchor="ctr"/>
          <a:lstStyle/>
          <a:p>
            <a:pPr algn="ctr" eaLnBrk="0" hangingPunct="0"/>
            <a:r>
              <a:rPr lang="en-GB" sz="1200" b="0">
                <a:solidFill>
                  <a:srgbClr val="000000"/>
                </a:solidFill>
                <a:latin typeface="Frutiger 45 Light" charset="0"/>
              </a:rPr>
              <a:t>A</a:t>
            </a:r>
          </a:p>
        </p:txBody>
      </p:sp>
      <p:sp>
        <p:nvSpPr>
          <p:cNvPr id="1058" name="SteelChrome" hidden="1"/>
          <p:cNvSpPr>
            <a:spLocks noChangeArrowheads="1"/>
          </p:cNvSpPr>
          <p:nvPr/>
        </p:nvSpPr>
        <p:spPr bwMode="gray">
          <a:xfrm flipH="1">
            <a:off x="-2087563" y="433388"/>
            <a:ext cx="252413" cy="252412"/>
          </a:xfrm>
          <a:prstGeom prst="rect">
            <a:avLst/>
          </a:prstGeom>
          <a:solidFill>
            <a:srgbClr val="E6E6E6"/>
          </a:solidFill>
          <a:ln w="19050">
            <a:solidFill>
              <a:srgbClr val="969696"/>
            </a:solidFill>
            <a:miter lim="800000"/>
            <a:headEnd type="none" w="sm" len="sm"/>
            <a:tailEnd type="none" w="sm" len="sm"/>
          </a:ln>
        </p:spPr>
        <p:txBody>
          <a:bodyPr lIns="35941" tIns="35941" rIns="18000" bIns="35941" anchor="ctr"/>
          <a:lstStyle/>
          <a:p>
            <a:pPr algn="ctr" eaLnBrk="0" hangingPunct="0"/>
            <a:r>
              <a:rPr lang="en-GB" sz="1200" b="0">
                <a:solidFill>
                  <a:srgbClr val="000000"/>
                </a:solidFill>
                <a:latin typeface="Frutiger 45 Light" charset="0"/>
              </a:rPr>
              <a:t>A</a:t>
            </a:r>
          </a:p>
        </p:txBody>
      </p:sp>
      <p:grpSp>
        <p:nvGrpSpPr>
          <p:cNvPr id="11" name="ResizeProportionally" hidden="1"/>
          <p:cNvGrpSpPr>
            <a:grpSpLocks/>
          </p:cNvGrpSpPr>
          <p:nvPr/>
        </p:nvGrpSpPr>
        <p:grpSpPr bwMode="auto">
          <a:xfrm>
            <a:off x="-2063750" y="2209800"/>
            <a:ext cx="1047750" cy="985838"/>
            <a:chOff x="-1392" y="1392"/>
            <a:chExt cx="660" cy="621"/>
          </a:xfrm>
        </p:grpSpPr>
        <p:sp>
          <p:nvSpPr>
            <p:cNvPr id="1205" name="Line 1091" hidden="1"/>
            <p:cNvSpPr>
              <a:spLocks noChangeShapeType="1"/>
            </p:cNvSpPr>
            <p:nvPr/>
          </p:nvSpPr>
          <p:spPr bwMode="gray">
            <a:xfrm flipH="1">
              <a:off x="-732" y="1392"/>
              <a:ext cx="0" cy="525"/>
            </a:xfrm>
            <a:prstGeom prst="line">
              <a:avLst/>
            </a:prstGeom>
            <a:noFill/>
            <a:ln w="28575">
              <a:solidFill>
                <a:srgbClr val="000000"/>
              </a:solidFill>
              <a:round/>
              <a:headEnd type="triangle" w="lg" len="lg"/>
              <a:tailEnd type="triangle" w="lg" len="lg"/>
            </a:ln>
          </p:spPr>
          <p:txBody>
            <a:bodyPr wrap="none" lIns="0" tIns="0" rIns="0" bIns="0" anchor="ctr">
              <a:spAutoFit/>
            </a:bodyPr>
            <a:lstStyle/>
            <a:p>
              <a:endParaRPr lang="en-US"/>
            </a:p>
          </p:txBody>
        </p:sp>
        <p:sp>
          <p:nvSpPr>
            <p:cNvPr id="1206" name="Line 1092" hidden="1"/>
            <p:cNvSpPr>
              <a:spLocks noChangeShapeType="1"/>
            </p:cNvSpPr>
            <p:nvPr/>
          </p:nvSpPr>
          <p:spPr bwMode="gray">
            <a:xfrm flipH="1">
              <a:off x="-1392" y="2013"/>
              <a:ext cx="540" cy="0"/>
            </a:xfrm>
            <a:prstGeom prst="line">
              <a:avLst/>
            </a:prstGeom>
            <a:noFill/>
            <a:ln w="28575">
              <a:solidFill>
                <a:srgbClr val="000000"/>
              </a:solidFill>
              <a:round/>
              <a:headEnd type="triangle" w="lg" len="lg"/>
              <a:tailEnd type="triangle" w="lg" len="lg"/>
            </a:ln>
          </p:spPr>
          <p:txBody>
            <a:bodyPr wrap="none" lIns="0" tIns="0" rIns="0" bIns="0" anchor="ctr">
              <a:spAutoFit/>
            </a:bodyPr>
            <a:lstStyle/>
            <a:p>
              <a:endParaRPr lang="en-US"/>
            </a:p>
          </p:txBody>
        </p:sp>
        <p:sp>
          <p:nvSpPr>
            <p:cNvPr id="1207" name="AutoShape 1093" hidden="1"/>
            <p:cNvSpPr>
              <a:spLocks noChangeArrowheads="1"/>
            </p:cNvSpPr>
            <p:nvPr/>
          </p:nvSpPr>
          <p:spPr bwMode="auto">
            <a:xfrm flipH="1">
              <a:off x="-1310" y="1477"/>
              <a:ext cx="410" cy="399"/>
            </a:xfrm>
            <a:prstGeom prst="bevel">
              <a:avLst>
                <a:gd name="adj" fmla="val 12500"/>
              </a:avLst>
            </a:prstGeom>
            <a:solidFill>
              <a:srgbClr val="265DCA"/>
            </a:solidFill>
            <a:ln w="19050">
              <a:solidFill>
                <a:srgbClr val="265DCA"/>
              </a:solidFill>
              <a:miter lim="800000"/>
              <a:headEnd/>
              <a:tailEnd/>
            </a:ln>
          </p:spPr>
          <p:txBody>
            <a:bodyPr lIns="36000" tIns="36000" rIns="36000" bIns="36000" anchor="ctr"/>
            <a:lstStyle/>
            <a:p>
              <a:pPr algn="ctr" eaLnBrk="0" hangingPunct="0"/>
              <a:endParaRPr lang="en-US" sz="1000" b="0">
                <a:solidFill>
                  <a:srgbClr val="FFFFFF"/>
                </a:solidFill>
                <a:latin typeface="Frutiger 45 Light" charset="0"/>
              </a:endParaRPr>
            </a:p>
          </p:txBody>
        </p:sp>
      </p:grpSp>
      <p:grpSp>
        <p:nvGrpSpPr>
          <p:cNvPr id="12" name="Resize" hidden="1"/>
          <p:cNvGrpSpPr>
            <a:grpSpLocks/>
          </p:cNvGrpSpPr>
          <p:nvPr/>
        </p:nvGrpSpPr>
        <p:grpSpPr bwMode="auto">
          <a:xfrm>
            <a:off x="-2749550" y="3505200"/>
            <a:ext cx="1047750" cy="985838"/>
            <a:chOff x="-1824" y="2208"/>
            <a:chExt cx="660" cy="621"/>
          </a:xfrm>
        </p:grpSpPr>
        <p:sp>
          <p:nvSpPr>
            <p:cNvPr id="1202" name="Line 1095" hidden="1"/>
            <p:cNvSpPr>
              <a:spLocks noChangeShapeType="1"/>
            </p:cNvSpPr>
            <p:nvPr/>
          </p:nvSpPr>
          <p:spPr bwMode="gray">
            <a:xfrm flipH="1">
              <a:off x="-1164" y="2208"/>
              <a:ext cx="0" cy="525"/>
            </a:xfrm>
            <a:prstGeom prst="line">
              <a:avLst/>
            </a:prstGeom>
            <a:noFill/>
            <a:ln w="28575">
              <a:solidFill>
                <a:srgbClr val="000000"/>
              </a:solidFill>
              <a:round/>
              <a:headEnd type="triangle" w="lg" len="lg"/>
              <a:tailEnd type="triangle" w="lg" len="lg"/>
            </a:ln>
          </p:spPr>
          <p:txBody>
            <a:bodyPr wrap="none" lIns="0" tIns="0" rIns="0" bIns="0" anchor="ctr">
              <a:spAutoFit/>
            </a:bodyPr>
            <a:lstStyle/>
            <a:p>
              <a:endParaRPr lang="en-US"/>
            </a:p>
          </p:txBody>
        </p:sp>
        <p:sp>
          <p:nvSpPr>
            <p:cNvPr id="1203" name="Line 1096" hidden="1"/>
            <p:cNvSpPr>
              <a:spLocks noChangeShapeType="1"/>
            </p:cNvSpPr>
            <p:nvPr/>
          </p:nvSpPr>
          <p:spPr bwMode="gray">
            <a:xfrm flipH="1">
              <a:off x="-1824" y="2829"/>
              <a:ext cx="540" cy="0"/>
            </a:xfrm>
            <a:prstGeom prst="line">
              <a:avLst/>
            </a:prstGeom>
            <a:noFill/>
            <a:ln w="28575">
              <a:solidFill>
                <a:srgbClr val="000000"/>
              </a:solidFill>
              <a:round/>
              <a:headEnd type="triangle" w="lg" len="lg"/>
              <a:tailEnd type="triangle" w="lg" len="lg"/>
            </a:ln>
          </p:spPr>
          <p:txBody>
            <a:bodyPr wrap="none" lIns="0" tIns="0" rIns="0" bIns="0" anchor="ctr">
              <a:spAutoFit/>
            </a:bodyPr>
            <a:lstStyle/>
            <a:p>
              <a:endParaRPr lang="en-US"/>
            </a:p>
          </p:txBody>
        </p:sp>
        <p:sp>
          <p:nvSpPr>
            <p:cNvPr id="1204" name="Oval 1097" hidden="1"/>
            <p:cNvSpPr>
              <a:spLocks noChangeArrowheads="1"/>
            </p:cNvSpPr>
            <p:nvPr/>
          </p:nvSpPr>
          <p:spPr bwMode="auto">
            <a:xfrm rot="16200000" flipH="1">
              <a:off x="-1794" y="2325"/>
              <a:ext cx="525" cy="297"/>
            </a:xfrm>
            <a:prstGeom prst="ellipse">
              <a:avLst/>
            </a:prstGeom>
            <a:solidFill>
              <a:srgbClr val="265DCA"/>
            </a:solidFill>
            <a:ln w="19050">
              <a:solidFill>
                <a:srgbClr val="265DCA"/>
              </a:solidFill>
              <a:round/>
              <a:headEnd/>
              <a:tailEnd/>
            </a:ln>
          </p:spPr>
          <p:txBody>
            <a:bodyPr vert="eaVert" lIns="36000" tIns="36000" rIns="36000" bIns="36000" anchor="ctr"/>
            <a:lstStyle/>
            <a:p>
              <a:pPr algn="ctr" eaLnBrk="0" hangingPunct="0"/>
              <a:endParaRPr lang="en-US" sz="1000" b="0">
                <a:solidFill>
                  <a:srgbClr val="FFFFFF"/>
                </a:solidFill>
                <a:latin typeface="Frutiger 45 Light" charset="0"/>
              </a:endParaRPr>
            </a:p>
          </p:txBody>
        </p:sp>
      </p:grpSp>
      <p:sp>
        <p:nvSpPr>
          <p:cNvPr id="1061" name="Blob" hidden="1"/>
          <p:cNvSpPr>
            <a:spLocks noChangeArrowheads="1"/>
          </p:cNvSpPr>
          <p:nvPr/>
        </p:nvSpPr>
        <p:spPr bwMode="auto">
          <a:xfrm>
            <a:off x="-1530350" y="3810000"/>
            <a:ext cx="368300" cy="381000"/>
          </a:xfrm>
          <a:prstGeom prst="ellipse">
            <a:avLst/>
          </a:prstGeom>
          <a:solidFill>
            <a:srgbClr val="FAE66E"/>
          </a:solidFill>
          <a:ln w="19050">
            <a:solidFill>
              <a:srgbClr val="000000"/>
            </a:solidFill>
            <a:round/>
            <a:headEnd/>
            <a:tailEnd/>
          </a:ln>
        </p:spPr>
        <p:txBody>
          <a:bodyPr lIns="36000" tIns="36000" rIns="18000" bIns="36000" anchor="ctr"/>
          <a:lstStyle/>
          <a:p>
            <a:pPr algn="ctr" eaLnBrk="0" hangingPunct="0"/>
            <a:r>
              <a:rPr lang="en-GB" sz="2600" b="0">
                <a:solidFill>
                  <a:srgbClr val="000000"/>
                </a:solidFill>
              </a:rPr>
              <a:t>?</a:t>
            </a:r>
          </a:p>
        </p:txBody>
      </p:sp>
      <p:grpSp>
        <p:nvGrpSpPr>
          <p:cNvPr id="13" name="PasteSpecial" hidden="1"/>
          <p:cNvGrpSpPr>
            <a:grpSpLocks/>
          </p:cNvGrpSpPr>
          <p:nvPr/>
        </p:nvGrpSpPr>
        <p:grpSpPr bwMode="auto">
          <a:xfrm>
            <a:off x="-2901950" y="4876800"/>
            <a:ext cx="762000" cy="909638"/>
            <a:chOff x="-1920" y="3072"/>
            <a:chExt cx="480" cy="573"/>
          </a:xfrm>
        </p:grpSpPr>
        <p:sp>
          <p:nvSpPr>
            <p:cNvPr id="1193" name="AutoShape 1100" hidden="1"/>
            <p:cNvSpPr>
              <a:spLocks noChangeArrowheads="1"/>
            </p:cNvSpPr>
            <p:nvPr/>
          </p:nvSpPr>
          <p:spPr bwMode="auto">
            <a:xfrm>
              <a:off x="-1920" y="3128"/>
              <a:ext cx="432" cy="469"/>
            </a:xfrm>
            <a:prstGeom prst="roundRect">
              <a:avLst>
                <a:gd name="adj" fmla="val 29398"/>
              </a:avLst>
            </a:prstGeom>
            <a:solidFill>
              <a:srgbClr val="7DD9FF"/>
            </a:solidFill>
            <a:ln w="19050">
              <a:solidFill>
                <a:srgbClr val="000000"/>
              </a:solidFill>
              <a:round/>
              <a:headEnd/>
              <a:tailEnd/>
            </a:ln>
          </p:spPr>
          <p:txBody>
            <a:bodyPr lIns="36000" tIns="36000" rIns="36000" bIns="36000" anchor="ctr"/>
            <a:lstStyle/>
            <a:p>
              <a:pPr eaLnBrk="0" hangingPunct="0"/>
              <a:endParaRPr lang="en-US" sz="1800">
                <a:solidFill>
                  <a:schemeClr val="tx1"/>
                </a:solidFill>
                <a:latin typeface="Frutiger 55 Roman" charset="0"/>
              </a:endParaRPr>
            </a:p>
          </p:txBody>
        </p:sp>
        <p:sp>
          <p:nvSpPr>
            <p:cNvPr id="1194" name="AutoShape 1101" hidden="1"/>
            <p:cNvSpPr>
              <a:spLocks noChangeArrowheads="1"/>
            </p:cNvSpPr>
            <p:nvPr/>
          </p:nvSpPr>
          <p:spPr bwMode="auto">
            <a:xfrm flipV="1">
              <a:off x="-1845" y="3072"/>
              <a:ext cx="294" cy="14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363 w 21600"/>
                <a:gd name="T13" fmla="*/ 5362 h 21600"/>
                <a:gd name="T14" fmla="*/ 16237 w 21600"/>
                <a:gd name="T15" fmla="*/ 16238 h 21600"/>
              </a:gdLst>
              <a:ahLst/>
              <a:cxnLst>
                <a:cxn ang="T8">
                  <a:pos x="T0" y="T1"/>
                </a:cxn>
                <a:cxn ang="T9">
                  <a:pos x="T2" y="T3"/>
                </a:cxn>
                <a:cxn ang="T10">
                  <a:pos x="T4" y="T5"/>
                </a:cxn>
                <a:cxn ang="T11">
                  <a:pos x="T6" y="T7"/>
                </a:cxn>
              </a:cxnLst>
              <a:rect l="T12" t="T13" r="T14" b="T15"/>
              <a:pathLst>
                <a:path w="21600" h="21600">
                  <a:moveTo>
                    <a:pt x="0" y="0"/>
                  </a:moveTo>
                  <a:lnTo>
                    <a:pt x="7087" y="21600"/>
                  </a:lnTo>
                  <a:lnTo>
                    <a:pt x="14513" y="21600"/>
                  </a:lnTo>
                  <a:lnTo>
                    <a:pt x="21600" y="0"/>
                  </a:lnTo>
                  <a:lnTo>
                    <a:pt x="0" y="0"/>
                  </a:lnTo>
                  <a:close/>
                </a:path>
              </a:pathLst>
            </a:custGeom>
            <a:solidFill>
              <a:srgbClr val="FFFF00"/>
            </a:solidFill>
            <a:ln w="19050">
              <a:solidFill>
                <a:srgbClr val="000000"/>
              </a:solidFill>
              <a:miter lim="800000"/>
              <a:headEnd/>
              <a:tailEnd/>
            </a:ln>
          </p:spPr>
          <p:txBody>
            <a:bodyPr wrap="none" lIns="36000" tIns="36000" rIns="36000" bIns="36000" anchor="ctr"/>
            <a:lstStyle/>
            <a:p>
              <a:endParaRPr lang="en-US"/>
            </a:p>
          </p:txBody>
        </p:sp>
        <p:sp>
          <p:nvSpPr>
            <p:cNvPr id="1195" name="Line 1102" hidden="1"/>
            <p:cNvSpPr>
              <a:spLocks noChangeShapeType="1"/>
            </p:cNvSpPr>
            <p:nvPr/>
          </p:nvSpPr>
          <p:spPr bwMode="auto">
            <a:xfrm>
              <a:off x="-1728" y="3143"/>
              <a:ext cx="77" cy="0"/>
            </a:xfrm>
            <a:prstGeom prst="line">
              <a:avLst/>
            </a:prstGeom>
            <a:noFill/>
            <a:ln w="19050">
              <a:solidFill>
                <a:srgbClr val="000000"/>
              </a:solidFill>
              <a:round/>
              <a:headEnd/>
              <a:tailEnd/>
            </a:ln>
          </p:spPr>
          <p:txBody>
            <a:bodyPr wrap="none" lIns="36000" tIns="36000" rIns="36000" bIns="36000" anchor="ctr"/>
            <a:lstStyle/>
            <a:p>
              <a:endParaRPr lang="en-US"/>
            </a:p>
          </p:txBody>
        </p:sp>
        <p:grpSp>
          <p:nvGrpSpPr>
            <p:cNvPr id="14" name="Group 1103" hidden="1"/>
            <p:cNvGrpSpPr>
              <a:grpSpLocks/>
            </p:cNvGrpSpPr>
            <p:nvPr/>
          </p:nvGrpSpPr>
          <p:grpSpPr bwMode="auto">
            <a:xfrm>
              <a:off x="-1728" y="3357"/>
              <a:ext cx="288" cy="288"/>
              <a:chOff x="2592" y="3744"/>
              <a:chExt cx="336" cy="288"/>
            </a:xfrm>
          </p:grpSpPr>
          <p:grpSp>
            <p:nvGrpSpPr>
              <p:cNvPr id="15" name="Group 1104" hidden="1"/>
              <p:cNvGrpSpPr>
                <a:grpSpLocks/>
              </p:cNvGrpSpPr>
              <p:nvPr/>
            </p:nvGrpSpPr>
            <p:grpSpPr bwMode="auto">
              <a:xfrm>
                <a:off x="2592" y="3744"/>
                <a:ext cx="336" cy="288"/>
                <a:chOff x="2592" y="3744"/>
                <a:chExt cx="336" cy="288"/>
              </a:xfrm>
            </p:grpSpPr>
            <p:sp>
              <p:nvSpPr>
                <p:cNvPr id="1199" name="Freeform 1105" hidden="1"/>
                <p:cNvSpPr>
                  <a:spLocks/>
                </p:cNvSpPr>
                <p:nvPr/>
              </p:nvSpPr>
              <p:spPr bwMode="auto">
                <a:xfrm>
                  <a:off x="2592" y="3744"/>
                  <a:ext cx="336" cy="288"/>
                </a:xfrm>
                <a:custGeom>
                  <a:avLst/>
                  <a:gdLst>
                    <a:gd name="T0" fmla="*/ 0 w 336"/>
                    <a:gd name="T1" fmla="*/ 288 h 288"/>
                    <a:gd name="T2" fmla="*/ 0 w 336"/>
                    <a:gd name="T3" fmla="*/ 0 h 288"/>
                    <a:gd name="T4" fmla="*/ 240 w 336"/>
                    <a:gd name="T5" fmla="*/ 0 h 288"/>
                    <a:gd name="T6" fmla="*/ 336 w 336"/>
                    <a:gd name="T7" fmla="*/ 96 h 288"/>
                    <a:gd name="T8" fmla="*/ 336 w 336"/>
                    <a:gd name="T9" fmla="*/ 288 h 288"/>
                    <a:gd name="T10" fmla="*/ 0 w 336"/>
                    <a:gd name="T11" fmla="*/ 288 h 2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288">
                      <a:moveTo>
                        <a:pt x="0" y="288"/>
                      </a:moveTo>
                      <a:lnTo>
                        <a:pt x="0" y="0"/>
                      </a:lnTo>
                      <a:lnTo>
                        <a:pt x="240" y="0"/>
                      </a:lnTo>
                      <a:lnTo>
                        <a:pt x="336" y="96"/>
                      </a:lnTo>
                      <a:lnTo>
                        <a:pt x="336" y="288"/>
                      </a:lnTo>
                      <a:lnTo>
                        <a:pt x="0" y="288"/>
                      </a:lnTo>
                      <a:close/>
                    </a:path>
                  </a:pathLst>
                </a:custGeom>
                <a:solidFill>
                  <a:srgbClr val="FFFFFF"/>
                </a:solidFill>
                <a:ln w="19050" cap="flat" cmpd="sng">
                  <a:solidFill>
                    <a:srgbClr val="000000"/>
                  </a:solidFill>
                  <a:prstDash val="solid"/>
                  <a:round/>
                  <a:headEnd type="none" w="med" len="med"/>
                  <a:tailEnd type="none" w="med" len="med"/>
                </a:ln>
              </p:spPr>
              <p:txBody>
                <a:bodyPr wrap="none" lIns="36000" tIns="36000" rIns="36000" bIns="36000" anchor="ctr"/>
                <a:lstStyle/>
                <a:p>
                  <a:endParaRPr lang="en-US"/>
                </a:p>
              </p:txBody>
            </p:sp>
            <p:sp>
              <p:nvSpPr>
                <p:cNvPr id="1200" name="Line 1106" hidden="1"/>
                <p:cNvSpPr>
                  <a:spLocks noChangeShapeType="1"/>
                </p:cNvSpPr>
                <p:nvPr/>
              </p:nvSpPr>
              <p:spPr bwMode="auto">
                <a:xfrm>
                  <a:off x="2648" y="3837"/>
                  <a:ext cx="136" cy="0"/>
                </a:xfrm>
                <a:prstGeom prst="line">
                  <a:avLst/>
                </a:prstGeom>
                <a:noFill/>
                <a:ln w="19050">
                  <a:solidFill>
                    <a:srgbClr val="000000"/>
                  </a:solidFill>
                  <a:round/>
                  <a:headEnd/>
                  <a:tailEnd/>
                </a:ln>
              </p:spPr>
              <p:txBody>
                <a:bodyPr wrap="none" lIns="36000" tIns="36000" rIns="36000" bIns="36000" anchor="ctr"/>
                <a:lstStyle/>
                <a:p>
                  <a:endParaRPr lang="en-US"/>
                </a:p>
              </p:txBody>
            </p:sp>
            <p:sp>
              <p:nvSpPr>
                <p:cNvPr id="1201" name="Line 1107" hidden="1"/>
                <p:cNvSpPr>
                  <a:spLocks noChangeShapeType="1"/>
                </p:cNvSpPr>
                <p:nvPr/>
              </p:nvSpPr>
              <p:spPr bwMode="auto">
                <a:xfrm>
                  <a:off x="2648" y="3942"/>
                  <a:ext cx="224" cy="0"/>
                </a:xfrm>
                <a:prstGeom prst="line">
                  <a:avLst/>
                </a:prstGeom>
                <a:noFill/>
                <a:ln w="19050">
                  <a:solidFill>
                    <a:srgbClr val="000000"/>
                  </a:solidFill>
                  <a:round/>
                  <a:headEnd/>
                  <a:tailEnd/>
                </a:ln>
              </p:spPr>
              <p:txBody>
                <a:bodyPr wrap="none" lIns="36000" tIns="36000" rIns="36000" bIns="36000" anchor="ctr"/>
                <a:lstStyle/>
                <a:p>
                  <a:endParaRPr lang="en-US"/>
                </a:p>
              </p:txBody>
            </p:sp>
          </p:grpSp>
          <p:sp>
            <p:nvSpPr>
              <p:cNvPr id="1198" name="Freeform 1108" hidden="1"/>
              <p:cNvSpPr>
                <a:spLocks/>
              </p:cNvSpPr>
              <p:nvPr/>
            </p:nvSpPr>
            <p:spPr bwMode="auto">
              <a:xfrm>
                <a:off x="2832" y="3744"/>
                <a:ext cx="96" cy="96"/>
              </a:xfrm>
              <a:custGeom>
                <a:avLst/>
                <a:gdLst>
                  <a:gd name="T0" fmla="*/ 0 w 96"/>
                  <a:gd name="T1" fmla="*/ 0 h 96"/>
                  <a:gd name="T2" fmla="*/ 0 w 96"/>
                  <a:gd name="T3" fmla="*/ 96 h 96"/>
                  <a:gd name="T4" fmla="*/ 96 w 96"/>
                  <a:gd name="T5" fmla="*/ 96 h 96"/>
                  <a:gd name="T6" fmla="*/ 0 60000 65536"/>
                  <a:gd name="T7" fmla="*/ 0 60000 65536"/>
                  <a:gd name="T8" fmla="*/ 0 60000 65536"/>
                </a:gdLst>
                <a:ahLst/>
                <a:cxnLst>
                  <a:cxn ang="T6">
                    <a:pos x="T0" y="T1"/>
                  </a:cxn>
                  <a:cxn ang="T7">
                    <a:pos x="T2" y="T3"/>
                  </a:cxn>
                  <a:cxn ang="T8">
                    <a:pos x="T4" y="T5"/>
                  </a:cxn>
                </a:cxnLst>
                <a:rect l="0" t="0" r="r" b="b"/>
                <a:pathLst>
                  <a:path w="96" h="96">
                    <a:moveTo>
                      <a:pt x="0" y="0"/>
                    </a:moveTo>
                    <a:lnTo>
                      <a:pt x="0" y="96"/>
                    </a:lnTo>
                    <a:lnTo>
                      <a:pt x="96" y="96"/>
                    </a:lnTo>
                  </a:path>
                </a:pathLst>
              </a:custGeom>
              <a:noFill/>
              <a:ln w="19050" cap="flat" cmpd="sng">
                <a:solidFill>
                  <a:srgbClr val="000000"/>
                </a:solidFill>
                <a:prstDash val="solid"/>
                <a:round/>
                <a:headEnd type="none" w="med" len="med"/>
                <a:tailEnd type="none" w="med" len="med"/>
              </a:ln>
            </p:spPr>
            <p:txBody>
              <a:bodyPr wrap="none" lIns="36000" tIns="36000" rIns="36000" bIns="36000" anchor="ctr"/>
              <a:lstStyle/>
              <a:p>
                <a:endParaRPr lang="en-US"/>
              </a:p>
            </p:txBody>
          </p:sp>
        </p:grpSp>
      </p:grpSp>
      <p:grpSp>
        <p:nvGrpSpPr>
          <p:cNvPr id="16" name="GotoExcelChart" hidden="1"/>
          <p:cNvGrpSpPr>
            <a:grpSpLocks/>
          </p:cNvGrpSpPr>
          <p:nvPr/>
        </p:nvGrpSpPr>
        <p:grpSpPr bwMode="auto">
          <a:xfrm>
            <a:off x="-1911350" y="5029200"/>
            <a:ext cx="911225" cy="914400"/>
            <a:chOff x="-1296" y="3168"/>
            <a:chExt cx="574" cy="576"/>
          </a:xfrm>
        </p:grpSpPr>
        <p:sp>
          <p:nvSpPr>
            <p:cNvPr id="1188" name="Rectangle 1110" hidden="1"/>
            <p:cNvSpPr>
              <a:spLocks noChangeArrowheads="1"/>
            </p:cNvSpPr>
            <p:nvPr/>
          </p:nvSpPr>
          <p:spPr bwMode="gray">
            <a:xfrm>
              <a:off x="-904" y="3298"/>
              <a:ext cx="103" cy="403"/>
            </a:xfrm>
            <a:prstGeom prst="rect">
              <a:avLst/>
            </a:prstGeom>
            <a:solidFill>
              <a:srgbClr val="00B481"/>
            </a:solidFill>
            <a:ln w="19050">
              <a:solidFill>
                <a:srgbClr val="00B481"/>
              </a:solidFill>
              <a:miter lim="800000"/>
              <a:headEnd/>
              <a:tailEnd/>
            </a:ln>
          </p:spPr>
          <p:txBody>
            <a:bodyPr lIns="35941" tIns="35941" rIns="35941" bIns="35941" anchor="ctr"/>
            <a:lstStyle/>
            <a:p>
              <a:pPr algn="ctr" eaLnBrk="0" hangingPunct="0"/>
              <a:endParaRPr lang="en-US" sz="1000">
                <a:solidFill>
                  <a:srgbClr val="FFFFFF"/>
                </a:solidFill>
                <a:latin typeface="Frutiger 45 Light" charset="0"/>
              </a:endParaRPr>
            </a:p>
          </p:txBody>
        </p:sp>
        <p:sp>
          <p:nvSpPr>
            <p:cNvPr id="1189" name="Rectangle 1111" hidden="1"/>
            <p:cNvSpPr>
              <a:spLocks noChangeArrowheads="1"/>
            </p:cNvSpPr>
            <p:nvPr/>
          </p:nvSpPr>
          <p:spPr bwMode="gray">
            <a:xfrm>
              <a:off x="-1075" y="3183"/>
              <a:ext cx="95" cy="518"/>
            </a:xfrm>
            <a:prstGeom prst="rect">
              <a:avLst/>
            </a:prstGeom>
            <a:solidFill>
              <a:srgbClr val="FFCC11"/>
            </a:solidFill>
            <a:ln w="19050">
              <a:solidFill>
                <a:srgbClr val="FFCC11"/>
              </a:solidFill>
              <a:miter lim="800000"/>
              <a:headEnd/>
              <a:tailEnd/>
            </a:ln>
          </p:spPr>
          <p:txBody>
            <a:bodyPr lIns="35941" tIns="35941" rIns="35941" bIns="35941" anchor="ctr"/>
            <a:lstStyle/>
            <a:p>
              <a:pPr algn="ctr" eaLnBrk="0" hangingPunct="0"/>
              <a:endParaRPr lang="en-US" sz="1000">
                <a:solidFill>
                  <a:srgbClr val="000000"/>
                </a:solidFill>
                <a:latin typeface="Frutiger 45 Light" charset="0"/>
              </a:endParaRPr>
            </a:p>
          </p:txBody>
        </p:sp>
        <p:sp>
          <p:nvSpPr>
            <p:cNvPr id="1190" name="Rectangle 1112" hidden="1"/>
            <p:cNvSpPr>
              <a:spLocks noChangeArrowheads="1"/>
            </p:cNvSpPr>
            <p:nvPr/>
          </p:nvSpPr>
          <p:spPr bwMode="gray">
            <a:xfrm>
              <a:off x="-1247" y="3561"/>
              <a:ext cx="101" cy="140"/>
            </a:xfrm>
            <a:prstGeom prst="rect">
              <a:avLst/>
            </a:prstGeom>
            <a:solidFill>
              <a:srgbClr val="265DCA"/>
            </a:solidFill>
            <a:ln w="19050">
              <a:solidFill>
                <a:srgbClr val="265DCA"/>
              </a:solidFill>
              <a:miter lim="800000"/>
              <a:headEnd/>
              <a:tailEnd/>
            </a:ln>
          </p:spPr>
          <p:txBody>
            <a:bodyPr lIns="35941" tIns="35941" rIns="35941" bIns="35941" anchor="ctr"/>
            <a:lstStyle/>
            <a:p>
              <a:pPr algn="ctr" eaLnBrk="0" hangingPunct="0"/>
              <a:endParaRPr lang="en-US" sz="1000">
                <a:solidFill>
                  <a:srgbClr val="FFFFFF"/>
                </a:solidFill>
                <a:latin typeface="Frutiger 45 Light" charset="0"/>
              </a:endParaRPr>
            </a:p>
          </p:txBody>
        </p:sp>
        <p:sp>
          <p:nvSpPr>
            <p:cNvPr id="1191" name="Freeform 1113" hidden="1"/>
            <p:cNvSpPr>
              <a:spLocks/>
            </p:cNvSpPr>
            <p:nvPr/>
          </p:nvSpPr>
          <p:spPr bwMode="auto">
            <a:xfrm>
              <a:off x="-1296" y="3168"/>
              <a:ext cx="528" cy="576"/>
            </a:xfrm>
            <a:custGeom>
              <a:avLst/>
              <a:gdLst>
                <a:gd name="T0" fmla="*/ 464574 w 336"/>
                <a:gd name="T1" fmla="*/ 8873 h 480"/>
                <a:gd name="T2" fmla="*/ 0 w 336"/>
                <a:gd name="T3" fmla="*/ 8873 h 480"/>
                <a:gd name="T4" fmla="*/ 0 w 336"/>
                <a:gd name="T5" fmla="*/ 0 h 480"/>
                <a:gd name="T6" fmla="*/ 0 60000 65536"/>
                <a:gd name="T7" fmla="*/ 0 60000 65536"/>
                <a:gd name="T8" fmla="*/ 0 60000 65536"/>
              </a:gdLst>
              <a:ahLst/>
              <a:cxnLst>
                <a:cxn ang="T6">
                  <a:pos x="T0" y="T1"/>
                </a:cxn>
                <a:cxn ang="T7">
                  <a:pos x="T2" y="T3"/>
                </a:cxn>
                <a:cxn ang="T8">
                  <a:pos x="T4" y="T5"/>
                </a:cxn>
              </a:cxnLst>
              <a:rect l="0" t="0" r="r" b="b"/>
              <a:pathLst>
                <a:path w="336" h="480">
                  <a:moveTo>
                    <a:pt x="336" y="480"/>
                  </a:moveTo>
                  <a:lnTo>
                    <a:pt x="0" y="480"/>
                  </a:lnTo>
                  <a:lnTo>
                    <a:pt x="0" y="0"/>
                  </a:lnTo>
                </a:path>
              </a:pathLst>
            </a:custGeom>
            <a:noFill/>
            <a:ln w="19050" cap="flat" cmpd="sng">
              <a:solidFill>
                <a:srgbClr val="000000"/>
              </a:solidFill>
              <a:prstDash val="solid"/>
              <a:round/>
              <a:headEnd type="none" w="med" len="med"/>
              <a:tailEnd type="none" w="med" len="med"/>
            </a:ln>
          </p:spPr>
          <p:txBody>
            <a:bodyPr wrap="none" lIns="36000" tIns="36000" rIns="36000" bIns="36000" anchor="ctr"/>
            <a:lstStyle/>
            <a:p>
              <a:endParaRPr lang="en-US"/>
            </a:p>
          </p:txBody>
        </p:sp>
        <p:sp>
          <p:nvSpPr>
            <p:cNvPr id="2" name="Text Box 1114" hidden="1"/>
            <p:cNvSpPr txBox="1">
              <a:spLocks noChangeArrowheads="1"/>
            </p:cNvSpPr>
            <p:nvPr/>
          </p:nvSpPr>
          <p:spPr bwMode="auto">
            <a:xfrm>
              <a:off x="-1232" y="3246"/>
              <a:ext cx="510" cy="446"/>
            </a:xfrm>
            <a:prstGeom prst="rect">
              <a:avLst/>
            </a:prstGeom>
            <a:noFill/>
            <a:ln>
              <a:noFill/>
            </a:ln>
            <a:extLst/>
          </p:spPr>
          <p:txBody>
            <a:bodyPr wrap="none" lIns="0" tIns="0" rIns="0" bIns="0" anchor="ctr">
              <a:spAutoFit/>
            </a:bodyPr>
            <a:lstStyle>
              <a:lvl1pPr eaLnBrk="0" hangingPunct="0">
                <a:defRPr sz="1500" b="1">
                  <a:solidFill>
                    <a:schemeClr val="bg1"/>
                  </a:solidFill>
                  <a:latin typeface="Arial" charset="0"/>
                  <a:ea typeface="ＭＳ Ｐゴシック" charset="0"/>
                  <a:cs typeface="ＭＳ Ｐゴシック" charset="0"/>
                </a:defRPr>
              </a:lvl1pPr>
              <a:lvl2pPr marL="742950" indent="-285750" eaLnBrk="0" hangingPunct="0">
                <a:defRPr sz="1500" b="1">
                  <a:solidFill>
                    <a:schemeClr val="bg1"/>
                  </a:solidFill>
                  <a:latin typeface="Arial" charset="0"/>
                  <a:ea typeface="ＭＳ Ｐゴシック" charset="0"/>
                </a:defRPr>
              </a:lvl2pPr>
              <a:lvl3pPr marL="1143000" indent="-228600" eaLnBrk="0" hangingPunct="0">
                <a:defRPr sz="1500" b="1">
                  <a:solidFill>
                    <a:schemeClr val="bg1"/>
                  </a:solidFill>
                  <a:latin typeface="Arial" charset="0"/>
                  <a:ea typeface="ＭＳ Ｐゴシック" charset="0"/>
                </a:defRPr>
              </a:lvl3pPr>
              <a:lvl4pPr marL="1600200" indent="-228600" eaLnBrk="0" hangingPunct="0">
                <a:defRPr sz="1500" b="1">
                  <a:solidFill>
                    <a:schemeClr val="bg1"/>
                  </a:solidFill>
                  <a:latin typeface="Arial" charset="0"/>
                  <a:ea typeface="ＭＳ Ｐゴシック" charset="0"/>
                </a:defRPr>
              </a:lvl4pPr>
              <a:lvl5pPr marL="2057400" indent="-228600" eaLnBrk="0" hangingPunct="0">
                <a:defRPr sz="1500" b="1">
                  <a:solidFill>
                    <a:schemeClr val="bg1"/>
                  </a:solidFill>
                  <a:latin typeface="Arial" charset="0"/>
                  <a:ea typeface="ＭＳ Ｐゴシック" charset="0"/>
                </a:defRPr>
              </a:lvl5pPr>
              <a:lvl6pPr marL="2514600" indent="-228600" eaLnBrk="0" fontAlgn="base" hangingPunct="0">
                <a:spcBef>
                  <a:spcPct val="50000"/>
                </a:spcBef>
                <a:spcAft>
                  <a:spcPct val="0"/>
                </a:spcAft>
                <a:defRPr sz="1500" b="1">
                  <a:solidFill>
                    <a:schemeClr val="bg1"/>
                  </a:solidFill>
                  <a:latin typeface="Arial" charset="0"/>
                  <a:ea typeface="ＭＳ Ｐゴシック" charset="0"/>
                </a:defRPr>
              </a:lvl6pPr>
              <a:lvl7pPr marL="2971800" indent="-228600" eaLnBrk="0" fontAlgn="base" hangingPunct="0">
                <a:spcBef>
                  <a:spcPct val="50000"/>
                </a:spcBef>
                <a:spcAft>
                  <a:spcPct val="0"/>
                </a:spcAft>
                <a:defRPr sz="1500" b="1">
                  <a:solidFill>
                    <a:schemeClr val="bg1"/>
                  </a:solidFill>
                  <a:latin typeface="Arial" charset="0"/>
                  <a:ea typeface="ＭＳ Ｐゴシック" charset="0"/>
                </a:defRPr>
              </a:lvl7pPr>
              <a:lvl8pPr marL="3429000" indent="-228600" eaLnBrk="0" fontAlgn="base" hangingPunct="0">
                <a:spcBef>
                  <a:spcPct val="50000"/>
                </a:spcBef>
                <a:spcAft>
                  <a:spcPct val="0"/>
                </a:spcAft>
                <a:defRPr sz="1500" b="1">
                  <a:solidFill>
                    <a:schemeClr val="bg1"/>
                  </a:solidFill>
                  <a:latin typeface="Arial" charset="0"/>
                  <a:ea typeface="ＭＳ Ｐゴシック" charset="0"/>
                </a:defRPr>
              </a:lvl8pPr>
              <a:lvl9pPr marL="3886200" indent="-228600" eaLnBrk="0" fontAlgn="base" hangingPunct="0">
                <a:spcBef>
                  <a:spcPct val="50000"/>
                </a:spcBef>
                <a:spcAft>
                  <a:spcPct val="0"/>
                </a:spcAft>
                <a:defRPr sz="1500" b="1">
                  <a:solidFill>
                    <a:schemeClr val="bg1"/>
                  </a:solidFill>
                  <a:latin typeface="Arial" charset="0"/>
                  <a:ea typeface="ＭＳ Ｐゴシック" charset="0"/>
                </a:defRPr>
              </a:lvl9pPr>
            </a:lstStyle>
            <a:p>
              <a:pPr algn="ctr">
                <a:lnSpc>
                  <a:spcPct val="80000"/>
                </a:lnSpc>
                <a:defRPr/>
              </a:pPr>
              <a:r>
                <a:rPr lang="en-GB" sz="5800" b="0" smtClean="0">
                  <a:solidFill>
                    <a:srgbClr val="000000"/>
                  </a:solidFill>
                  <a:latin typeface="Impact" charset="0"/>
                </a:rPr>
                <a:t>GO</a:t>
              </a:r>
            </a:p>
          </p:txBody>
        </p:sp>
      </p:grpSp>
      <p:grpSp>
        <p:nvGrpSpPr>
          <p:cNvPr id="17" name="MapTools" hidden="1"/>
          <p:cNvGrpSpPr>
            <a:grpSpLocks/>
          </p:cNvGrpSpPr>
          <p:nvPr/>
        </p:nvGrpSpPr>
        <p:grpSpPr bwMode="auto">
          <a:xfrm>
            <a:off x="-1454150" y="4572000"/>
            <a:ext cx="444500" cy="762000"/>
            <a:chOff x="816" y="1056"/>
            <a:chExt cx="1573" cy="2688"/>
          </a:xfrm>
        </p:grpSpPr>
        <p:sp>
          <p:nvSpPr>
            <p:cNvPr id="1160" name="Freeform 1116" hidden="1"/>
            <p:cNvSpPr>
              <a:spLocks/>
            </p:cNvSpPr>
            <p:nvPr/>
          </p:nvSpPr>
          <p:spPr bwMode="auto">
            <a:xfrm>
              <a:off x="1080" y="1056"/>
              <a:ext cx="455" cy="392"/>
            </a:xfrm>
            <a:custGeom>
              <a:avLst/>
              <a:gdLst>
                <a:gd name="T0" fmla="*/ 2147483647 w 35"/>
                <a:gd name="T1" fmla="*/ 2147483647 h 30"/>
                <a:gd name="T2" fmla="*/ 2147483647 w 35"/>
                <a:gd name="T3" fmla="*/ 2147483647 h 30"/>
                <a:gd name="T4" fmla="*/ 2147483647 w 35"/>
                <a:gd name="T5" fmla="*/ 2147483647 h 30"/>
                <a:gd name="T6" fmla="*/ 2147483647 w 35"/>
                <a:gd name="T7" fmla="*/ 2147483647 h 30"/>
                <a:gd name="T8" fmla="*/ 2147483647 w 35"/>
                <a:gd name="T9" fmla="*/ 2147483647 h 30"/>
                <a:gd name="T10" fmla="*/ 2147483647 w 35"/>
                <a:gd name="T11" fmla="*/ 2147483647 h 30"/>
                <a:gd name="T12" fmla="*/ 2147483647 w 35"/>
                <a:gd name="T13" fmla="*/ 2147483647 h 30"/>
                <a:gd name="T14" fmla="*/ 2147483647 w 35"/>
                <a:gd name="T15" fmla="*/ 2147483647 h 30"/>
                <a:gd name="T16" fmla="*/ 2147483647 w 35"/>
                <a:gd name="T17" fmla="*/ 0 h 30"/>
                <a:gd name="T18" fmla="*/ 2147483647 w 35"/>
                <a:gd name="T19" fmla="*/ 0 h 30"/>
                <a:gd name="T20" fmla="*/ 2147483647 w 35"/>
                <a:gd name="T21" fmla="*/ 2147483647 h 30"/>
                <a:gd name="T22" fmla="*/ 2147483647 w 35"/>
                <a:gd name="T23" fmla="*/ 2147483647 h 30"/>
                <a:gd name="T24" fmla="*/ 2147483647 w 35"/>
                <a:gd name="T25" fmla="*/ 2147483647 h 30"/>
                <a:gd name="T26" fmla="*/ 2147483647 w 35"/>
                <a:gd name="T27" fmla="*/ 2147483647 h 30"/>
                <a:gd name="T28" fmla="*/ 2147483647 w 35"/>
                <a:gd name="T29" fmla="*/ 2147483647 h 30"/>
                <a:gd name="T30" fmla="*/ 2147483647 w 35"/>
                <a:gd name="T31" fmla="*/ 2147483647 h 30"/>
                <a:gd name="T32" fmla="*/ 2147483647 w 35"/>
                <a:gd name="T33" fmla="*/ 2147483647 h 30"/>
                <a:gd name="T34" fmla="*/ 2147483647 w 35"/>
                <a:gd name="T35" fmla="*/ 2147483647 h 30"/>
                <a:gd name="T36" fmla="*/ 2147483647 w 35"/>
                <a:gd name="T37" fmla="*/ 2147483647 h 30"/>
                <a:gd name="T38" fmla="*/ 2147483647 w 35"/>
                <a:gd name="T39" fmla="*/ 2147483647 h 30"/>
                <a:gd name="T40" fmla="*/ 2147483647 w 35"/>
                <a:gd name="T41" fmla="*/ 2147483647 h 30"/>
                <a:gd name="T42" fmla="*/ 2147483647 w 35"/>
                <a:gd name="T43" fmla="*/ 2147483647 h 30"/>
                <a:gd name="T44" fmla="*/ 2147483647 w 35"/>
                <a:gd name="T45" fmla="*/ 2147483647 h 30"/>
                <a:gd name="T46" fmla="*/ 2147483647 w 35"/>
                <a:gd name="T47" fmla="*/ 2147483647 h 30"/>
                <a:gd name="T48" fmla="*/ 2147483647 w 35"/>
                <a:gd name="T49" fmla="*/ 2147483647 h 30"/>
                <a:gd name="T50" fmla="*/ 2147483647 w 35"/>
                <a:gd name="T51" fmla="*/ 2147483647 h 30"/>
                <a:gd name="T52" fmla="*/ 2147483647 w 35"/>
                <a:gd name="T53" fmla="*/ 2147483647 h 30"/>
                <a:gd name="T54" fmla="*/ 2147483647 w 35"/>
                <a:gd name="T55" fmla="*/ 2147483647 h 30"/>
                <a:gd name="T56" fmla="*/ 2147483647 w 35"/>
                <a:gd name="T57" fmla="*/ 2147483647 h 30"/>
                <a:gd name="T58" fmla="*/ 2147483647 w 35"/>
                <a:gd name="T59" fmla="*/ 2147483647 h 30"/>
                <a:gd name="T60" fmla="*/ 2147483647 w 35"/>
                <a:gd name="T61" fmla="*/ 2147483647 h 30"/>
                <a:gd name="T62" fmla="*/ 2147483647 w 35"/>
                <a:gd name="T63" fmla="*/ 2147483647 h 30"/>
                <a:gd name="T64" fmla="*/ 2147483647 w 35"/>
                <a:gd name="T65" fmla="*/ 2147483647 h 30"/>
                <a:gd name="T66" fmla="*/ 2147483647 w 35"/>
                <a:gd name="T67" fmla="*/ 2147483647 h 30"/>
                <a:gd name="T68" fmla="*/ 2147483647 w 35"/>
                <a:gd name="T69" fmla="*/ 2147483647 h 30"/>
                <a:gd name="T70" fmla="*/ 2147483647 w 35"/>
                <a:gd name="T71" fmla="*/ 2147483647 h 30"/>
                <a:gd name="T72" fmla="*/ 2147483647 w 35"/>
                <a:gd name="T73" fmla="*/ 2147483647 h 30"/>
                <a:gd name="T74" fmla="*/ 2147483647 w 35"/>
                <a:gd name="T75" fmla="*/ 2147483647 h 30"/>
                <a:gd name="T76" fmla="*/ 2147483647 w 35"/>
                <a:gd name="T77" fmla="*/ 2147483647 h 30"/>
                <a:gd name="T78" fmla="*/ 2147483647 w 35"/>
                <a:gd name="T79" fmla="*/ 2147483647 h 30"/>
                <a:gd name="T80" fmla="*/ 2147483647 w 35"/>
                <a:gd name="T81" fmla="*/ 2147483647 h 30"/>
                <a:gd name="T82" fmla="*/ 2147483647 w 35"/>
                <a:gd name="T83" fmla="*/ 2147483647 h 30"/>
                <a:gd name="T84" fmla="*/ 2147483647 w 35"/>
                <a:gd name="T85" fmla="*/ 2147483647 h 30"/>
                <a:gd name="T86" fmla="*/ 2147483647 w 35"/>
                <a:gd name="T87" fmla="*/ 2147483647 h 30"/>
                <a:gd name="T88" fmla="*/ 2147483647 w 35"/>
                <a:gd name="T89" fmla="*/ 2147483647 h 30"/>
                <a:gd name="T90" fmla="*/ 2147483647 w 35"/>
                <a:gd name="T91" fmla="*/ 2147483647 h 30"/>
                <a:gd name="T92" fmla="*/ 2147483647 w 35"/>
                <a:gd name="T93" fmla="*/ 2147483647 h 30"/>
                <a:gd name="T94" fmla="*/ 2147483647 w 35"/>
                <a:gd name="T95" fmla="*/ 2147483647 h 30"/>
                <a:gd name="T96" fmla="*/ 2147483647 w 35"/>
                <a:gd name="T97" fmla="*/ 2147483647 h 30"/>
                <a:gd name="T98" fmla="*/ 2147483647 w 35"/>
                <a:gd name="T99" fmla="*/ 2147483647 h 30"/>
                <a:gd name="T100" fmla="*/ 2147483647 w 35"/>
                <a:gd name="T101" fmla="*/ 2147483647 h 30"/>
                <a:gd name="T102" fmla="*/ 2147483647 w 35"/>
                <a:gd name="T103" fmla="*/ 2147483647 h 3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5" h="30">
                  <a:moveTo>
                    <a:pt x="5" y="1"/>
                  </a:moveTo>
                  <a:lnTo>
                    <a:pt x="4" y="2"/>
                  </a:lnTo>
                  <a:lnTo>
                    <a:pt x="5" y="4"/>
                  </a:lnTo>
                  <a:lnTo>
                    <a:pt x="5" y="5"/>
                  </a:lnTo>
                  <a:lnTo>
                    <a:pt x="4" y="6"/>
                  </a:lnTo>
                  <a:lnTo>
                    <a:pt x="4" y="7"/>
                  </a:lnTo>
                  <a:lnTo>
                    <a:pt x="5" y="8"/>
                  </a:lnTo>
                  <a:lnTo>
                    <a:pt x="6" y="8"/>
                  </a:lnTo>
                  <a:lnTo>
                    <a:pt x="6" y="6"/>
                  </a:lnTo>
                  <a:lnTo>
                    <a:pt x="5" y="5"/>
                  </a:lnTo>
                  <a:lnTo>
                    <a:pt x="5" y="4"/>
                  </a:lnTo>
                  <a:lnTo>
                    <a:pt x="7" y="3"/>
                  </a:lnTo>
                  <a:lnTo>
                    <a:pt x="9" y="2"/>
                  </a:lnTo>
                  <a:lnTo>
                    <a:pt x="8" y="1"/>
                  </a:lnTo>
                  <a:lnTo>
                    <a:pt x="8" y="0"/>
                  </a:lnTo>
                  <a:lnTo>
                    <a:pt x="9" y="0"/>
                  </a:lnTo>
                  <a:lnTo>
                    <a:pt x="10" y="2"/>
                  </a:lnTo>
                  <a:lnTo>
                    <a:pt x="13" y="3"/>
                  </a:lnTo>
                  <a:lnTo>
                    <a:pt x="14" y="4"/>
                  </a:lnTo>
                  <a:lnTo>
                    <a:pt x="14" y="5"/>
                  </a:lnTo>
                  <a:lnTo>
                    <a:pt x="19" y="4"/>
                  </a:lnTo>
                  <a:lnTo>
                    <a:pt x="20" y="5"/>
                  </a:lnTo>
                  <a:lnTo>
                    <a:pt x="21" y="5"/>
                  </a:lnTo>
                  <a:lnTo>
                    <a:pt x="23" y="5"/>
                  </a:lnTo>
                  <a:lnTo>
                    <a:pt x="24" y="5"/>
                  </a:lnTo>
                  <a:lnTo>
                    <a:pt x="25" y="5"/>
                  </a:lnTo>
                  <a:lnTo>
                    <a:pt x="25" y="4"/>
                  </a:lnTo>
                  <a:lnTo>
                    <a:pt x="24" y="4"/>
                  </a:lnTo>
                  <a:lnTo>
                    <a:pt x="29" y="4"/>
                  </a:lnTo>
                  <a:lnTo>
                    <a:pt x="29" y="5"/>
                  </a:lnTo>
                  <a:lnTo>
                    <a:pt x="27" y="5"/>
                  </a:lnTo>
                  <a:lnTo>
                    <a:pt x="28" y="5"/>
                  </a:lnTo>
                  <a:lnTo>
                    <a:pt x="29" y="6"/>
                  </a:lnTo>
                  <a:lnTo>
                    <a:pt x="30" y="6"/>
                  </a:lnTo>
                  <a:lnTo>
                    <a:pt x="32" y="8"/>
                  </a:lnTo>
                  <a:lnTo>
                    <a:pt x="33" y="9"/>
                  </a:lnTo>
                  <a:lnTo>
                    <a:pt x="32" y="10"/>
                  </a:lnTo>
                  <a:lnTo>
                    <a:pt x="33" y="10"/>
                  </a:lnTo>
                  <a:lnTo>
                    <a:pt x="34" y="10"/>
                  </a:lnTo>
                  <a:lnTo>
                    <a:pt x="35" y="10"/>
                  </a:lnTo>
                  <a:lnTo>
                    <a:pt x="35" y="11"/>
                  </a:lnTo>
                  <a:lnTo>
                    <a:pt x="33" y="12"/>
                  </a:lnTo>
                  <a:lnTo>
                    <a:pt x="33" y="13"/>
                  </a:lnTo>
                  <a:lnTo>
                    <a:pt x="34" y="13"/>
                  </a:lnTo>
                  <a:lnTo>
                    <a:pt x="32" y="14"/>
                  </a:lnTo>
                  <a:lnTo>
                    <a:pt x="32" y="15"/>
                  </a:lnTo>
                  <a:lnTo>
                    <a:pt x="31" y="16"/>
                  </a:lnTo>
                  <a:lnTo>
                    <a:pt x="33" y="18"/>
                  </a:lnTo>
                  <a:lnTo>
                    <a:pt x="33" y="19"/>
                  </a:lnTo>
                  <a:lnTo>
                    <a:pt x="32" y="20"/>
                  </a:lnTo>
                  <a:lnTo>
                    <a:pt x="31" y="20"/>
                  </a:lnTo>
                  <a:lnTo>
                    <a:pt x="30" y="21"/>
                  </a:lnTo>
                  <a:lnTo>
                    <a:pt x="28" y="21"/>
                  </a:lnTo>
                  <a:lnTo>
                    <a:pt x="27" y="22"/>
                  </a:lnTo>
                  <a:lnTo>
                    <a:pt x="26" y="22"/>
                  </a:lnTo>
                  <a:lnTo>
                    <a:pt x="24" y="21"/>
                  </a:lnTo>
                  <a:lnTo>
                    <a:pt x="22" y="21"/>
                  </a:lnTo>
                  <a:lnTo>
                    <a:pt x="23" y="22"/>
                  </a:lnTo>
                  <a:lnTo>
                    <a:pt x="24" y="22"/>
                  </a:lnTo>
                  <a:lnTo>
                    <a:pt x="24" y="24"/>
                  </a:lnTo>
                  <a:lnTo>
                    <a:pt x="24" y="25"/>
                  </a:lnTo>
                  <a:lnTo>
                    <a:pt x="26" y="26"/>
                  </a:lnTo>
                  <a:lnTo>
                    <a:pt x="24" y="27"/>
                  </a:lnTo>
                  <a:lnTo>
                    <a:pt x="24" y="28"/>
                  </a:lnTo>
                  <a:lnTo>
                    <a:pt x="21" y="29"/>
                  </a:lnTo>
                  <a:lnTo>
                    <a:pt x="20" y="30"/>
                  </a:lnTo>
                  <a:lnTo>
                    <a:pt x="18" y="30"/>
                  </a:lnTo>
                  <a:lnTo>
                    <a:pt x="17" y="28"/>
                  </a:lnTo>
                  <a:lnTo>
                    <a:pt x="16" y="26"/>
                  </a:lnTo>
                  <a:lnTo>
                    <a:pt x="15" y="25"/>
                  </a:lnTo>
                  <a:lnTo>
                    <a:pt x="16" y="23"/>
                  </a:lnTo>
                  <a:lnTo>
                    <a:pt x="15" y="22"/>
                  </a:lnTo>
                  <a:lnTo>
                    <a:pt x="15" y="21"/>
                  </a:lnTo>
                  <a:lnTo>
                    <a:pt x="14" y="20"/>
                  </a:lnTo>
                  <a:lnTo>
                    <a:pt x="15" y="18"/>
                  </a:lnTo>
                  <a:lnTo>
                    <a:pt x="15" y="16"/>
                  </a:lnTo>
                  <a:lnTo>
                    <a:pt x="13" y="16"/>
                  </a:lnTo>
                  <a:lnTo>
                    <a:pt x="12" y="16"/>
                  </a:lnTo>
                  <a:lnTo>
                    <a:pt x="10" y="16"/>
                  </a:lnTo>
                  <a:lnTo>
                    <a:pt x="9" y="14"/>
                  </a:lnTo>
                  <a:lnTo>
                    <a:pt x="7" y="13"/>
                  </a:lnTo>
                  <a:lnTo>
                    <a:pt x="5" y="14"/>
                  </a:lnTo>
                  <a:lnTo>
                    <a:pt x="4" y="13"/>
                  </a:lnTo>
                  <a:lnTo>
                    <a:pt x="3" y="13"/>
                  </a:lnTo>
                  <a:lnTo>
                    <a:pt x="3" y="10"/>
                  </a:lnTo>
                  <a:lnTo>
                    <a:pt x="2" y="9"/>
                  </a:lnTo>
                  <a:lnTo>
                    <a:pt x="1" y="8"/>
                  </a:lnTo>
                  <a:lnTo>
                    <a:pt x="0" y="8"/>
                  </a:lnTo>
                  <a:lnTo>
                    <a:pt x="1" y="7"/>
                  </a:lnTo>
                  <a:lnTo>
                    <a:pt x="1" y="5"/>
                  </a:lnTo>
                  <a:lnTo>
                    <a:pt x="2" y="4"/>
                  </a:lnTo>
                  <a:lnTo>
                    <a:pt x="4" y="1"/>
                  </a:lnTo>
                  <a:lnTo>
                    <a:pt x="5" y="1"/>
                  </a:lnTo>
                </a:path>
              </a:pathLst>
            </a:custGeom>
            <a:solidFill>
              <a:srgbClr val="D4D4D4"/>
            </a:solidFill>
            <a:ln w="9525">
              <a:noFill/>
              <a:round/>
              <a:headEnd/>
              <a:tailEnd/>
            </a:ln>
          </p:spPr>
          <p:txBody>
            <a:bodyPr/>
            <a:lstStyle/>
            <a:p>
              <a:endParaRPr lang="en-US"/>
            </a:p>
          </p:txBody>
        </p:sp>
        <p:sp>
          <p:nvSpPr>
            <p:cNvPr id="1161" name="Freeform 1117" hidden="1"/>
            <p:cNvSpPr>
              <a:spLocks/>
            </p:cNvSpPr>
            <p:nvPr/>
          </p:nvSpPr>
          <p:spPr bwMode="auto">
            <a:xfrm>
              <a:off x="827" y="1426"/>
              <a:ext cx="185" cy="218"/>
            </a:xfrm>
            <a:custGeom>
              <a:avLst/>
              <a:gdLst>
                <a:gd name="T0" fmla="*/ 2147483647 w 14"/>
                <a:gd name="T1" fmla="*/ 2147483647 h 17"/>
                <a:gd name="T2" fmla="*/ 2147483647 w 14"/>
                <a:gd name="T3" fmla="*/ 2147483647 h 17"/>
                <a:gd name="T4" fmla="*/ 2147483647 w 14"/>
                <a:gd name="T5" fmla="*/ 2147483647 h 17"/>
                <a:gd name="T6" fmla="*/ 2147483647 w 14"/>
                <a:gd name="T7" fmla="*/ 2147483647 h 17"/>
                <a:gd name="T8" fmla="*/ 2147483647 w 14"/>
                <a:gd name="T9" fmla="*/ 2147483647 h 17"/>
                <a:gd name="T10" fmla="*/ 2147483647 w 14"/>
                <a:gd name="T11" fmla="*/ 2147483647 h 17"/>
                <a:gd name="T12" fmla="*/ 2147483647 w 14"/>
                <a:gd name="T13" fmla="*/ 2147483647 h 17"/>
                <a:gd name="T14" fmla="*/ 2147483647 w 14"/>
                <a:gd name="T15" fmla="*/ 0 h 17"/>
                <a:gd name="T16" fmla="*/ 2147483647 w 14"/>
                <a:gd name="T17" fmla="*/ 2147483647 h 17"/>
                <a:gd name="T18" fmla="*/ 2147483647 w 14"/>
                <a:gd name="T19" fmla="*/ 2147483647 h 17"/>
                <a:gd name="T20" fmla="*/ 2147483647 w 14"/>
                <a:gd name="T21" fmla="*/ 2147483647 h 17"/>
                <a:gd name="T22" fmla="*/ 2147483647 w 14"/>
                <a:gd name="T23" fmla="*/ 2147483647 h 17"/>
                <a:gd name="T24" fmla="*/ 2147483647 w 14"/>
                <a:gd name="T25" fmla="*/ 2147483647 h 17"/>
                <a:gd name="T26" fmla="*/ 2147483647 w 14"/>
                <a:gd name="T27" fmla="*/ 2147483647 h 17"/>
                <a:gd name="T28" fmla="*/ 0 w 14"/>
                <a:gd name="T29" fmla="*/ 2147483647 h 17"/>
                <a:gd name="T30" fmla="*/ 0 w 14"/>
                <a:gd name="T31" fmla="*/ 2147483647 h 17"/>
                <a:gd name="T32" fmla="*/ 2147483647 w 14"/>
                <a:gd name="T33" fmla="*/ 2147483647 h 17"/>
                <a:gd name="T34" fmla="*/ 2147483647 w 14"/>
                <a:gd name="T35" fmla="*/ 2147483647 h 17"/>
                <a:gd name="T36" fmla="*/ 2147483647 w 14"/>
                <a:gd name="T37" fmla="*/ 2147483647 h 17"/>
                <a:gd name="T38" fmla="*/ 2147483647 w 14"/>
                <a:gd name="T39" fmla="*/ 2147483647 h 17"/>
                <a:gd name="T40" fmla="*/ 2147483647 w 14"/>
                <a:gd name="T41" fmla="*/ 2147483647 h 17"/>
                <a:gd name="T42" fmla="*/ 2147483647 w 14"/>
                <a:gd name="T43" fmla="*/ 2147483647 h 17"/>
                <a:gd name="T44" fmla="*/ 0 w 14"/>
                <a:gd name="T45" fmla="*/ 2147483647 h 17"/>
                <a:gd name="T46" fmla="*/ 2147483647 w 14"/>
                <a:gd name="T47" fmla="*/ 2147483647 h 17"/>
                <a:gd name="T48" fmla="*/ 2147483647 w 14"/>
                <a:gd name="T49" fmla="*/ 2147483647 h 17"/>
                <a:gd name="T50" fmla="*/ 2147483647 w 14"/>
                <a:gd name="T51" fmla="*/ 2147483647 h 17"/>
                <a:gd name="T52" fmla="*/ 2147483647 w 14"/>
                <a:gd name="T53" fmla="*/ 2147483647 h 17"/>
                <a:gd name="T54" fmla="*/ 2147483647 w 14"/>
                <a:gd name="T55" fmla="*/ 2147483647 h 17"/>
                <a:gd name="T56" fmla="*/ 2147483647 w 14"/>
                <a:gd name="T57" fmla="*/ 2147483647 h 17"/>
                <a:gd name="T58" fmla="*/ 2147483647 w 14"/>
                <a:gd name="T59" fmla="*/ 2147483647 h 17"/>
                <a:gd name="T60" fmla="*/ 2147483647 w 14"/>
                <a:gd name="T61" fmla="*/ 2147483647 h 17"/>
                <a:gd name="T62" fmla="*/ 2147483647 w 14"/>
                <a:gd name="T63" fmla="*/ 2147483647 h 17"/>
                <a:gd name="T64" fmla="*/ 2147483647 w 14"/>
                <a:gd name="T65" fmla="*/ 2147483647 h 17"/>
                <a:gd name="T66" fmla="*/ 2147483647 w 14"/>
                <a:gd name="T67" fmla="*/ 2147483647 h 17"/>
                <a:gd name="T68" fmla="*/ 2147483647 w 14"/>
                <a:gd name="T69" fmla="*/ 2147483647 h 17"/>
                <a:gd name="T70" fmla="*/ 2147483647 w 14"/>
                <a:gd name="T71" fmla="*/ 2147483647 h 17"/>
                <a:gd name="T72" fmla="*/ 2147483647 w 14"/>
                <a:gd name="T73" fmla="*/ 2147483647 h 17"/>
                <a:gd name="T74" fmla="*/ 2147483647 w 14"/>
                <a:gd name="T75" fmla="*/ 2147483647 h 17"/>
                <a:gd name="T76" fmla="*/ 2147483647 w 14"/>
                <a:gd name="T77" fmla="*/ 2147483647 h 17"/>
                <a:gd name="T78" fmla="*/ 2147483647 w 14"/>
                <a:gd name="T79" fmla="*/ 2147483647 h 17"/>
                <a:gd name="T80" fmla="*/ 2147483647 w 14"/>
                <a:gd name="T81" fmla="*/ 2147483647 h 17"/>
                <a:gd name="T82" fmla="*/ 2147483647 w 14"/>
                <a:gd name="T83" fmla="*/ 2147483647 h 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 h="17">
                  <a:moveTo>
                    <a:pt x="14" y="4"/>
                  </a:moveTo>
                  <a:lnTo>
                    <a:pt x="12" y="3"/>
                  </a:lnTo>
                  <a:lnTo>
                    <a:pt x="9" y="3"/>
                  </a:lnTo>
                  <a:lnTo>
                    <a:pt x="9" y="2"/>
                  </a:lnTo>
                  <a:lnTo>
                    <a:pt x="8" y="2"/>
                  </a:lnTo>
                  <a:lnTo>
                    <a:pt x="6" y="1"/>
                  </a:lnTo>
                  <a:lnTo>
                    <a:pt x="5" y="0"/>
                  </a:lnTo>
                  <a:lnTo>
                    <a:pt x="3" y="2"/>
                  </a:lnTo>
                  <a:lnTo>
                    <a:pt x="2" y="2"/>
                  </a:lnTo>
                  <a:lnTo>
                    <a:pt x="2" y="3"/>
                  </a:lnTo>
                  <a:lnTo>
                    <a:pt x="1" y="5"/>
                  </a:lnTo>
                  <a:lnTo>
                    <a:pt x="1" y="6"/>
                  </a:lnTo>
                  <a:lnTo>
                    <a:pt x="0" y="6"/>
                  </a:lnTo>
                  <a:lnTo>
                    <a:pt x="0" y="10"/>
                  </a:lnTo>
                  <a:lnTo>
                    <a:pt x="1" y="11"/>
                  </a:lnTo>
                  <a:lnTo>
                    <a:pt x="2" y="9"/>
                  </a:lnTo>
                  <a:lnTo>
                    <a:pt x="2" y="10"/>
                  </a:lnTo>
                  <a:lnTo>
                    <a:pt x="2" y="12"/>
                  </a:lnTo>
                  <a:lnTo>
                    <a:pt x="1" y="13"/>
                  </a:lnTo>
                  <a:lnTo>
                    <a:pt x="1" y="14"/>
                  </a:lnTo>
                  <a:lnTo>
                    <a:pt x="0" y="14"/>
                  </a:lnTo>
                  <a:lnTo>
                    <a:pt x="1" y="15"/>
                  </a:lnTo>
                  <a:lnTo>
                    <a:pt x="2" y="15"/>
                  </a:lnTo>
                  <a:lnTo>
                    <a:pt x="2" y="16"/>
                  </a:lnTo>
                  <a:lnTo>
                    <a:pt x="3" y="16"/>
                  </a:lnTo>
                  <a:lnTo>
                    <a:pt x="3" y="17"/>
                  </a:lnTo>
                  <a:lnTo>
                    <a:pt x="4" y="16"/>
                  </a:lnTo>
                  <a:lnTo>
                    <a:pt x="5" y="16"/>
                  </a:lnTo>
                  <a:lnTo>
                    <a:pt x="5" y="14"/>
                  </a:lnTo>
                  <a:lnTo>
                    <a:pt x="6" y="13"/>
                  </a:lnTo>
                  <a:lnTo>
                    <a:pt x="7" y="13"/>
                  </a:lnTo>
                  <a:lnTo>
                    <a:pt x="7" y="12"/>
                  </a:lnTo>
                  <a:lnTo>
                    <a:pt x="11" y="10"/>
                  </a:lnTo>
                  <a:lnTo>
                    <a:pt x="13" y="8"/>
                  </a:lnTo>
                  <a:lnTo>
                    <a:pt x="14" y="6"/>
                  </a:lnTo>
                  <a:lnTo>
                    <a:pt x="13" y="4"/>
                  </a:lnTo>
                  <a:lnTo>
                    <a:pt x="14" y="4"/>
                  </a:lnTo>
                </a:path>
              </a:pathLst>
            </a:custGeom>
            <a:solidFill>
              <a:srgbClr val="D4D4D4"/>
            </a:solidFill>
            <a:ln w="9525" cap="flat" cmpd="sng">
              <a:noFill/>
              <a:prstDash val="solid"/>
              <a:round/>
              <a:headEnd type="none" w="med" len="med"/>
              <a:tailEnd type="none" w="med" len="med"/>
            </a:ln>
          </p:spPr>
          <p:txBody>
            <a:bodyPr/>
            <a:lstStyle/>
            <a:p>
              <a:endParaRPr lang="en-US"/>
            </a:p>
          </p:txBody>
        </p:sp>
        <p:sp>
          <p:nvSpPr>
            <p:cNvPr id="1162" name="Freeform 1118" hidden="1"/>
            <p:cNvSpPr>
              <a:spLocks/>
            </p:cNvSpPr>
            <p:nvPr/>
          </p:nvSpPr>
          <p:spPr bwMode="auto">
            <a:xfrm>
              <a:off x="1445" y="2131"/>
              <a:ext cx="275" cy="302"/>
            </a:xfrm>
            <a:custGeom>
              <a:avLst/>
              <a:gdLst>
                <a:gd name="T0" fmla="*/ 0 w 21"/>
                <a:gd name="T1" fmla="*/ 2147483647 h 23"/>
                <a:gd name="T2" fmla="*/ 2147483647 w 21"/>
                <a:gd name="T3" fmla="*/ 2147483647 h 23"/>
                <a:gd name="T4" fmla="*/ 2147483647 w 21"/>
                <a:gd name="T5" fmla="*/ 2147483647 h 23"/>
                <a:gd name="T6" fmla="*/ 2147483647 w 21"/>
                <a:gd name="T7" fmla="*/ 2147483647 h 23"/>
                <a:gd name="T8" fmla="*/ 2147483647 w 21"/>
                <a:gd name="T9" fmla="*/ 2147483647 h 23"/>
                <a:gd name="T10" fmla="*/ 2147483647 w 21"/>
                <a:gd name="T11" fmla="*/ 0 h 23"/>
                <a:gd name="T12" fmla="*/ 2147483647 w 21"/>
                <a:gd name="T13" fmla="*/ 0 h 23"/>
                <a:gd name="T14" fmla="*/ 2147483647 w 21"/>
                <a:gd name="T15" fmla="*/ 2147483647 h 23"/>
                <a:gd name="T16" fmla="*/ 2147483647 w 21"/>
                <a:gd name="T17" fmla="*/ 2147483647 h 23"/>
                <a:gd name="T18" fmla="*/ 2147483647 w 21"/>
                <a:gd name="T19" fmla="*/ 2147483647 h 23"/>
                <a:gd name="T20" fmla="*/ 2147483647 w 21"/>
                <a:gd name="T21" fmla="*/ 2147483647 h 23"/>
                <a:gd name="T22" fmla="*/ 2147483647 w 21"/>
                <a:gd name="T23" fmla="*/ 2147483647 h 23"/>
                <a:gd name="T24" fmla="*/ 2147483647 w 21"/>
                <a:gd name="T25" fmla="*/ 2147483647 h 23"/>
                <a:gd name="T26" fmla="*/ 2147483647 w 21"/>
                <a:gd name="T27" fmla="*/ 2147483647 h 23"/>
                <a:gd name="T28" fmla="*/ 2147483647 w 21"/>
                <a:gd name="T29" fmla="*/ 2147483647 h 23"/>
                <a:gd name="T30" fmla="*/ 2147483647 w 21"/>
                <a:gd name="T31" fmla="*/ 2147483647 h 23"/>
                <a:gd name="T32" fmla="*/ 2147483647 w 21"/>
                <a:gd name="T33" fmla="*/ 2147483647 h 23"/>
                <a:gd name="T34" fmla="*/ 2147483647 w 21"/>
                <a:gd name="T35" fmla="*/ 2147483647 h 23"/>
                <a:gd name="T36" fmla="*/ 2147483647 w 21"/>
                <a:gd name="T37" fmla="*/ 2147483647 h 23"/>
                <a:gd name="T38" fmla="*/ 2147483647 w 21"/>
                <a:gd name="T39" fmla="*/ 2147483647 h 23"/>
                <a:gd name="T40" fmla="*/ 2147483647 w 21"/>
                <a:gd name="T41" fmla="*/ 2147483647 h 23"/>
                <a:gd name="T42" fmla="*/ 2147483647 w 21"/>
                <a:gd name="T43" fmla="*/ 2147483647 h 23"/>
                <a:gd name="T44" fmla="*/ 2147483647 w 21"/>
                <a:gd name="T45" fmla="*/ 2147483647 h 23"/>
                <a:gd name="T46" fmla="*/ 2147483647 w 21"/>
                <a:gd name="T47" fmla="*/ 2147483647 h 23"/>
                <a:gd name="T48" fmla="*/ 2147483647 w 21"/>
                <a:gd name="T49" fmla="*/ 2147483647 h 23"/>
                <a:gd name="T50" fmla="*/ 2147483647 w 21"/>
                <a:gd name="T51" fmla="*/ 2147483647 h 23"/>
                <a:gd name="T52" fmla="*/ 2147483647 w 21"/>
                <a:gd name="T53" fmla="*/ 2147483647 h 23"/>
                <a:gd name="T54" fmla="*/ 2147483647 w 21"/>
                <a:gd name="T55" fmla="*/ 2147483647 h 23"/>
                <a:gd name="T56" fmla="*/ 2147483647 w 21"/>
                <a:gd name="T57" fmla="*/ 2147483647 h 23"/>
                <a:gd name="T58" fmla="*/ 2147483647 w 21"/>
                <a:gd name="T59" fmla="*/ 2147483647 h 23"/>
                <a:gd name="T60" fmla="*/ 2147483647 w 21"/>
                <a:gd name="T61" fmla="*/ 2147483647 h 23"/>
                <a:gd name="T62" fmla="*/ 2147483647 w 21"/>
                <a:gd name="T63" fmla="*/ 2147483647 h 23"/>
                <a:gd name="T64" fmla="*/ 2147483647 w 21"/>
                <a:gd name="T65" fmla="*/ 2147483647 h 23"/>
                <a:gd name="T66" fmla="*/ 2147483647 w 21"/>
                <a:gd name="T67" fmla="*/ 2147483647 h 23"/>
                <a:gd name="T68" fmla="*/ 2147483647 w 21"/>
                <a:gd name="T69" fmla="*/ 2147483647 h 23"/>
                <a:gd name="T70" fmla="*/ 2147483647 w 21"/>
                <a:gd name="T71" fmla="*/ 2147483647 h 23"/>
                <a:gd name="T72" fmla="*/ 2147483647 w 21"/>
                <a:gd name="T73" fmla="*/ 2147483647 h 23"/>
                <a:gd name="T74" fmla="*/ 2147483647 w 21"/>
                <a:gd name="T75" fmla="*/ 2147483647 h 23"/>
                <a:gd name="T76" fmla="*/ 0 w 21"/>
                <a:gd name="T77" fmla="*/ 2147483647 h 23"/>
                <a:gd name="T78" fmla="*/ 0 w 21"/>
                <a:gd name="T79" fmla="*/ 2147483647 h 23"/>
                <a:gd name="T80" fmla="*/ 0 w 21"/>
                <a:gd name="T81" fmla="*/ 2147483647 h 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 h="23">
                  <a:moveTo>
                    <a:pt x="0" y="9"/>
                  </a:moveTo>
                  <a:lnTo>
                    <a:pt x="1" y="6"/>
                  </a:lnTo>
                  <a:lnTo>
                    <a:pt x="1" y="4"/>
                  </a:lnTo>
                  <a:lnTo>
                    <a:pt x="2" y="3"/>
                  </a:lnTo>
                  <a:lnTo>
                    <a:pt x="2" y="2"/>
                  </a:lnTo>
                  <a:lnTo>
                    <a:pt x="7" y="0"/>
                  </a:lnTo>
                  <a:lnTo>
                    <a:pt x="9" y="0"/>
                  </a:lnTo>
                  <a:lnTo>
                    <a:pt x="10" y="1"/>
                  </a:lnTo>
                  <a:lnTo>
                    <a:pt x="12" y="3"/>
                  </a:lnTo>
                  <a:lnTo>
                    <a:pt x="12" y="4"/>
                  </a:lnTo>
                  <a:lnTo>
                    <a:pt x="12" y="7"/>
                  </a:lnTo>
                  <a:lnTo>
                    <a:pt x="12" y="8"/>
                  </a:lnTo>
                  <a:lnTo>
                    <a:pt x="14" y="8"/>
                  </a:lnTo>
                  <a:lnTo>
                    <a:pt x="16" y="8"/>
                  </a:lnTo>
                  <a:lnTo>
                    <a:pt x="18" y="9"/>
                  </a:lnTo>
                  <a:lnTo>
                    <a:pt x="18" y="12"/>
                  </a:lnTo>
                  <a:lnTo>
                    <a:pt x="19" y="13"/>
                  </a:lnTo>
                  <a:lnTo>
                    <a:pt x="21" y="13"/>
                  </a:lnTo>
                  <a:lnTo>
                    <a:pt x="21" y="15"/>
                  </a:lnTo>
                  <a:lnTo>
                    <a:pt x="21" y="18"/>
                  </a:lnTo>
                  <a:lnTo>
                    <a:pt x="20" y="20"/>
                  </a:lnTo>
                  <a:lnTo>
                    <a:pt x="18" y="23"/>
                  </a:lnTo>
                  <a:lnTo>
                    <a:pt x="15" y="23"/>
                  </a:lnTo>
                  <a:lnTo>
                    <a:pt x="13" y="23"/>
                  </a:lnTo>
                  <a:lnTo>
                    <a:pt x="11" y="22"/>
                  </a:lnTo>
                  <a:lnTo>
                    <a:pt x="11" y="21"/>
                  </a:lnTo>
                  <a:lnTo>
                    <a:pt x="13" y="18"/>
                  </a:lnTo>
                  <a:lnTo>
                    <a:pt x="12" y="17"/>
                  </a:lnTo>
                  <a:lnTo>
                    <a:pt x="11" y="16"/>
                  </a:lnTo>
                  <a:lnTo>
                    <a:pt x="8" y="14"/>
                  </a:lnTo>
                  <a:lnTo>
                    <a:pt x="5" y="13"/>
                  </a:lnTo>
                  <a:lnTo>
                    <a:pt x="4" y="12"/>
                  </a:lnTo>
                  <a:lnTo>
                    <a:pt x="2" y="11"/>
                  </a:lnTo>
                  <a:lnTo>
                    <a:pt x="0" y="9"/>
                  </a:lnTo>
                </a:path>
              </a:pathLst>
            </a:custGeom>
            <a:solidFill>
              <a:srgbClr val="D4D4D4"/>
            </a:solidFill>
            <a:ln w="9525">
              <a:noFill/>
              <a:round/>
              <a:headEnd/>
              <a:tailEnd/>
            </a:ln>
          </p:spPr>
          <p:txBody>
            <a:bodyPr/>
            <a:lstStyle/>
            <a:p>
              <a:endParaRPr lang="en-US"/>
            </a:p>
          </p:txBody>
        </p:sp>
        <p:sp>
          <p:nvSpPr>
            <p:cNvPr id="1163" name="Freeform 1119" hidden="1"/>
            <p:cNvSpPr>
              <a:spLocks/>
            </p:cNvSpPr>
            <p:nvPr/>
          </p:nvSpPr>
          <p:spPr bwMode="auto">
            <a:xfrm>
              <a:off x="1720" y="1280"/>
              <a:ext cx="107" cy="129"/>
            </a:xfrm>
            <a:custGeom>
              <a:avLst/>
              <a:gdLst>
                <a:gd name="T0" fmla="*/ 2147483647 w 8"/>
                <a:gd name="T1" fmla="*/ 2147483647 h 10"/>
                <a:gd name="T2" fmla="*/ 2147483647 w 8"/>
                <a:gd name="T3" fmla="*/ 2147483647 h 10"/>
                <a:gd name="T4" fmla="*/ 2147483647 w 8"/>
                <a:gd name="T5" fmla="*/ 2147483647 h 10"/>
                <a:gd name="T6" fmla="*/ 2147483647 w 8"/>
                <a:gd name="T7" fmla="*/ 2147483647 h 10"/>
                <a:gd name="T8" fmla="*/ 2147483647 w 8"/>
                <a:gd name="T9" fmla="*/ 0 h 10"/>
                <a:gd name="T10" fmla="*/ 2147483647 w 8"/>
                <a:gd name="T11" fmla="*/ 2147483647 h 10"/>
                <a:gd name="T12" fmla="*/ 0 w 8"/>
                <a:gd name="T13" fmla="*/ 2147483647 h 10"/>
                <a:gd name="T14" fmla="*/ 2147483647 w 8"/>
                <a:gd name="T15" fmla="*/ 2147483647 h 10"/>
                <a:gd name="T16" fmla="*/ 2147483647 w 8"/>
                <a:gd name="T17" fmla="*/ 2147483647 h 10"/>
                <a:gd name="T18" fmla="*/ 2147483647 w 8"/>
                <a:gd name="T19" fmla="*/ 2147483647 h 10"/>
                <a:gd name="T20" fmla="*/ 0 w 8"/>
                <a:gd name="T21" fmla="*/ 2147483647 h 10"/>
                <a:gd name="T22" fmla="*/ 2147483647 w 8"/>
                <a:gd name="T23" fmla="*/ 2147483647 h 10"/>
                <a:gd name="T24" fmla="*/ 2147483647 w 8"/>
                <a:gd name="T25" fmla="*/ 2147483647 h 10"/>
                <a:gd name="T26" fmla="*/ 2147483647 w 8"/>
                <a:gd name="T27" fmla="*/ 2147483647 h 10"/>
                <a:gd name="T28" fmla="*/ 2147483647 w 8"/>
                <a:gd name="T29" fmla="*/ 2147483647 h 10"/>
                <a:gd name="T30" fmla="*/ 2147483647 w 8"/>
                <a:gd name="T31" fmla="*/ 2147483647 h 10"/>
                <a:gd name="T32" fmla="*/ 2147483647 w 8"/>
                <a:gd name="T33" fmla="*/ 2147483647 h 10"/>
                <a:gd name="T34" fmla="*/ 2147483647 w 8"/>
                <a:gd name="T35" fmla="*/ 2147483647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 h="10">
                  <a:moveTo>
                    <a:pt x="8" y="4"/>
                  </a:moveTo>
                  <a:lnTo>
                    <a:pt x="8" y="4"/>
                  </a:lnTo>
                  <a:lnTo>
                    <a:pt x="7" y="3"/>
                  </a:lnTo>
                  <a:lnTo>
                    <a:pt x="5" y="2"/>
                  </a:lnTo>
                  <a:lnTo>
                    <a:pt x="2" y="0"/>
                  </a:lnTo>
                  <a:lnTo>
                    <a:pt x="1" y="1"/>
                  </a:lnTo>
                  <a:lnTo>
                    <a:pt x="0" y="2"/>
                  </a:lnTo>
                  <a:lnTo>
                    <a:pt x="1" y="4"/>
                  </a:lnTo>
                  <a:lnTo>
                    <a:pt x="1" y="5"/>
                  </a:lnTo>
                  <a:lnTo>
                    <a:pt x="1" y="8"/>
                  </a:lnTo>
                  <a:lnTo>
                    <a:pt x="0" y="9"/>
                  </a:lnTo>
                  <a:lnTo>
                    <a:pt x="1" y="10"/>
                  </a:lnTo>
                  <a:lnTo>
                    <a:pt x="3" y="9"/>
                  </a:lnTo>
                  <a:lnTo>
                    <a:pt x="4" y="9"/>
                  </a:lnTo>
                  <a:lnTo>
                    <a:pt x="5" y="8"/>
                  </a:lnTo>
                  <a:lnTo>
                    <a:pt x="6" y="7"/>
                  </a:lnTo>
                  <a:lnTo>
                    <a:pt x="8" y="4"/>
                  </a:lnTo>
                </a:path>
              </a:pathLst>
            </a:custGeom>
            <a:solidFill>
              <a:srgbClr val="D4D4D4"/>
            </a:solidFill>
            <a:ln w="9525">
              <a:noFill/>
              <a:round/>
              <a:headEnd/>
              <a:tailEnd/>
            </a:ln>
          </p:spPr>
          <p:txBody>
            <a:bodyPr/>
            <a:lstStyle/>
            <a:p>
              <a:endParaRPr lang="en-US"/>
            </a:p>
          </p:txBody>
        </p:sp>
        <p:sp>
          <p:nvSpPr>
            <p:cNvPr id="1164" name="Freeform 1120" hidden="1"/>
            <p:cNvSpPr>
              <a:spLocks/>
            </p:cNvSpPr>
            <p:nvPr/>
          </p:nvSpPr>
          <p:spPr bwMode="auto">
            <a:xfrm>
              <a:off x="1591" y="2534"/>
              <a:ext cx="180" cy="202"/>
            </a:xfrm>
            <a:custGeom>
              <a:avLst/>
              <a:gdLst>
                <a:gd name="T0" fmla="*/ 2147483647 w 14"/>
                <a:gd name="T1" fmla="*/ 0 h 15"/>
                <a:gd name="T2" fmla="*/ 2147483647 w 14"/>
                <a:gd name="T3" fmla="*/ 2147483647 h 15"/>
                <a:gd name="T4" fmla="*/ 2147483647 w 14"/>
                <a:gd name="T5" fmla="*/ 2147483647 h 15"/>
                <a:gd name="T6" fmla="*/ 2147483647 w 14"/>
                <a:gd name="T7" fmla="*/ 2147483647 h 15"/>
                <a:gd name="T8" fmla="*/ 2147483647 w 14"/>
                <a:gd name="T9" fmla="*/ 2147483647 h 15"/>
                <a:gd name="T10" fmla="*/ 0 w 14"/>
                <a:gd name="T11" fmla="*/ 2147483647 h 15"/>
                <a:gd name="T12" fmla="*/ 0 w 14"/>
                <a:gd name="T13" fmla="*/ 2147483647 h 15"/>
                <a:gd name="T14" fmla="*/ 0 w 14"/>
                <a:gd name="T15" fmla="*/ 2147483647 h 15"/>
                <a:gd name="T16" fmla="*/ 2147483647 w 14"/>
                <a:gd name="T17" fmla="*/ 2147483647 h 15"/>
                <a:gd name="T18" fmla="*/ 2147483647 w 14"/>
                <a:gd name="T19" fmla="*/ 2147483647 h 15"/>
                <a:gd name="T20" fmla="*/ 2147483647 w 14"/>
                <a:gd name="T21" fmla="*/ 2147483647 h 15"/>
                <a:gd name="T22" fmla="*/ 2147483647 w 14"/>
                <a:gd name="T23" fmla="*/ 2147483647 h 15"/>
                <a:gd name="T24" fmla="*/ 2147483647 w 14"/>
                <a:gd name="T25" fmla="*/ 2147483647 h 15"/>
                <a:gd name="T26" fmla="*/ 2147483647 w 14"/>
                <a:gd name="T27" fmla="*/ 2147483647 h 15"/>
                <a:gd name="T28" fmla="*/ 2147483647 w 14"/>
                <a:gd name="T29" fmla="*/ 2147483647 h 15"/>
                <a:gd name="T30" fmla="*/ 2147483647 w 14"/>
                <a:gd name="T31" fmla="*/ 2147483647 h 15"/>
                <a:gd name="T32" fmla="*/ 2147483647 w 14"/>
                <a:gd name="T33" fmla="*/ 2147483647 h 15"/>
                <a:gd name="T34" fmla="*/ 2147483647 w 14"/>
                <a:gd name="T35" fmla="*/ 2147483647 h 15"/>
                <a:gd name="T36" fmla="*/ 2147483647 w 14"/>
                <a:gd name="T37" fmla="*/ 2147483647 h 15"/>
                <a:gd name="T38" fmla="*/ 2147483647 w 14"/>
                <a:gd name="T39" fmla="*/ 2147483647 h 15"/>
                <a:gd name="T40" fmla="*/ 2147483647 w 14"/>
                <a:gd name="T41" fmla="*/ 2147483647 h 15"/>
                <a:gd name="T42" fmla="*/ 2147483647 w 14"/>
                <a:gd name="T43" fmla="*/ 2147483647 h 15"/>
                <a:gd name="T44" fmla="*/ 2147483647 w 14"/>
                <a:gd name="T45" fmla="*/ 2147483647 h 15"/>
                <a:gd name="T46" fmla="*/ 2147483647 w 14"/>
                <a:gd name="T47" fmla="*/ 2147483647 h 15"/>
                <a:gd name="T48" fmla="*/ 2147483647 w 14"/>
                <a:gd name="T49" fmla="*/ 2147483647 h 15"/>
                <a:gd name="T50" fmla="*/ 2147483647 w 14"/>
                <a:gd name="T51" fmla="*/ 2147483647 h 15"/>
                <a:gd name="T52" fmla="*/ 2147483647 w 14"/>
                <a:gd name="T53" fmla="*/ 2147483647 h 15"/>
                <a:gd name="T54" fmla="*/ 2147483647 w 14"/>
                <a:gd name="T55" fmla="*/ 0 h 15"/>
                <a:gd name="T56" fmla="*/ 2147483647 w 14"/>
                <a:gd name="T57" fmla="*/ 0 h 15"/>
                <a:gd name="T58" fmla="*/ 2147483647 w 14"/>
                <a:gd name="T59" fmla="*/ 0 h 15"/>
                <a:gd name="T60" fmla="*/ 2147483647 w 14"/>
                <a:gd name="T61" fmla="*/ 0 h 15"/>
                <a:gd name="T62" fmla="*/ 2147483647 w 14"/>
                <a:gd name="T63" fmla="*/ 0 h 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 h="15">
                  <a:moveTo>
                    <a:pt x="2" y="0"/>
                  </a:moveTo>
                  <a:lnTo>
                    <a:pt x="1" y="1"/>
                  </a:lnTo>
                  <a:lnTo>
                    <a:pt x="1" y="4"/>
                  </a:lnTo>
                  <a:lnTo>
                    <a:pt x="1" y="6"/>
                  </a:lnTo>
                  <a:lnTo>
                    <a:pt x="1" y="9"/>
                  </a:lnTo>
                  <a:lnTo>
                    <a:pt x="0" y="10"/>
                  </a:lnTo>
                  <a:lnTo>
                    <a:pt x="0" y="12"/>
                  </a:lnTo>
                  <a:lnTo>
                    <a:pt x="1" y="13"/>
                  </a:lnTo>
                  <a:lnTo>
                    <a:pt x="3" y="13"/>
                  </a:lnTo>
                  <a:lnTo>
                    <a:pt x="6" y="15"/>
                  </a:lnTo>
                  <a:lnTo>
                    <a:pt x="7" y="14"/>
                  </a:lnTo>
                  <a:lnTo>
                    <a:pt x="9" y="15"/>
                  </a:lnTo>
                  <a:lnTo>
                    <a:pt x="11" y="14"/>
                  </a:lnTo>
                  <a:lnTo>
                    <a:pt x="13" y="11"/>
                  </a:lnTo>
                  <a:lnTo>
                    <a:pt x="13" y="9"/>
                  </a:lnTo>
                  <a:lnTo>
                    <a:pt x="14" y="8"/>
                  </a:lnTo>
                  <a:lnTo>
                    <a:pt x="12" y="7"/>
                  </a:lnTo>
                  <a:lnTo>
                    <a:pt x="12" y="6"/>
                  </a:lnTo>
                  <a:lnTo>
                    <a:pt x="10" y="5"/>
                  </a:lnTo>
                  <a:lnTo>
                    <a:pt x="10" y="4"/>
                  </a:lnTo>
                  <a:lnTo>
                    <a:pt x="8" y="4"/>
                  </a:lnTo>
                  <a:lnTo>
                    <a:pt x="7" y="2"/>
                  </a:lnTo>
                  <a:lnTo>
                    <a:pt x="7" y="3"/>
                  </a:lnTo>
                  <a:lnTo>
                    <a:pt x="6" y="3"/>
                  </a:lnTo>
                  <a:lnTo>
                    <a:pt x="6" y="2"/>
                  </a:lnTo>
                  <a:lnTo>
                    <a:pt x="4" y="0"/>
                  </a:lnTo>
                  <a:lnTo>
                    <a:pt x="3" y="0"/>
                  </a:lnTo>
                  <a:lnTo>
                    <a:pt x="2" y="0"/>
                  </a:lnTo>
                </a:path>
              </a:pathLst>
            </a:custGeom>
            <a:solidFill>
              <a:srgbClr val="D4D4D4"/>
            </a:solidFill>
            <a:ln w="9525">
              <a:noFill/>
              <a:round/>
              <a:headEnd/>
              <a:tailEnd/>
            </a:ln>
          </p:spPr>
          <p:txBody>
            <a:bodyPr/>
            <a:lstStyle/>
            <a:p>
              <a:endParaRPr lang="en-US"/>
            </a:p>
          </p:txBody>
        </p:sp>
        <p:sp>
          <p:nvSpPr>
            <p:cNvPr id="1165" name="Freeform 1121" hidden="1"/>
            <p:cNvSpPr>
              <a:spLocks/>
            </p:cNvSpPr>
            <p:nvPr/>
          </p:nvSpPr>
          <p:spPr bwMode="auto">
            <a:xfrm>
              <a:off x="1445" y="2131"/>
              <a:ext cx="275" cy="302"/>
            </a:xfrm>
            <a:custGeom>
              <a:avLst/>
              <a:gdLst>
                <a:gd name="T0" fmla="*/ 2147483647 w 21"/>
                <a:gd name="T1" fmla="*/ 2147483647 h 23"/>
                <a:gd name="T2" fmla="*/ 2147483647 w 21"/>
                <a:gd name="T3" fmla="*/ 2147483647 h 23"/>
                <a:gd name="T4" fmla="*/ 2147483647 w 21"/>
                <a:gd name="T5" fmla="*/ 2147483647 h 23"/>
                <a:gd name="T6" fmla="*/ 2147483647 w 21"/>
                <a:gd name="T7" fmla="*/ 2147483647 h 23"/>
                <a:gd name="T8" fmla="*/ 2147483647 w 21"/>
                <a:gd name="T9" fmla="*/ 2147483647 h 23"/>
                <a:gd name="T10" fmla="*/ 2147483647 w 21"/>
                <a:gd name="T11" fmla="*/ 2147483647 h 23"/>
                <a:gd name="T12" fmla="*/ 2147483647 w 21"/>
                <a:gd name="T13" fmla="*/ 2147483647 h 23"/>
                <a:gd name="T14" fmla="*/ 2147483647 w 21"/>
                <a:gd name="T15" fmla="*/ 2147483647 h 23"/>
                <a:gd name="T16" fmla="*/ 2147483647 w 21"/>
                <a:gd name="T17" fmla="*/ 2147483647 h 23"/>
                <a:gd name="T18" fmla="*/ 2147483647 w 21"/>
                <a:gd name="T19" fmla="*/ 2147483647 h 23"/>
                <a:gd name="T20" fmla="*/ 2147483647 w 21"/>
                <a:gd name="T21" fmla="*/ 2147483647 h 23"/>
                <a:gd name="T22" fmla="*/ 2147483647 w 21"/>
                <a:gd name="T23" fmla="*/ 2147483647 h 23"/>
                <a:gd name="T24" fmla="*/ 2147483647 w 21"/>
                <a:gd name="T25" fmla="*/ 2147483647 h 23"/>
                <a:gd name="T26" fmla="*/ 2147483647 w 21"/>
                <a:gd name="T27" fmla="*/ 2147483647 h 23"/>
                <a:gd name="T28" fmla="*/ 2147483647 w 21"/>
                <a:gd name="T29" fmla="*/ 2147483647 h 23"/>
                <a:gd name="T30" fmla="*/ 2147483647 w 21"/>
                <a:gd name="T31" fmla="*/ 2147483647 h 23"/>
                <a:gd name="T32" fmla="*/ 2147483647 w 21"/>
                <a:gd name="T33" fmla="*/ 2147483647 h 23"/>
                <a:gd name="T34" fmla="*/ 2147483647 w 21"/>
                <a:gd name="T35" fmla="*/ 2147483647 h 23"/>
                <a:gd name="T36" fmla="*/ 2147483647 w 21"/>
                <a:gd name="T37" fmla="*/ 2147483647 h 23"/>
                <a:gd name="T38" fmla="*/ 2147483647 w 21"/>
                <a:gd name="T39" fmla="*/ 2147483647 h 23"/>
                <a:gd name="T40" fmla="*/ 2147483647 w 21"/>
                <a:gd name="T41" fmla="*/ 2147483647 h 23"/>
                <a:gd name="T42" fmla="*/ 2147483647 w 21"/>
                <a:gd name="T43" fmla="*/ 2147483647 h 23"/>
                <a:gd name="T44" fmla="*/ 2147483647 w 21"/>
                <a:gd name="T45" fmla="*/ 2147483647 h 23"/>
                <a:gd name="T46" fmla="*/ 2147483647 w 21"/>
                <a:gd name="T47" fmla="*/ 2147483647 h 23"/>
                <a:gd name="T48" fmla="*/ 2147483647 w 21"/>
                <a:gd name="T49" fmla="*/ 2147483647 h 23"/>
                <a:gd name="T50" fmla="*/ 2147483647 w 21"/>
                <a:gd name="T51" fmla="*/ 2147483647 h 23"/>
                <a:gd name="T52" fmla="*/ 2147483647 w 21"/>
                <a:gd name="T53" fmla="*/ 2147483647 h 23"/>
                <a:gd name="T54" fmla="*/ 2147483647 w 21"/>
                <a:gd name="T55" fmla="*/ 2147483647 h 23"/>
                <a:gd name="T56" fmla="*/ 2147483647 w 21"/>
                <a:gd name="T57" fmla="*/ 2147483647 h 23"/>
                <a:gd name="T58" fmla="*/ 2147483647 w 21"/>
                <a:gd name="T59" fmla="*/ 2147483647 h 23"/>
                <a:gd name="T60" fmla="*/ 0 w 21"/>
                <a:gd name="T61" fmla="*/ 2147483647 h 23"/>
                <a:gd name="T62" fmla="*/ 0 w 21"/>
                <a:gd name="T63" fmla="*/ 2147483647 h 23"/>
                <a:gd name="T64" fmla="*/ 2147483647 w 21"/>
                <a:gd name="T65" fmla="*/ 2147483647 h 23"/>
                <a:gd name="T66" fmla="*/ 2147483647 w 21"/>
                <a:gd name="T67" fmla="*/ 2147483647 h 23"/>
                <a:gd name="T68" fmla="*/ 2147483647 w 21"/>
                <a:gd name="T69" fmla="*/ 2147483647 h 23"/>
                <a:gd name="T70" fmla="*/ 2147483647 w 21"/>
                <a:gd name="T71" fmla="*/ 2147483647 h 23"/>
                <a:gd name="T72" fmla="*/ 2147483647 w 21"/>
                <a:gd name="T73" fmla="*/ 0 h 23"/>
                <a:gd name="T74" fmla="*/ 2147483647 w 21"/>
                <a:gd name="T75" fmla="*/ 0 h 23"/>
                <a:gd name="T76" fmla="*/ 2147483647 w 21"/>
                <a:gd name="T77" fmla="*/ 2147483647 h 23"/>
                <a:gd name="T78" fmla="*/ 2147483647 w 21"/>
                <a:gd name="T79" fmla="*/ 2147483647 h 23"/>
                <a:gd name="T80" fmla="*/ 2147483647 w 21"/>
                <a:gd name="T81" fmla="*/ 2147483647 h 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 h="23">
                  <a:moveTo>
                    <a:pt x="12" y="3"/>
                  </a:moveTo>
                  <a:lnTo>
                    <a:pt x="12" y="3"/>
                  </a:lnTo>
                  <a:lnTo>
                    <a:pt x="12" y="4"/>
                  </a:lnTo>
                  <a:lnTo>
                    <a:pt x="12" y="7"/>
                  </a:lnTo>
                  <a:lnTo>
                    <a:pt x="12" y="8"/>
                  </a:lnTo>
                  <a:lnTo>
                    <a:pt x="14" y="8"/>
                  </a:lnTo>
                  <a:lnTo>
                    <a:pt x="16" y="8"/>
                  </a:lnTo>
                  <a:lnTo>
                    <a:pt x="18" y="9"/>
                  </a:lnTo>
                  <a:lnTo>
                    <a:pt x="18" y="12"/>
                  </a:lnTo>
                  <a:lnTo>
                    <a:pt x="19" y="13"/>
                  </a:lnTo>
                  <a:lnTo>
                    <a:pt x="21" y="13"/>
                  </a:lnTo>
                  <a:lnTo>
                    <a:pt x="21" y="15"/>
                  </a:lnTo>
                  <a:lnTo>
                    <a:pt x="21" y="18"/>
                  </a:lnTo>
                  <a:lnTo>
                    <a:pt x="20" y="20"/>
                  </a:lnTo>
                  <a:lnTo>
                    <a:pt x="18" y="23"/>
                  </a:lnTo>
                  <a:lnTo>
                    <a:pt x="15" y="23"/>
                  </a:lnTo>
                  <a:lnTo>
                    <a:pt x="13" y="23"/>
                  </a:lnTo>
                  <a:lnTo>
                    <a:pt x="11" y="22"/>
                  </a:lnTo>
                  <a:lnTo>
                    <a:pt x="11" y="21"/>
                  </a:lnTo>
                  <a:lnTo>
                    <a:pt x="13" y="18"/>
                  </a:lnTo>
                  <a:lnTo>
                    <a:pt x="12" y="17"/>
                  </a:lnTo>
                  <a:lnTo>
                    <a:pt x="11" y="16"/>
                  </a:lnTo>
                  <a:lnTo>
                    <a:pt x="8" y="14"/>
                  </a:lnTo>
                  <a:lnTo>
                    <a:pt x="5" y="13"/>
                  </a:lnTo>
                  <a:lnTo>
                    <a:pt x="4" y="12"/>
                  </a:lnTo>
                  <a:lnTo>
                    <a:pt x="2" y="11"/>
                  </a:lnTo>
                  <a:lnTo>
                    <a:pt x="0" y="9"/>
                  </a:lnTo>
                  <a:lnTo>
                    <a:pt x="1" y="6"/>
                  </a:lnTo>
                  <a:lnTo>
                    <a:pt x="1" y="4"/>
                  </a:lnTo>
                  <a:lnTo>
                    <a:pt x="2" y="3"/>
                  </a:lnTo>
                  <a:lnTo>
                    <a:pt x="2" y="2"/>
                  </a:lnTo>
                  <a:lnTo>
                    <a:pt x="7" y="0"/>
                  </a:lnTo>
                  <a:lnTo>
                    <a:pt x="9" y="0"/>
                  </a:lnTo>
                  <a:lnTo>
                    <a:pt x="10" y="1"/>
                  </a:lnTo>
                  <a:lnTo>
                    <a:pt x="12" y="3"/>
                  </a:lnTo>
                </a:path>
              </a:pathLst>
            </a:custGeom>
            <a:solidFill>
              <a:srgbClr val="D4D4D4"/>
            </a:solidFill>
            <a:ln w="9525">
              <a:noFill/>
              <a:round/>
              <a:headEnd/>
              <a:tailEnd/>
            </a:ln>
          </p:spPr>
          <p:txBody>
            <a:bodyPr/>
            <a:lstStyle/>
            <a:p>
              <a:endParaRPr lang="en-US"/>
            </a:p>
          </p:txBody>
        </p:sp>
        <p:sp>
          <p:nvSpPr>
            <p:cNvPr id="1166" name="Freeform 1122" hidden="1"/>
            <p:cNvSpPr>
              <a:spLocks/>
            </p:cNvSpPr>
            <p:nvPr/>
          </p:nvSpPr>
          <p:spPr bwMode="auto">
            <a:xfrm>
              <a:off x="1496" y="3492"/>
              <a:ext cx="67" cy="56"/>
            </a:xfrm>
            <a:custGeom>
              <a:avLst/>
              <a:gdLst>
                <a:gd name="T0" fmla="*/ 2147483647 w 5"/>
                <a:gd name="T1" fmla="*/ 2147483647 h 4"/>
                <a:gd name="T2" fmla="*/ 2147483647 w 5"/>
                <a:gd name="T3" fmla="*/ 2147483647 h 4"/>
                <a:gd name="T4" fmla="*/ 2147483647 w 5"/>
                <a:gd name="T5" fmla="*/ 2147483647 h 4"/>
                <a:gd name="T6" fmla="*/ 2147483647 w 5"/>
                <a:gd name="T7" fmla="*/ 2147483647 h 4"/>
                <a:gd name="T8" fmla="*/ 2147483647 w 5"/>
                <a:gd name="T9" fmla="*/ 2147483647 h 4"/>
                <a:gd name="T10" fmla="*/ 2147483647 w 5"/>
                <a:gd name="T11" fmla="*/ 2147483647 h 4"/>
                <a:gd name="T12" fmla="*/ 2147483647 w 5"/>
                <a:gd name="T13" fmla="*/ 2147483647 h 4"/>
                <a:gd name="T14" fmla="*/ 0 w 5"/>
                <a:gd name="T15" fmla="*/ 2147483647 h 4"/>
                <a:gd name="T16" fmla="*/ 2147483647 w 5"/>
                <a:gd name="T17" fmla="*/ 2147483647 h 4"/>
                <a:gd name="T18" fmla="*/ 2147483647 w 5"/>
                <a:gd name="T19" fmla="*/ 2147483647 h 4"/>
                <a:gd name="T20" fmla="*/ 2147483647 w 5"/>
                <a:gd name="T21" fmla="*/ 2147483647 h 4"/>
                <a:gd name="T22" fmla="*/ 2147483647 w 5"/>
                <a:gd name="T23" fmla="*/ 2147483647 h 4"/>
                <a:gd name="T24" fmla="*/ 2147483647 w 5"/>
                <a:gd name="T25" fmla="*/ 2147483647 h 4"/>
                <a:gd name="T26" fmla="*/ 2147483647 w 5"/>
                <a:gd name="T27" fmla="*/ 0 h 4"/>
                <a:gd name="T28" fmla="*/ 2147483647 w 5"/>
                <a:gd name="T29" fmla="*/ 2147483647 h 4"/>
                <a:gd name="T30" fmla="*/ 2147483647 w 5"/>
                <a:gd name="T31" fmla="*/ 2147483647 h 4"/>
                <a:gd name="T32" fmla="*/ 2147483647 w 5"/>
                <a:gd name="T33" fmla="*/ 2147483647 h 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4">
                  <a:moveTo>
                    <a:pt x="5" y="1"/>
                  </a:moveTo>
                  <a:lnTo>
                    <a:pt x="5" y="1"/>
                  </a:lnTo>
                  <a:lnTo>
                    <a:pt x="3" y="3"/>
                  </a:lnTo>
                  <a:lnTo>
                    <a:pt x="2" y="3"/>
                  </a:lnTo>
                  <a:lnTo>
                    <a:pt x="2" y="4"/>
                  </a:lnTo>
                  <a:lnTo>
                    <a:pt x="1" y="4"/>
                  </a:lnTo>
                  <a:lnTo>
                    <a:pt x="0" y="3"/>
                  </a:lnTo>
                  <a:lnTo>
                    <a:pt x="2" y="3"/>
                  </a:lnTo>
                  <a:lnTo>
                    <a:pt x="2" y="2"/>
                  </a:lnTo>
                  <a:lnTo>
                    <a:pt x="3" y="2"/>
                  </a:lnTo>
                  <a:lnTo>
                    <a:pt x="2" y="1"/>
                  </a:lnTo>
                  <a:lnTo>
                    <a:pt x="1" y="0"/>
                  </a:lnTo>
                  <a:lnTo>
                    <a:pt x="3" y="1"/>
                  </a:lnTo>
                  <a:lnTo>
                    <a:pt x="5" y="1"/>
                  </a:lnTo>
                </a:path>
              </a:pathLst>
            </a:custGeom>
            <a:solidFill>
              <a:srgbClr val="D4D4D4"/>
            </a:solidFill>
            <a:ln w="9525">
              <a:noFill/>
              <a:round/>
              <a:headEnd/>
              <a:tailEnd/>
            </a:ln>
          </p:spPr>
          <p:txBody>
            <a:bodyPr/>
            <a:lstStyle/>
            <a:p>
              <a:endParaRPr lang="en-US"/>
            </a:p>
          </p:txBody>
        </p:sp>
        <p:sp>
          <p:nvSpPr>
            <p:cNvPr id="1167" name="Freeform 1123" hidden="1"/>
            <p:cNvSpPr>
              <a:spLocks/>
            </p:cNvSpPr>
            <p:nvPr/>
          </p:nvSpPr>
          <p:spPr bwMode="auto">
            <a:xfrm>
              <a:off x="1552" y="3492"/>
              <a:ext cx="62" cy="67"/>
            </a:xfrm>
            <a:custGeom>
              <a:avLst/>
              <a:gdLst>
                <a:gd name="T0" fmla="*/ 2147483647 w 5"/>
                <a:gd name="T1" fmla="*/ 2147483647 h 5"/>
                <a:gd name="T2" fmla="*/ 2147483647 w 5"/>
                <a:gd name="T3" fmla="*/ 2147483647 h 5"/>
                <a:gd name="T4" fmla="*/ 2147483647 w 5"/>
                <a:gd name="T5" fmla="*/ 2147483647 h 5"/>
                <a:gd name="T6" fmla="*/ 2147483647 w 5"/>
                <a:gd name="T7" fmla="*/ 2147483647 h 5"/>
                <a:gd name="T8" fmla="*/ 2147483647 w 5"/>
                <a:gd name="T9" fmla="*/ 2147483647 h 5"/>
                <a:gd name="T10" fmla="*/ 2147483647 w 5"/>
                <a:gd name="T11" fmla="*/ 2147483647 h 5"/>
                <a:gd name="T12" fmla="*/ 2147483647 w 5"/>
                <a:gd name="T13" fmla="*/ 2147483647 h 5"/>
                <a:gd name="T14" fmla="*/ 2147483647 w 5"/>
                <a:gd name="T15" fmla="*/ 2147483647 h 5"/>
                <a:gd name="T16" fmla="*/ 2147483647 w 5"/>
                <a:gd name="T17" fmla="*/ 2147483647 h 5"/>
                <a:gd name="T18" fmla="*/ 0 w 5"/>
                <a:gd name="T19" fmla="*/ 2147483647 h 5"/>
                <a:gd name="T20" fmla="*/ 0 w 5"/>
                <a:gd name="T21" fmla="*/ 2147483647 h 5"/>
                <a:gd name="T22" fmla="*/ 2147483647 w 5"/>
                <a:gd name="T23" fmla="*/ 2147483647 h 5"/>
                <a:gd name="T24" fmla="*/ 2147483647 w 5"/>
                <a:gd name="T25" fmla="*/ 2147483647 h 5"/>
                <a:gd name="T26" fmla="*/ 2147483647 w 5"/>
                <a:gd name="T27" fmla="*/ 2147483647 h 5"/>
                <a:gd name="T28" fmla="*/ 2147483647 w 5"/>
                <a:gd name="T29" fmla="*/ 0 h 5"/>
                <a:gd name="T30" fmla="*/ 2147483647 w 5"/>
                <a:gd name="T31" fmla="*/ 0 h 5"/>
                <a:gd name="T32" fmla="*/ 2147483647 w 5"/>
                <a:gd name="T33" fmla="*/ 2147483647 h 5"/>
                <a:gd name="T34" fmla="*/ 2147483647 w 5"/>
                <a:gd name="T35" fmla="*/ 2147483647 h 5"/>
                <a:gd name="T36" fmla="*/ 2147483647 w 5"/>
                <a:gd name="T37" fmla="*/ 2147483647 h 5"/>
                <a:gd name="T38" fmla="*/ 2147483647 w 5"/>
                <a:gd name="T39" fmla="*/ 2147483647 h 5"/>
                <a:gd name="T40" fmla="*/ 2147483647 w 5"/>
                <a:gd name="T41" fmla="*/ 2147483647 h 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 h="5">
                  <a:moveTo>
                    <a:pt x="4" y="2"/>
                  </a:moveTo>
                  <a:lnTo>
                    <a:pt x="3" y="3"/>
                  </a:lnTo>
                  <a:lnTo>
                    <a:pt x="2" y="3"/>
                  </a:lnTo>
                  <a:lnTo>
                    <a:pt x="2" y="4"/>
                  </a:lnTo>
                  <a:lnTo>
                    <a:pt x="1" y="3"/>
                  </a:lnTo>
                  <a:lnTo>
                    <a:pt x="1" y="4"/>
                  </a:lnTo>
                  <a:lnTo>
                    <a:pt x="2" y="4"/>
                  </a:lnTo>
                  <a:lnTo>
                    <a:pt x="1" y="4"/>
                  </a:lnTo>
                  <a:lnTo>
                    <a:pt x="1" y="5"/>
                  </a:lnTo>
                  <a:lnTo>
                    <a:pt x="0" y="4"/>
                  </a:lnTo>
                  <a:lnTo>
                    <a:pt x="0" y="2"/>
                  </a:lnTo>
                  <a:lnTo>
                    <a:pt x="1" y="2"/>
                  </a:lnTo>
                  <a:lnTo>
                    <a:pt x="2" y="2"/>
                  </a:lnTo>
                  <a:lnTo>
                    <a:pt x="1" y="1"/>
                  </a:lnTo>
                  <a:lnTo>
                    <a:pt x="2" y="0"/>
                  </a:lnTo>
                  <a:lnTo>
                    <a:pt x="3" y="0"/>
                  </a:lnTo>
                  <a:lnTo>
                    <a:pt x="3" y="1"/>
                  </a:lnTo>
                  <a:lnTo>
                    <a:pt x="4" y="1"/>
                  </a:lnTo>
                  <a:lnTo>
                    <a:pt x="5" y="2"/>
                  </a:lnTo>
                  <a:lnTo>
                    <a:pt x="4" y="2"/>
                  </a:lnTo>
                </a:path>
              </a:pathLst>
            </a:custGeom>
            <a:solidFill>
              <a:srgbClr val="D4D4D4"/>
            </a:solidFill>
            <a:ln w="9525">
              <a:noFill/>
              <a:round/>
              <a:headEnd/>
              <a:tailEnd/>
            </a:ln>
          </p:spPr>
          <p:txBody>
            <a:bodyPr/>
            <a:lstStyle/>
            <a:p>
              <a:endParaRPr lang="en-US"/>
            </a:p>
          </p:txBody>
        </p:sp>
        <p:sp>
          <p:nvSpPr>
            <p:cNvPr id="1168" name="Freeform 1124" hidden="1"/>
            <p:cNvSpPr>
              <a:spLocks/>
            </p:cNvSpPr>
            <p:nvPr/>
          </p:nvSpPr>
          <p:spPr bwMode="auto">
            <a:xfrm>
              <a:off x="1209" y="1801"/>
              <a:ext cx="404" cy="459"/>
            </a:xfrm>
            <a:custGeom>
              <a:avLst/>
              <a:gdLst>
                <a:gd name="T0" fmla="*/ 2147483647 w 31"/>
                <a:gd name="T1" fmla="*/ 2147483647 h 35"/>
                <a:gd name="T2" fmla="*/ 2147483647 w 31"/>
                <a:gd name="T3" fmla="*/ 0 h 35"/>
                <a:gd name="T4" fmla="*/ 2147483647 w 31"/>
                <a:gd name="T5" fmla="*/ 0 h 35"/>
                <a:gd name="T6" fmla="*/ 2147483647 w 31"/>
                <a:gd name="T7" fmla="*/ 2147483647 h 35"/>
                <a:gd name="T8" fmla="*/ 2147483647 w 31"/>
                <a:gd name="T9" fmla="*/ 2147483647 h 35"/>
                <a:gd name="T10" fmla="*/ 2147483647 w 31"/>
                <a:gd name="T11" fmla="*/ 2147483647 h 35"/>
                <a:gd name="T12" fmla="*/ 2147483647 w 31"/>
                <a:gd name="T13" fmla="*/ 2147483647 h 35"/>
                <a:gd name="T14" fmla="*/ 2147483647 w 31"/>
                <a:gd name="T15" fmla="*/ 2147483647 h 35"/>
                <a:gd name="T16" fmla="*/ 2147483647 w 31"/>
                <a:gd name="T17" fmla="*/ 2147483647 h 35"/>
                <a:gd name="T18" fmla="*/ 2147483647 w 31"/>
                <a:gd name="T19" fmla="*/ 2147483647 h 35"/>
                <a:gd name="T20" fmla="*/ 2147483647 w 31"/>
                <a:gd name="T21" fmla="*/ 2147483647 h 35"/>
                <a:gd name="T22" fmla="*/ 2147483647 w 31"/>
                <a:gd name="T23" fmla="*/ 2147483647 h 35"/>
                <a:gd name="T24" fmla="*/ 2147483647 w 31"/>
                <a:gd name="T25" fmla="*/ 2147483647 h 35"/>
                <a:gd name="T26" fmla="*/ 2147483647 w 31"/>
                <a:gd name="T27" fmla="*/ 2147483647 h 35"/>
                <a:gd name="T28" fmla="*/ 2147483647 w 31"/>
                <a:gd name="T29" fmla="*/ 2147483647 h 35"/>
                <a:gd name="T30" fmla="*/ 2147483647 w 31"/>
                <a:gd name="T31" fmla="*/ 2147483647 h 35"/>
                <a:gd name="T32" fmla="*/ 2147483647 w 31"/>
                <a:gd name="T33" fmla="*/ 2147483647 h 35"/>
                <a:gd name="T34" fmla="*/ 2147483647 w 31"/>
                <a:gd name="T35" fmla="*/ 2147483647 h 35"/>
                <a:gd name="T36" fmla="*/ 2147483647 w 31"/>
                <a:gd name="T37" fmla="*/ 2147483647 h 35"/>
                <a:gd name="T38" fmla="*/ 2147483647 w 31"/>
                <a:gd name="T39" fmla="*/ 2147483647 h 35"/>
                <a:gd name="T40" fmla="*/ 2147483647 w 31"/>
                <a:gd name="T41" fmla="*/ 2147483647 h 35"/>
                <a:gd name="T42" fmla="*/ 2147483647 w 31"/>
                <a:gd name="T43" fmla="*/ 2147483647 h 35"/>
                <a:gd name="T44" fmla="*/ 2147483647 w 31"/>
                <a:gd name="T45" fmla="*/ 2147483647 h 35"/>
                <a:gd name="T46" fmla="*/ 2147483647 w 31"/>
                <a:gd name="T47" fmla="*/ 2147483647 h 35"/>
                <a:gd name="T48" fmla="*/ 2147483647 w 31"/>
                <a:gd name="T49" fmla="*/ 2147483647 h 35"/>
                <a:gd name="T50" fmla="*/ 2147483647 w 31"/>
                <a:gd name="T51" fmla="*/ 2147483647 h 35"/>
                <a:gd name="T52" fmla="*/ 2147483647 w 31"/>
                <a:gd name="T53" fmla="*/ 2147483647 h 35"/>
                <a:gd name="T54" fmla="*/ 2147483647 w 31"/>
                <a:gd name="T55" fmla="*/ 2147483647 h 35"/>
                <a:gd name="T56" fmla="*/ 0 w 31"/>
                <a:gd name="T57" fmla="*/ 2147483647 h 35"/>
                <a:gd name="T58" fmla="*/ 2147483647 w 31"/>
                <a:gd name="T59" fmla="*/ 2147483647 h 35"/>
                <a:gd name="T60" fmla="*/ 0 w 31"/>
                <a:gd name="T61" fmla="*/ 2147483647 h 35"/>
                <a:gd name="T62" fmla="*/ 2147483647 w 31"/>
                <a:gd name="T63" fmla="*/ 2147483647 h 35"/>
                <a:gd name="T64" fmla="*/ 2147483647 w 31"/>
                <a:gd name="T65" fmla="*/ 2147483647 h 35"/>
                <a:gd name="T66" fmla="*/ 2147483647 w 31"/>
                <a:gd name="T67" fmla="*/ 2147483647 h 35"/>
                <a:gd name="T68" fmla="*/ 0 w 31"/>
                <a:gd name="T69" fmla="*/ 2147483647 h 3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 h="35">
                  <a:moveTo>
                    <a:pt x="0" y="3"/>
                  </a:moveTo>
                  <a:lnTo>
                    <a:pt x="3" y="3"/>
                  </a:lnTo>
                  <a:lnTo>
                    <a:pt x="5" y="2"/>
                  </a:lnTo>
                  <a:lnTo>
                    <a:pt x="7" y="0"/>
                  </a:lnTo>
                  <a:lnTo>
                    <a:pt x="11" y="0"/>
                  </a:lnTo>
                  <a:lnTo>
                    <a:pt x="11" y="1"/>
                  </a:lnTo>
                  <a:lnTo>
                    <a:pt x="11" y="2"/>
                  </a:lnTo>
                  <a:lnTo>
                    <a:pt x="11" y="4"/>
                  </a:lnTo>
                  <a:lnTo>
                    <a:pt x="11" y="6"/>
                  </a:lnTo>
                  <a:lnTo>
                    <a:pt x="13" y="7"/>
                  </a:lnTo>
                  <a:lnTo>
                    <a:pt x="16" y="7"/>
                  </a:lnTo>
                  <a:lnTo>
                    <a:pt x="17" y="8"/>
                  </a:lnTo>
                  <a:lnTo>
                    <a:pt x="19" y="9"/>
                  </a:lnTo>
                  <a:lnTo>
                    <a:pt x="20" y="10"/>
                  </a:lnTo>
                  <a:lnTo>
                    <a:pt x="22" y="10"/>
                  </a:lnTo>
                  <a:lnTo>
                    <a:pt x="23" y="10"/>
                  </a:lnTo>
                  <a:lnTo>
                    <a:pt x="23" y="11"/>
                  </a:lnTo>
                  <a:lnTo>
                    <a:pt x="24" y="13"/>
                  </a:lnTo>
                  <a:lnTo>
                    <a:pt x="24" y="14"/>
                  </a:lnTo>
                  <a:lnTo>
                    <a:pt x="23" y="14"/>
                  </a:lnTo>
                  <a:lnTo>
                    <a:pt x="24" y="17"/>
                  </a:lnTo>
                  <a:lnTo>
                    <a:pt x="29" y="17"/>
                  </a:lnTo>
                  <a:lnTo>
                    <a:pt x="29" y="19"/>
                  </a:lnTo>
                  <a:lnTo>
                    <a:pt x="29" y="20"/>
                  </a:lnTo>
                  <a:lnTo>
                    <a:pt x="30" y="20"/>
                  </a:lnTo>
                  <a:lnTo>
                    <a:pt x="31" y="22"/>
                  </a:lnTo>
                  <a:lnTo>
                    <a:pt x="31" y="25"/>
                  </a:lnTo>
                  <a:lnTo>
                    <a:pt x="30" y="26"/>
                  </a:lnTo>
                  <a:lnTo>
                    <a:pt x="30" y="27"/>
                  </a:lnTo>
                  <a:lnTo>
                    <a:pt x="30" y="28"/>
                  </a:lnTo>
                  <a:lnTo>
                    <a:pt x="28" y="26"/>
                  </a:lnTo>
                  <a:lnTo>
                    <a:pt x="27" y="25"/>
                  </a:lnTo>
                  <a:lnTo>
                    <a:pt x="25" y="25"/>
                  </a:lnTo>
                  <a:lnTo>
                    <a:pt x="20" y="27"/>
                  </a:lnTo>
                  <a:lnTo>
                    <a:pt x="20" y="28"/>
                  </a:lnTo>
                  <a:lnTo>
                    <a:pt x="19" y="29"/>
                  </a:lnTo>
                  <a:lnTo>
                    <a:pt x="19" y="31"/>
                  </a:lnTo>
                  <a:lnTo>
                    <a:pt x="18" y="34"/>
                  </a:lnTo>
                  <a:lnTo>
                    <a:pt x="17" y="33"/>
                  </a:lnTo>
                  <a:lnTo>
                    <a:pt x="14" y="33"/>
                  </a:lnTo>
                  <a:lnTo>
                    <a:pt x="13" y="35"/>
                  </a:lnTo>
                  <a:lnTo>
                    <a:pt x="12" y="33"/>
                  </a:lnTo>
                  <a:lnTo>
                    <a:pt x="10" y="33"/>
                  </a:lnTo>
                  <a:lnTo>
                    <a:pt x="9" y="32"/>
                  </a:lnTo>
                  <a:lnTo>
                    <a:pt x="6" y="35"/>
                  </a:lnTo>
                  <a:lnTo>
                    <a:pt x="5" y="35"/>
                  </a:lnTo>
                  <a:lnTo>
                    <a:pt x="4" y="35"/>
                  </a:lnTo>
                  <a:lnTo>
                    <a:pt x="3" y="30"/>
                  </a:lnTo>
                  <a:lnTo>
                    <a:pt x="2" y="29"/>
                  </a:lnTo>
                  <a:lnTo>
                    <a:pt x="2" y="28"/>
                  </a:lnTo>
                  <a:lnTo>
                    <a:pt x="2" y="27"/>
                  </a:lnTo>
                  <a:lnTo>
                    <a:pt x="2" y="25"/>
                  </a:lnTo>
                  <a:lnTo>
                    <a:pt x="1" y="24"/>
                  </a:lnTo>
                  <a:lnTo>
                    <a:pt x="1" y="22"/>
                  </a:lnTo>
                  <a:lnTo>
                    <a:pt x="0" y="21"/>
                  </a:lnTo>
                  <a:lnTo>
                    <a:pt x="0" y="20"/>
                  </a:lnTo>
                  <a:lnTo>
                    <a:pt x="1" y="18"/>
                  </a:lnTo>
                  <a:lnTo>
                    <a:pt x="1" y="17"/>
                  </a:lnTo>
                  <a:lnTo>
                    <a:pt x="0" y="16"/>
                  </a:lnTo>
                  <a:lnTo>
                    <a:pt x="0" y="15"/>
                  </a:lnTo>
                  <a:lnTo>
                    <a:pt x="1" y="14"/>
                  </a:lnTo>
                  <a:lnTo>
                    <a:pt x="0" y="13"/>
                  </a:lnTo>
                  <a:lnTo>
                    <a:pt x="1" y="12"/>
                  </a:lnTo>
                  <a:lnTo>
                    <a:pt x="1" y="8"/>
                  </a:lnTo>
                  <a:lnTo>
                    <a:pt x="2" y="7"/>
                  </a:lnTo>
                  <a:lnTo>
                    <a:pt x="0" y="3"/>
                  </a:lnTo>
                </a:path>
              </a:pathLst>
            </a:custGeom>
            <a:solidFill>
              <a:srgbClr val="D4D4D4"/>
            </a:solidFill>
            <a:ln w="9525">
              <a:noFill/>
              <a:round/>
              <a:headEnd/>
              <a:tailEnd/>
            </a:ln>
          </p:spPr>
          <p:txBody>
            <a:bodyPr/>
            <a:lstStyle/>
            <a:p>
              <a:endParaRPr lang="en-US"/>
            </a:p>
          </p:txBody>
        </p:sp>
        <p:sp>
          <p:nvSpPr>
            <p:cNvPr id="1169" name="Freeform 1125" hidden="1"/>
            <p:cNvSpPr>
              <a:spLocks/>
            </p:cNvSpPr>
            <p:nvPr/>
          </p:nvSpPr>
          <p:spPr bwMode="auto">
            <a:xfrm>
              <a:off x="1850" y="1476"/>
              <a:ext cx="79" cy="50"/>
            </a:xfrm>
            <a:custGeom>
              <a:avLst/>
              <a:gdLst>
                <a:gd name="T0" fmla="*/ 2147483647 w 6"/>
                <a:gd name="T1" fmla="*/ 2147483647 h 4"/>
                <a:gd name="T2" fmla="*/ 2147483647 w 6"/>
                <a:gd name="T3" fmla="*/ 2147483647 h 4"/>
                <a:gd name="T4" fmla="*/ 2147483647 w 6"/>
                <a:gd name="T5" fmla="*/ 2147483647 h 4"/>
                <a:gd name="T6" fmla="*/ 2147483647 w 6"/>
                <a:gd name="T7" fmla="*/ 2147483647 h 4"/>
                <a:gd name="T8" fmla="*/ 2147483647 w 6"/>
                <a:gd name="T9" fmla="*/ 2147483647 h 4"/>
                <a:gd name="T10" fmla="*/ 2147483647 w 6"/>
                <a:gd name="T11" fmla="*/ 2147483647 h 4"/>
                <a:gd name="T12" fmla="*/ 0 w 6"/>
                <a:gd name="T13" fmla="*/ 2147483647 h 4"/>
                <a:gd name="T14" fmla="*/ 2147483647 w 6"/>
                <a:gd name="T15" fmla="*/ 0 h 4"/>
                <a:gd name="T16" fmla="*/ 2147483647 w 6"/>
                <a:gd name="T17" fmla="*/ 0 h 4"/>
                <a:gd name="T18" fmla="*/ 2147483647 w 6"/>
                <a:gd name="T19" fmla="*/ 0 h 4"/>
                <a:gd name="T20" fmla="*/ 2147483647 w 6"/>
                <a:gd name="T21" fmla="*/ 2147483647 h 4"/>
                <a:gd name="T22" fmla="*/ 2147483647 w 6"/>
                <a:gd name="T23" fmla="*/ 2147483647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 h="4">
                  <a:moveTo>
                    <a:pt x="6" y="1"/>
                  </a:moveTo>
                  <a:lnTo>
                    <a:pt x="6" y="2"/>
                  </a:lnTo>
                  <a:lnTo>
                    <a:pt x="4" y="4"/>
                  </a:lnTo>
                  <a:lnTo>
                    <a:pt x="2" y="4"/>
                  </a:lnTo>
                  <a:lnTo>
                    <a:pt x="1" y="4"/>
                  </a:lnTo>
                  <a:lnTo>
                    <a:pt x="0" y="1"/>
                  </a:lnTo>
                  <a:lnTo>
                    <a:pt x="1" y="0"/>
                  </a:lnTo>
                  <a:lnTo>
                    <a:pt x="3" y="0"/>
                  </a:lnTo>
                  <a:lnTo>
                    <a:pt x="5" y="0"/>
                  </a:lnTo>
                  <a:lnTo>
                    <a:pt x="6" y="1"/>
                  </a:lnTo>
                </a:path>
              </a:pathLst>
            </a:custGeom>
            <a:solidFill>
              <a:srgbClr val="D4D4D4"/>
            </a:solidFill>
            <a:ln w="9525">
              <a:noFill/>
              <a:round/>
              <a:headEnd/>
              <a:tailEnd/>
            </a:ln>
          </p:spPr>
          <p:txBody>
            <a:bodyPr/>
            <a:lstStyle/>
            <a:p>
              <a:endParaRPr lang="en-US"/>
            </a:p>
          </p:txBody>
        </p:sp>
        <p:sp>
          <p:nvSpPr>
            <p:cNvPr id="1170" name="Freeform 1126" hidden="1"/>
            <p:cNvSpPr>
              <a:spLocks/>
            </p:cNvSpPr>
            <p:nvPr/>
          </p:nvSpPr>
          <p:spPr bwMode="auto">
            <a:xfrm>
              <a:off x="1237" y="3576"/>
              <a:ext cx="118" cy="129"/>
            </a:xfrm>
            <a:custGeom>
              <a:avLst/>
              <a:gdLst>
                <a:gd name="T0" fmla="*/ 0 w 9"/>
                <a:gd name="T1" fmla="*/ 2147483647 h 10"/>
                <a:gd name="T2" fmla="*/ 0 w 9"/>
                <a:gd name="T3" fmla="*/ 0 h 10"/>
                <a:gd name="T4" fmla="*/ 2147483647 w 9"/>
                <a:gd name="T5" fmla="*/ 2147483647 h 10"/>
                <a:gd name="T6" fmla="*/ 2147483647 w 9"/>
                <a:gd name="T7" fmla="*/ 2147483647 h 10"/>
                <a:gd name="T8" fmla="*/ 2147483647 w 9"/>
                <a:gd name="T9" fmla="*/ 2147483647 h 10"/>
                <a:gd name="T10" fmla="*/ 2147483647 w 9"/>
                <a:gd name="T11" fmla="*/ 2147483647 h 10"/>
                <a:gd name="T12" fmla="*/ 2147483647 w 9"/>
                <a:gd name="T13" fmla="*/ 2147483647 h 10"/>
                <a:gd name="T14" fmla="*/ 2147483647 w 9"/>
                <a:gd name="T15" fmla="*/ 2147483647 h 10"/>
                <a:gd name="T16" fmla="*/ 2147483647 w 9"/>
                <a:gd name="T17" fmla="*/ 2147483647 h 10"/>
                <a:gd name="T18" fmla="*/ 2147483647 w 9"/>
                <a:gd name="T19" fmla="*/ 2147483647 h 10"/>
                <a:gd name="T20" fmla="*/ 2147483647 w 9"/>
                <a:gd name="T21" fmla="*/ 2147483647 h 10"/>
                <a:gd name="T22" fmla="*/ 2147483647 w 9"/>
                <a:gd name="T23" fmla="*/ 2147483647 h 10"/>
                <a:gd name="T24" fmla="*/ 2147483647 w 9"/>
                <a:gd name="T25" fmla="*/ 2147483647 h 10"/>
                <a:gd name="T26" fmla="*/ 0 w 9"/>
                <a:gd name="T27" fmla="*/ 2147483647 h 10"/>
                <a:gd name="T28" fmla="*/ 0 w 9"/>
                <a:gd name="T29" fmla="*/ 2147483647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10">
                  <a:moveTo>
                    <a:pt x="0" y="10"/>
                  </a:moveTo>
                  <a:lnTo>
                    <a:pt x="0" y="0"/>
                  </a:lnTo>
                  <a:lnTo>
                    <a:pt x="2" y="2"/>
                  </a:lnTo>
                  <a:lnTo>
                    <a:pt x="1" y="2"/>
                  </a:lnTo>
                  <a:lnTo>
                    <a:pt x="2" y="4"/>
                  </a:lnTo>
                  <a:lnTo>
                    <a:pt x="7" y="8"/>
                  </a:lnTo>
                  <a:lnTo>
                    <a:pt x="9" y="9"/>
                  </a:lnTo>
                  <a:lnTo>
                    <a:pt x="9" y="10"/>
                  </a:lnTo>
                  <a:lnTo>
                    <a:pt x="8" y="10"/>
                  </a:lnTo>
                  <a:lnTo>
                    <a:pt x="6" y="10"/>
                  </a:lnTo>
                  <a:lnTo>
                    <a:pt x="2" y="9"/>
                  </a:lnTo>
                  <a:lnTo>
                    <a:pt x="0" y="10"/>
                  </a:lnTo>
                </a:path>
              </a:pathLst>
            </a:custGeom>
            <a:solidFill>
              <a:srgbClr val="FFF5AD"/>
            </a:solidFill>
            <a:ln w="6350" cap="flat" cmpd="sng">
              <a:solidFill>
                <a:srgbClr val="FFCC11"/>
              </a:solidFill>
              <a:prstDash val="solid"/>
              <a:round/>
              <a:headEnd/>
              <a:tailEnd/>
            </a:ln>
          </p:spPr>
          <p:txBody>
            <a:bodyPr lIns="36000" tIns="36000" rIns="36000" bIns="36000" anchor="ctr"/>
            <a:lstStyle/>
            <a:p>
              <a:endParaRPr lang="en-US"/>
            </a:p>
          </p:txBody>
        </p:sp>
        <p:sp>
          <p:nvSpPr>
            <p:cNvPr id="1171" name="Freeform 1127" hidden="1"/>
            <p:cNvSpPr>
              <a:spLocks/>
            </p:cNvSpPr>
            <p:nvPr/>
          </p:nvSpPr>
          <p:spPr bwMode="auto">
            <a:xfrm>
              <a:off x="1001" y="2081"/>
              <a:ext cx="287" cy="1557"/>
            </a:xfrm>
            <a:custGeom>
              <a:avLst/>
              <a:gdLst>
                <a:gd name="T0" fmla="*/ 2147483647 w 22"/>
                <a:gd name="T1" fmla="*/ 2147483647 h 119"/>
                <a:gd name="T2" fmla="*/ 2147483647 w 22"/>
                <a:gd name="T3" fmla="*/ 2147483647 h 119"/>
                <a:gd name="T4" fmla="*/ 2147483647 w 22"/>
                <a:gd name="T5" fmla="*/ 2147483647 h 119"/>
                <a:gd name="T6" fmla="*/ 2147483647 w 22"/>
                <a:gd name="T7" fmla="*/ 2147483647 h 119"/>
                <a:gd name="T8" fmla="*/ 2147483647 w 22"/>
                <a:gd name="T9" fmla="*/ 2147483647 h 119"/>
                <a:gd name="T10" fmla="*/ 2147483647 w 22"/>
                <a:gd name="T11" fmla="*/ 2147483647 h 119"/>
                <a:gd name="T12" fmla="*/ 2147483647 w 22"/>
                <a:gd name="T13" fmla="*/ 2147483647 h 119"/>
                <a:gd name="T14" fmla="*/ 2147483647 w 22"/>
                <a:gd name="T15" fmla="*/ 2147483647 h 119"/>
                <a:gd name="T16" fmla="*/ 2147483647 w 22"/>
                <a:gd name="T17" fmla="*/ 2147483647 h 119"/>
                <a:gd name="T18" fmla="*/ 2147483647 w 22"/>
                <a:gd name="T19" fmla="*/ 2147483647 h 119"/>
                <a:gd name="T20" fmla="*/ 2147483647 w 22"/>
                <a:gd name="T21" fmla="*/ 2147483647 h 119"/>
                <a:gd name="T22" fmla="*/ 2147483647 w 22"/>
                <a:gd name="T23" fmla="*/ 2147483647 h 119"/>
                <a:gd name="T24" fmla="*/ 2147483647 w 22"/>
                <a:gd name="T25" fmla="*/ 2147483647 h 119"/>
                <a:gd name="T26" fmla="*/ 2147483647 w 22"/>
                <a:gd name="T27" fmla="*/ 2147483647 h 119"/>
                <a:gd name="T28" fmla="*/ 2147483647 w 22"/>
                <a:gd name="T29" fmla="*/ 2147483647 h 119"/>
                <a:gd name="T30" fmla="*/ 2147483647 w 22"/>
                <a:gd name="T31" fmla="*/ 2147483647 h 119"/>
                <a:gd name="T32" fmla="*/ 2147483647 w 22"/>
                <a:gd name="T33" fmla="*/ 2147483647 h 119"/>
                <a:gd name="T34" fmla="*/ 2147483647 w 22"/>
                <a:gd name="T35" fmla="*/ 2147483647 h 119"/>
                <a:gd name="T36" fmla="*/ 2147483647 w 22"/>
                <a:gd name="T37" fmla="*/ 2147483647 h 119"/>
                <a:gd name="T38" fmla="*/ 2147483647 w 22"/>
                <a:gd name="T39" fmla="*/ 2147483647 h 119"/>
                <a:gd name="T40" fmla="*/ 2147483647 w 22"/>
                <a:gd name="T41" fmla="*/ 2147483647 h 119"/>
                <a:gd name="T42" fmla="*/ 2147483647 w 22"/>
                <a:gd name="T43" fmla="*/ 2147483647 h 119"/>
                <a:gd name="T44" fmla="*/ 2147483647 w 22"/>
                <a:gd name="T45" fmla="*/ 2147483647 h 119"/>
                <a:gd name="T46" fmla="*/ 2147483647 w 22"/>
                <a:gd name="T47" fmla="*/ 2147483647 h 119"/>
                <a:gd name="T48" fmla="*/ 2147483647 w 22"/>
                <a:gd name="T49" fmla="*/ 2147483647 h 119"/>
                <a:gd name="T50" fmla="*/ 2147483647 w 22"/>
                <a:gd name="T51" fmla="*/ 2147483647 h 119"/>
                <a:gd name="T52" fmla="*/ 2147483647 w 22"/>
                <a:gd name="T53" fmla="*/ 2147483647 h 119"/>
                <a:gd name="T54" fmla="*/ 2147483647 w 22"/>
                <a:gd name="T55" fmla="*/ 2147483647 h 119"/>
                <a:gd name="T56" fmla="*/ 2147483647 w 22"/>
                <a:gd name="T57" fmla="*/ 2147483647 h 119"/>
                <a:gd name="T58" fmla="*/ 2147483647 w 22"/>
                <a:gd name="T59" fmla="*/ 2147483647 h 119"/>
                <a:gd name="T60" fmla="*/ 2147483647 w 22"/>
                <a:gd name="T61" fmla="*/ 2147483647 h 119"/>
                <a:gd name="T62" fmla="*/ 2147483647 w 22"/>
                <a:gd name="T63" fmla="*/ 2147483647 h 119"/>
                <a:gd name="T64" fmla="*/ 2147483647 w 22"/>
                <a:gd name="T65" fmla="*/ 2147483647 h 119"/>
                <a:gd name="T66" fmla="*/ 2147483647 w 22"/>
                <a:gd name="T67" fmla="*/ 2147483647 h 119"/>
                <a:gd name="T68" fmla="*/ 2147483647 w 22"/>
                <a:gd name="T69" fmla="*/ 2147483647 h 119"/>
                <a:gd name="T70" fmla="*/ 2147483647 w 22"/>
                <a:gd name="T71" fmla="*/ 2147483647 h 119"/>
                <a:gd name="T72" fmla="*/ 2147483647 w 22"/>
                <a:gd name="T73" fmla="*/ 2147483647 h 119"/>
                <a:gd name="T74" fmla="*/ 0 w 22"/>
                <a:gd name="T75" fmla="*/ 2147483647 h 119"/>
                <a:gd name="T76" fmla="*/ 2147483647 w 22"/>
                <a:gd name="T77" fmla="*/ 2147483647 h 119"/>
                <a:gd name="T78" fmla="*/ 2147483647 w 22"/>
                <a:gd name="T79" fmla="*/ 2147483647 h 119"/>
                <a:gd name="T80" fmla="*/ 2147483647 w 22"/>
                <a:gd name="T81" fmla="*/ 2147483647 h 119"/>
                <a:gd name="T82" fmla="*/ 2147483647 w 22"/>
                <a:gd name="T83" fmla="*/ 2147483647 h 119"/>
                <a:gd name="T84" fmla="*/ 2147483647 w 22"/>
                <a:gd name="T85" fmla="*/ 2147483647 h 119"/>
                <a:gd name="T86" fmla="*/ 2147483647 w 22"/>
                <a:gd name="T87" fmla="*/ 2147483647 h 119"/>
                <a:gd name="T88" fmla="*/ 2147483647 w 22"/>
                <a:gd name="T89" fmla="*/ 2147483647 h 119"/>
                <a:gd name="T90" fmla="*/ 2147483647 w 22"/>
                <a:gd name="T91" fmla="*/ 2147483647 h 119"/>
                <a:gd name="T92" fmla="*/ 2147483647 w 22"/>
                <a:gd name="T93" fmla="*/ 2147483647 h 119"/>
                <a:gd name="T94" fmla="*/ 2147483647 w 22"/>
                <a:gd name="T95" fmla="*/ 2147483647 h 119"/>
                <a:gd name="T96" fmla="*/ 2147483647 w 22"/>
                <a:gd name="T97" fmla="*/ 2147483647 h 119"/>
                <a:gd name="T98" fmla="*/ 2147483647 w 22"/>
                <a:gd name="T99" fmla="*/ 2147483647 h 119"/>
                <a:gd name="T100" fmla="*/ 2147483647 w 22"/>
                <a:gd name="T101" fmla="*/ 2147483647 h 119"/>
                <a:gd name="T102" fmla="*/ 2147483647 w 22"/>
                <a:gd name="T103" fmla="*/ 2147483647 h 119"/>
                <a:gd name="T104" fmla="*/ 2147483647 w 22"/>
                <a:gd name="T105" fmla="*/ 2147483647 h 119"/>
                <a:gd name="T106" fmla="*/ 2147483647 w 22"/>
                <a:gd name="T107" fmla="*/ 2147483647 h 119"/>
                <a:gd name="T108" fmla="*/ 2147483647 w 22"/>
                <a:gd name="T109" fmla="*/ 2147483647 h 119"/>
                <a:gd name="T110" fmla="*/ 2147483647 w 22"/>
                <a:gd name="T111" fmla="*/ 2147483647 h 119"/>
                <a:gd name="T112" fmla="*/ 2147483647 w 22"/>
                <a:gd name="T113" fmla="*/ 2147483647 h 119"/>
                <a:gd name="T114" fmla="*/ 2147483647 w 22"/>
                <a:gd name="T115" fmla="*/ 2147483647 h 119"/>
                <a:gd name="T116" fmla="*/ 2147483647 w 22"/>
                <a:gd name="T117" fmla="*/ 2147483647 h 119"/>
                <a:gd name="T118" fmla="*/ 2147483647 w 22"/>
                <a:gd name="T119" fmla="*/ 2147483647 h 119"/>
                <a:gd name="T120" fmla="*/ 2147483647 w 22"/>
                <a:gd name="T121" fmla="*/ 0 h 1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2" h="119">
                  <a:moveTo>
                    <a:pt x="16" y="0"/>
                  </a:moveTo>
                  <a:lnTo>
                    <a:pt x="17" y="1"/>
                  </a:lnTo>
                  <a:lnTo>
                    <a:pt x="17" y="3"/>
                  </a:lnTo>
                  <a:lnTo>
                    <a:pt x="18" y="4"/>
                  </a:lnTo>
                  <a:lnTo>
                    <a:pt x="18" y="6"/>
                  </a:lnTo>
                  <a:lnTo>
                    <a:pt x="18" y="7"/>
                  </a:lnTo>
                  <a:lnTo>
                    <a:pt x="18" y="8"/>
                  </a:lnTo>
                  <a:lnTo>
                    <a:pt x="19" y="9"/>
                  </a:lnTo>
                  <a:lnTo>
                    <a:pt x="20" y="14"/>
                  </a:lnTo>
                  <a:lnTo>
                    <a:pt x="21" y="14"/>
                  </a:lnTo>
                  <a:lnTo>
                    <a:pt x="22" y="14"/>
                  </a:lnTo>
                  <a:lnTo>
                    <a:pt x="22" y="15"/>
                  </a:lnTo>
                  <a:lnTo>
                    <a:pt x="22" y="17"/>
                  </a:lnTo>
                  <a:lnTo>
                    <a:pt x="19" y="19"/>
                  </a:lnTo>
                  <a:lnTo>
                    <a:pt x="19" y="20"/>
                  </a:lnTo>
                  <a:lnTo>
                    <a:pt x="18" y="21"/>
                  </a:lnTo>
                  <a:lnTo>
                    <a:pt x="18" y="22"/>
                  </a:lnTo>
                  <a:lnTo>
                    <a:pt x="19" y="26"/>
                  </a:lnTo>
                  <a:lnTo>
                    <a:pt x="18" y="27"/>
                  </a:lnTo>
                  <a:lnTo>
                    <a:pt x="17" y="28"/>
                  </a:lnTo>
                  <a:lnTo>
                    <a:pt x="16" y="29"/>
                  </a:lnTo>
                  <a:lnTo>
                    <a:pt x="15" y="33"/>
                  </a:lnTo>
                  <a:lnTo>
                    <a:pt x="15" y="35"/>
                  </a:lnTo>
                  <a:lnTo>
                    <a:pt x="13" y="38"/>
                  </a:lnTo>
                  <a:lnTo>
                    <a:pt x="13" y="40"/>
                  </a:lnTo>
                  <a:lnTo>
                    <a:pt x="14" y="40"/>
                  </a:lnTo>
                  <a:lnTo>
                    <a:pt x="14" y="42"/>
                  </a:lnTo>
                  <a:lnTo>
                    <a:pt x="14" y="43"/>
                  </a:lnTo>
                  <a:lnTo>
                    <a:pt x="14" y="44"/>
                  </a:lnTo>
                  <a:lnTo>
                    <a:pt x="15" y="45"/>
                  </a:lnTo>
                  <a:lnTo>
                    <a:pt x="15" y="47"/>
                  </a:lnTo>
                  <a:lnTo>
                    <a:pt x="14" y="49"/>
                  </a:lnTo>
                  <a:lnTo>
                    <a:pt x="14" y="50"/>
                  </a:lnTo>
                  <a:lnTo>
                    <a:pt x="13" y="51"/>
                  </a:lnTo>
                  <a:lnTo>
                    <a:pt x="14" y="53"/>
                  </a:lnTo>
                  <a:lnTo>
                    <a:pt x="12" y="55"/>
                  </a:lnTo>
                  <a:lnTo>
                    <a:pt x="12" y="56"/>
                  </a:lnTo>
                  <a:lnTo>
                    <a:pt x="12" y="59"/>
                  </a:lnTo>
                  <a:lnTo>
                    <a:pt x="12" y="62"/>
                  </a:lnTo>
                  <a:lnTo>
                    <a:pt x="11" y="63"/>
                  </a:lnTo>
                  <a:lnTo>
                    <a:pt x="10" y="67"/>
                  </a:lnTo>
                  <a:lnTo>
                    <a:pt x="10" y="71"/>
                  </a:lnTo>
                  <a:lnTo>
                    <a:pt x="10" y="72"/>
                  </a:lnTo>
                  <a:lnTo>
                    <a:pt x="10" y="73"/>
                  </a:lnTo>
                  <a:lnTo>
                    <a:pt x="9" y="75"/>
                  </a:lnTo>
                  <a:lnTo>
                    <a:pt x="9" y="77"/>
                  </a:lnTo>
                  <a:lnTo>
                    <a:pt x="10" y="77"/>
                  </a:lnTo>
                  <a:lnTo>
                    <a:pt x="10" y="79"/>
                  </a:lnTo>
                  <a:lnTo>
                    <a:pt x="10" y="80"/>
                  </a:lnTo>
                  <a:lnTo>
                    <a:pt x="10" y="82"/>
                  </a:lnTo>
                  <a:lnTo>
                    <a:pt x="11" y="82"/>
                  </a:lnTo>
                  <a:lnTo>
                    <a:pt x="11" y="83"/>
                  </a:lnTo>
                  <a:lnTo>
                    <a:pt x="10" y="83"/>
                  </a:lnTo>
                  <a:lnTo>
                    <a:pt x="10" y="84"/>
                  </a:lnTo>
                  <a:lnTo>
                    <a:pt x="11" y="84"/>
                  </a:lnTo>
                  <a:lnTo>
                    <a:pt x="10" y="86"/>
                  </a:lnTo>
                  <a:lnTo>
                    <a:pt x="10" y="90"/>
                  </a:lnTo>
                  <a:lnTo>
                    <a:pt x="10" y="92"/>
                  </a:lnTo>
                  <a:lnTo>
                    <a:pt x="9" y="94"/>
                  </a:lnTo>
                  <a:lnTo>
                    <a:pt x="9" y="96"/>
                  </a:lnTo>
                  <a:lnTo>
                    <a:pt x="8" y="98"/>
                  </a:lnTo>
                  <a:lnTo>
                    <a:pt x="6" y="101"/>
                  </a:lnTo>
                  <a:lnTo>
                    <a:pt x="6" y="104"/>
                  </a:lnTo>
                  <a:lnTo>
                    <a:pt x="6" y="106"/>
                  </a:lnTo>
                  <a:lnTo>
                    <a:pt x="7" y="106"/>
                  </a:lnTo>
                  <a:lnTo>
                    <a:pt x="9" y="106"/>
                  </a:lnTo>
                  <a:lnTo>
                    <a:pt x="9" y="110"/>
                  </a:lnTo>
                  <a:lnTo>
                    <a:pt x="9" y="111"/>
                  </a:lnTo>
                  <a:lnTo>
                    <a:pt x="15" y="111"/>
                  </a:lnTo>
                  <a:lnTo>
                    <a:pt x="19" y="112"/>
                  </a:lnTo>
                  <a:lnTo>
                    <a:pt x="19" y="113"/>
                  </a:lnTo>
                  <a:lnTo>
                    <a:pt x="17" y="113"/>
                  </a:lnTo>
                  <a:lnTo>
                    <a:pt x="16" y="112"/>
                  </a:lnTo>
                  <a:lnTo>
                    <a:pt x="16" y="113"/>
                  </a:lnTo>
                  <a:lnTo>
                    <a:pt x="13" y="114"/>
                  </a:lnTo>
                  <a:lnTo>
                    <a:pt x="12" y="119"/>
                  </a:lnTo>
                  <a:lnTo>
                    <a:pt x="11" y="119"/>
                  </a:lnTo>
                  <a:lnTo>
                    <a:pt x="9" y="118"/>
                  </a:lnTo>
                  <a:lnTo>
                    <a:pt x="9" y="117"/>
                  </a:lnTo>
                  <a:lnTo>
                    <a:pt x="11" y="116"/>
                  </a:lnTo>
                  <a:lnTo>
                    <a:pt x="12" y="115"/>
                  </a:lnTo>
                  <a:lnTo>
                    <a:pt x="11" y="114"/>
                  </a:lnTo>
                  <a:lnTo>
                    <a:pt x="9" y="113"/>
                  </a:lnTo>
                  <a:lnTo>
                    <a:pt x="8" y="114"/>
                  </a:lnTo>
                  <a:lnTo>
                    <a:pt x="8" y="113"/>
                  </a:lnTo>
                  <a:lnTo>
                    <a:pt x="8" y="114"/>
                  </a:lnTo>
                  <a:lnTo>
                    <a:pt x="8" y="112"/>
                  </a:lnTo>
                  <a:lnTo>
                    <a:pt x="8" y="111"/>
                  </a:lnTo>
                  <a:lnTo>
                    <a:pt x="8" y="110"/>
                  </a:lnTo>
                  <a:lnTo>
                    <a:pt x="7" y="110"/>
                  </a:lnTo>
                  <a:lnTo>
                    <a:pt x="7" y="111"/>
                  </a:lnTo>
                  <a:lnTo>
                    <a:pt x="6" y="110"/>
                  </a:lnTo>
                  <a:lnTo>
                    <a:pt x="6" y="111"/>
                  </a:lnTo>
                  <a:lnTo>
                    <a:pt x="6" y="110"/>
                  </a:lnTo>
                  <a:lnTo>
                    <a:pt x="5" y="109"/>
                  </a:lnTo>
                  <a:lnTo>
                    <a:pt x="4" y="107"/>
                  </a:lnTo>
                  <a:lnTo>
                    <a:pt x="5" y="106"/>
                  </a:lnTo>
                  <a:lnTo>
                    <a:pt x="4" y="106"/>
                  </a:lnTo>
                  <a:lnTo>
                    <a:pt x="4" y="105"/>
                  </a:lnTo>
                  <a:lnTo>
                    <a:pt x="5" y="105"/>
                  </a:lnTo>
                  <a:lnTo>
                    <a:pt x="4" y="104"/>
                  </a:lnTo>
                  <a:lnTo>
                    <a:pt x="3" y="104"/>
                  </a:lnTo>
                  <a:lnTo>
                    <a:pt x="4" y="103"/>
                  </a:lnTo>
                  <a:lnTo>
                    <a:pt x="4" y="102"/>
                  </a:lnTo>
                  <a:lnTo>
                    <a:pt x="5" y="101"/>
                  </a:lnTo>
                  <a:lnTo>
                    <a:pt x="5" y="99"/>
                  </a:lnTo>
                  <a:lnTo>
                    <a:pt x="4" y="100"/>
                  </a:lnTo>
                  <a:lnTo>
                    <a:pt x="4" y="101"/>
                  </a:lnTo>
                  <a:lnTo>
                    <a:pt x="4" y="98"/>
                  </a:lnTo>
                  <a:lnTo>
                    <a:pt x="4" y="97"/>
                  </a:lnTo>
                  <a:lnTo>
                    <a:pt x="5" y="97"/>
                  </a:lnTo>
                  <a:lnTo>
                    <a:pt x="5" y="96"/>
                  </a:lnTo>
                  <a:lnTo>
                    <a:pt x="3" y="97"/>
                  </a:lnTo>
                  <a:lnTo>
                    <a:pt x="3" y="95"/>
                  </a:lnTo>
                  <a:lnTo>
                    <a:pt x="4" y="95"/>
                  </a:lnTo>
                  <a:lnTo>
                    <a:pt x="4" y="96"/>
                  </a:lnTo>
                  <a:lnTo>
                    <a:pt x="4" y="95"/>
                  </a:lnTo>
                  <a:lnTo>
                    <a:pt x="6" y="95"/>
                  </a:lnTo>
                  <a:lnTo>
                    <a:pt x="5" y="94"/>
                  </a:lnTo>
                  <a:lnTo>
                    <a:pt x="4" y="94"/>
                  </a:lnTo>
                  <a:lnTo>
                    <a:pt x="4" y="93"/>
                  </a:lnTo>
                  <a:lnTo>
                    <a:pt x="3" y="93"/>
                  </a:lnTo>
                  <a:lnTo>
                    <a:pt x="4" y="92"/>
                  </a:lnTo>
                  <a:lnTo>
                    <a:pt x="4" y="91"/>
                  </a:lnTo>
                  <a:lnTo>
                    <a:pt x="4" y="90"/>
                  </a:lnTo>
                  <a:lnTo>
                    <a:pt x="3" y="90"/>
                  </a:lnTo>
                  <a:lnTo>
                    <a:pt x="3" y="91"/>
                  </a:lnTo>
                  <a:lnTo>
                    <a:pt x="1" y="90"/>
                  </a:lnTo>
                  <a:lnTo>
                    <a:pt x="1" y="91"/>
                  </a:lnTo>
                  <a:lnTo>
                    <a:pt x="0" y="91"/>
                  </a:lnTo>
                  <a:lnTo>
                    <a:pt x="1" y="90"/>
                  </a:lnTo>
                  <a:lnTo>
                    <a:pt x="2" y="88"/>
                  </a:lnTo>
                  <a:lnTo>
                    <a:pt x="2" y="87"/>
                  </a:lnTo>
                  <a:lnTo>
                    <a:pt x="4" y="87"/>
                  </a:lnTo>
                  <a:lnTo>
                    <a:pt x="4" y="88"/>
                  </a:lnTo>
                  <a:lnTo>
                    <a:pt x="4" y="89"/>
                  </a:lnTo>
                  <a:lnTo>
                    <a:pt x="5" y="88"/>
                  </a:lnTo>
                  <a:lnTo>
                    <a:pt x="5" y="89"/>
                  </a:lnTo>
                  <a:lnTo>
                    <a:pt x="6" y="88"/>
                  </a:lnTo>
                  <a:lnTo>
                    <a:pt x="5" y="88"/>
                  </a:lnTo>
                  <a:lnTo>
                    <a:pt x="6" y="87"/>
                  </a:lnTo>
                  <a:lnTo>
                    <a:pt x="6" y="86"/>
                  </a:lnTo>
                  <a:lnTo>
                    <a:pt x="7" y="86"/>
                  </a:lnTo>
                  <a:lnTo>
                    <a:pt x="6" y="86"/>
                  </a:lnTo>
                  <a:lnTo>
                    <a:pt x="6" y="85"/>
                  </a:lnTo>
                  <a:lnTo>
                    <a:pt x="7" y="85"/>
                  </a:lnTo>
                  <a:lnTo>
                    <a:pt x="7" y="86"/>
                  </a:lnTo>
                  <a:lnTo>
                    <a:pt x="7" y="85"/>
                  </a:lnTo>
                  <a:lnTo>
                    <a:pt x="6" y="85"/>
                  </a:lnTo>
                  <a:lnTo>
                    <a:pt x="6" y="84"/>
                  </a:lnTo>
                  <a:lnTo>
                    <a:pt x="7" y="84"/>
                  </a:lnTo>
                  <a:lnTo>
                    <a:pt x="8" y="83"/>
                  </a:lnTo>
                  <a:lnTo>
                    <a:pt x="8" y="82"/>
                  </a:lnTo>
                  <a:lnTo>
                    <a:pt x="6" y="81"/>
                  </a:lnTo>
                  <a:lnTo>
                    <a:pt x="7" y="79"/>
                  </a:lnTo>
                  <a:lnTo>
                    <a:pt x="7" y="78"/>
                  </a:lnTo>
                  <a:lnTo>
                    <a:pt x="8" y="77"/>
                  </a:lnTo>
                  <a:lnTo>
                    <a:pt x="8" y="76"/>
                  </a:lnTo>
                  <a:lnTo>
                    <a:pt x="8" y="75"/>
                  </a:lnTo>
                  <a:lnTo>
                    <a:pt x="8" y="74"/>
                  </a:lnTo>
                  <a:lnTo>
                    <a:pt x="9" y="75"/>
                  </a:lnTo>
                  <a:lnTo>
                    <a:pt x="8" y="73"/>
                  </a:lnTo>
                  <a:lnTo>
                    <a:pt x="9" y="72"/>
                  </a:lnTo>
                  <a:lnTo>
                    <a:pt x="8" y="72"/>
                  </a:lnTo>
                  <a:lnTo>
                    <a:pt x="7" y="71"/>
                  </a:lnTo>
                  <a:lnTo>
                    <a:pt x="7" y="72"/>
                  </a:lnTo>
                  <a:lnTo>
                    <a:pt x="6" y="72"/>
                  </a:lnTo>
                  <a:lnTo>
                    <a:pt x="5" y="72"/>
                  </a:lnTo>
                  <a:lnTo>
                    <a:pt x="5" y="71"/>
                  </a:lnTo>
                  <a:lnTo>
                    <a:pt x="5" y="66"/>
                  </a:lnTo>
                  <a:lnTo>
                    <a:pt x="6" y="66"/>
                  </a:lnTo>
                  <a:lnTo>
                    <a:pt x="6" y="65"/>
                  </a:lnTo>
                  <a:lnTo>
                    <a:pt x="6" y="63"/>
                  </a:lnTo>
                  <a:lnTo>
                    <a:pt x="5" y="62"/>
                  </a:lnTo>
                  <a:lnTo>
                    <a:pt x="6" y="60"/>
                  </a:lnTo>
                  <a:lnTo>
                    <a:pt x="5" y="59"/>
                  </a:lnTo>
                  <a:lnTo>
                    <a:pt x="5" y="57"/>
                  </a:lnTo>
                  <a:lnTo>
                    <a:pt x="6" y="57"/>
                  </a:lnTo>
                  <a:lnTo>
                    <a:pt x="7" y="57"/>
                  </a:lnTo>
                  <a:lnTo>
                    <a:pt x="6" y="55"/>
                  </a:lnTo>
                  <a:lnTo>
                    <a:pt x="7" y="55"/>
                  </a:lnTo>
                  <a:lnTo>
                    <a:pt x="8" y="52"/>
                  </a:lnTo>
                  <a:lnTo>
                    <a:pt x="9" y="50"/>
                  </a:lnTo>
                  <a:lnTo>
                    <a:pt x="10" y="46"/>
                  </a:lnTo>
                  <a:lnTo>
                    <a:pt x="10" y="44"/>
                  </a:lnTo>
                  <a:lnTo>
                    <a:pt x="11" y="43"/>
                  </a:lnTo>
                  <a:lnTo>
                    <a:pt x="11" y="42"/>
                  </a:lnTo>
                  <a:lnTo>
                    <a:pt x="10" y="37"/>
                  </a:lnTo>
                  <a:lnTo>
                    <a:pt x="10" y="36"/>
                  </a:lnTo>
                  <a:lnTo>
                    <a:pt x="11" y="35"/>
                  </a:lnTo>
                  <a:lnTo>
                    <a:pt x="11" y="34"/>
                  </a:lnTo>
                  <a:lnTo>
                    <a:pt x="11" y="32"/>
                  </a:lnTo>
                  <a:lnTo>
                    <a:pt x="11" y="31"/>
                  </a:lnTo>
                  <a:lnTo>
                    <a:pt x="12" y="28"/>
                  </a:lnTo>
                  <a:lnTo>
                    <a:pt x="12" y="27"/>
                  </a:lnTo>
                  <a:lnTo>
                    <a:pt x="12" y="26"/>
                  </a:lnTo>
                  <a:lnTo>
                    <a:pt x="13" y="25"/>
                  </a:lnTo>
                  <a:lnTo>
                    <a:pt x="13" y="22"/>
                  </a:lnTo>
                  <a:lnTo>
                    <a:pt x="13" y="21"/>
                  </a:lnTo>
                  <a:lnTo>
                    <a:pt x="13" y="16"/>
                  </a:lnTo>
                  <a:lnTo>
                    <a:pt x="13" y="15"/>
                  </a:lnTo>
                  <a:lnTo>
                    <a:pt x="14" y="14"/>
                  </a:lnTo>
                  <a:lnTo>
                    <a:pt x="14" y="11"/>
                  </a:lnTo>
                  <a:lnTo>
                    <a:pt x="14" y="9"/>
                  </a:lnTo>
                  <a:lnTo>
                    <a:pt x="14" y="6"/>
                  </a:lnTo>
                  <a:lnTo>
                    <a:pt x="13" y="1"/>
                  </a:lnTo>
                  <a:lnTo>
                    <a:pt x="14" y="1"/>
                  </a:lnTo>
                  <a:lnTo>
                    <a:pt x="15" y="1"/>
                  </a:lnTo>
                  <a:lnTo>
                    <a:pt x="16" y="0"/>
                  </a:lnTo>
                </a:path>
              </a:pathLst>
            </a:custGeom>
            <a:solidFill>
              <a:srgbClr val="FFF5AD"/>
            </a:solidFill>
            <a:ln w="6350" cap="flat" cmpd="sng">
              <a:solidFill>
                <a:srgbClr val="FFCC11"/>
              </a:solidFill>
              <a:prstDash val="solid"/>
              <a:round/>
              <a:headEnd/>
              <a:tailEnd/>
            </a:ln>
          </p:spPr>
          <p:txBody>
            <a:bodyPr lIns="36000" tIns="36000" rIns="36000" bIns="36000" anchor="ctr"/>
            <a:lstStyle/>
            <a:p>
              <a:endParaRPr lang="en-US"/>
            </a:p>
          </p:txBody>
        </p:sp>
        <p:sp>
          <p:nvSpPr>
            <p:cNvPr id="1172" name="Freeform 1128" hidden="1"/>
            <p:cNvSpPr>
              <a:spLocks/>
            </p:cNvSpPr>
            <p:nvPr/>
          </p:nvSpPr>
          <p:spPr bwMode="auto">
            <a:xfrm>
              <a:off x="1142" y="3559"/>
              <a:ext cx="96" cy="146"/>
            </a:xfrm>
            <a:custGeom>
              <a:avLst/>
              <a:gdLst>
                <a:gd name="T0" fmla="*/ 2147483647 w 7"/>
                <a:gd name="T1" fmla="*/ 2147483647 h 11"/>
                <a:gd name="T2" fmla="*/ 2147483647 w 7"/>
                <a:gd name="T3" fmla="*/ 2147483647 h 11"/>
                <a:gd name="T4" fmla="*/ 2147483647 w 7"/>
                <a:gd name="T5" fmla="*/ 2147483647 h 11"/>
                <a:gd name="T6" fmla="*/ 2147483647 w 7"/>
                <a:gd name="T7" fmla="*/ 2147483647 h 11"/>
                <a:gd name="T8" fmla="*/ 2147483647 w 7"/>
                <a:gd name="T9" fmla="*/ 2147483647 h 11"/>
                <a:gd name="T10" fmla="*/ 2147483647 w 7"/>
                <a:gd name="T11" fmla="*/ 2147483647 h 11"/>
                <a:gd name="T12" fmla="*/ 0 w 7"/>
                <a:gd name="T13" fmla="*/ 2147483647 h 11"/>
                <a:gd name="T14" fmla="*/ 0 w 7"/>
                <a:gd name="T15" fmla="*/ 2147483647 h 11"/>
                <a:gd name="T16" fmla="*/ 2147483647 w 7"/>
                <a:gd name="T17" fmla="*/ 2147483647 h 11"/>
                <a:gd name="T18" fmla="*/ 2147483647 w 7"/>
                <a:gd name="T19" fmla="*/ 2147483647 h 11"/>
                <a:gd name="T20" fmla="*/ 2147483647 w 7"/>
                <a:gd name="T21" fmla="*/ 2147483647 h 11"/>
                <a:gd name="T22" fmla="*/ 2147483647 w 7"/>
                <a:gd name="T23" fmla="*/ 2147483647 h 11"/>
                <a:gd name="T24" fmla="*/ 2147483647 w 7"/>
                <a:gd name="T25" fmla="*/ 2147483647 h 11"/>
                <a:gd name="T26" fmla="*/ 2147483647 w 7"/>
                <a:gd name="T27" fmla="*/ 2147483647 h 11"/>
                <a:gd name="T28" fmla="*/ 2147483647 w 7"/>
                <a:gd name="T29" fmla="*/ 2147483647 h 11"/>
                <a:gd name="T30" fmla="*/ 2147483647 w 7"/>
                <a:gd name="T31" fmla="*/ 2147483647 h 11"/>
                <a:gd name="T32" fmla="*/ 2147483647 w 7"/>
                <a:gd name="T33" fmla="*/ 2147483647 h 11"/>
                <a:gd name="T34" fmla="*/ 2147483647 w 7"/>
                <a:gd name="T35" fmla="*/ 2147483647 h 11"/>
                <a:gd name="T36" fmla="*/ 2147483647 w 7"/>
                <a:gd name="T37" fmla="*/ 2147483647 h 11"/>
                <a:gd name="T38" fmla="*/ 2147483647 w 7"/>
                <a:gd name="T39" fmla="*/ 2147483647 h 11"/>
                <a:gd name="T40" fmla="*/ 2147483647 w 7"/>
                <a:gd name="T41" fmla="*/ 2147483647 h 11"/>
                <a:gd name="T42" fmla="*/ 2147483647 w 7"/>
                <a:gd name="T43" fmla="*/ 2147483647 h 11"/>
                <a:gd name="T44" fmla="*/ 2147483647 w 7"/>
                <a:gd name="T45" fmla="*/ 2147483647 h 11"/>
                <a:gd name="T46" fmla="*/ 2147483647 w 7"/>
                <a:gd name="T47" fmla="*/ 2147483647 h 11"/>
                <a:gd name="T48" fmla="*/ 2147483647 w 7"/>
                <a:gd name="T49" fmla="*/ 2147483647 h 11"/>
                <a:gd name="T50" fmla="*/ 2147483647 w 7"/>
                <a:gd name="T51" fmla="*/ 2147483647 h 11"/>
                <a:gd name="T52" fmla="*/ 2147483647 w 7"/>
                <a:gd name="T53" fmla="*/ 2147483647 h 11"/>
                <a:gd name="T54" fmla="*/ 2147483647 w 7"/>
                <a:gd name="T55" fmla="*/ 2147483647 h 11"/>
                <a:gd name="T56" fmla="*/ 2147483647 w 7"/>
                <a:gd name="T57" fmla="*/ 2147483647 h 11"/>
                <a:gd name="T58" fmla="*/ 2147483647 w 7"/>
                <a:gd name="T59" fmla="*/ 2147483647 h 11"/>
                <a:gd name="T60" fmla="*/ 2147483647 w 7"/>
                <a:gd name="T61" fmla="*/ 2147483647 h 11"/>
                <a:gd name="T62" fmla="*/ 2147483647 w 7"/>
                <a:gd name="T63" fmla="*/ 0 h 11"/>
                <a:gd name="T64" fmla="*/ 2147483647 w 7"/>
                <a:gd name="T65" fmla="*/ 0 h 11"/>
                <a:gd name="T66" fmla="*/ 2147483647 w 7"/>
                <a:gd name="T67" fmla="*/ 2147483647 h 11"/>
                <a:gd name="T68" fmla="*/ 2147483647 w 7"/>
                <a:gd name="T69" fmla="*/ 0 h 11"/>
                <a:gd name="T70" fmla="*/ 2147483647 w 7"/>
                <a:gd name="T71" fmla="*/ 2147483647 h 11"/>
                <a:gd name="T72" fmla="*/ 2147483647 w 7"/>
                <a:gd name="T73" fmla="*/ 2147483647 h 11"/>
                <a:gd name="T74" fmla="*/ 2147483647 w 7"/>
                <a:gd name="T75" fmla="*/ 2147483647 h 1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 h="11">
                  <a:moveTo>
                    <a:pt x="7" y="11"/>
                  </a:moveTo>
                  <a:lnTo>
                    <a:pt x="6" y="11"/>
                  </a:lnTo>
                  <a:lnTo>
                    <a:pt x="5" y="10"/>
                  </a:lnTo>
                  <a:lnTo>
                    <a:pt x="1" y="10"/>
                  </a:lnTo>
                  <a:lnTo>
                    <a:pt x="2" y="10"/>
                  </a:lnTo>
                  <a:lnTo>
                    <a:pt x="0" y="10"/>
                  </a:lnTo>
                  <a:lnTo>
                    <a:pt x="0" y="9"/>
                  </a:lnTo>
                  <a:lnTo>
                    <a:pt x="2" y="8"/>
                  </a:lnTo>
                  <a:lnTo>
                    <a:pt x="1" y="7"/>
                  </a:lnTo>
                  <a:lnTo>
                    <a:pt x="3" y="9"/>
                  </a:lnTo>
                  <a:lnTo>
                    <a:pt x="4" y="8"/>
                  </a:lnTo>
                  <a:lnTo>
                    <a:pt x="3" y="8"/>
                  </a:lnTo>
                  <a:lnTo>
                    <a:pt x="4" y="8"/>
                  </a:lnTo>
                  <a:lnTo>
                    <a:pt x="5" y="9"/>
                  </a:lnTo>
                  <a:lnTo>
                    <a:pt x="5" y="8"/>
                  </a:lnTo>
                  <a:lnTo>
                    <a:pt x="4" y="7"/>
                  </a:lnTo>
                  <a:lnTo>
                    <a:pt x="3" y="6"/>
                  </a:lnTo>
                  <a:lnTo>
                    <a:pt x="5" y="5"/>
                  </a:lnTo>
                  <a:lnTo>
                    <a:pt x="6" y="4"/>
                  </a:lnTo>
                  <a:lnTo>
                    <a:pt x="5" y="4"/>
                  </a:lnTo>
                  <a:lnTo>
                    <a:pt x="3" y="4"/>
                  </a:lnTo>
                  <a:lnTo>
                    <a:pt x="3" y="2"/>
                  </a:lnTo>
                  <a:lnTo>
                    <a:pt x="4" y="2"/>
                  </a:lnTo>
                  <a:lnTo>
                    <a:pt x="3" y="2"/>
                  </a:lnTo>
                  <a:lnTo>
                    <a:pt x="3" y="1"/>
                  </a:lnTo>
                  <a:lnTo>
                    <a:pt x="4" y="1"/>
                  </a:lnTo>
                  <a:lnTo>
                    <a:pt x="5" y="0"/>
                  </a:lnTo>
                  <a:lnTo>
                    <a:pt x="6" y="1"/>
                  </a:lnTo>
                  <a:lnTo>
                    <a:pt x="7" y="0"/>
                  </a:lnTo>
                  <a:lnTo>
                    <a:pt x="7" y="1"/>
                  </a:lnTo>
                  <a:lnTo>
                    <a:pt x="7" y="11"/>
                  </a:lnTo>
                </a:path>
              </a:pathLst>
            </a:custGeom>
            <a:solidFill>
              <a:srgbClr val="FFF5AD"/>
            </a:solidFill>
            <a:ln w="6350" cap="flat" cmpd="sng">
              <a:solidFill>
                <a:srgbClr val="FFCC11"/>
              </a:solidFill>
              <a:prstDash val="solid"/>
              <a:round/>
              <a:headEnd/>
              <a:tailEnd/>
            </a:ln>
          </p:spPr>
          <p:txBody>
            <a:bodyPr lIns="36000" tIns="36000" rIns="36000" bIns="36000" anchor="ctr"/>
            <a:lstStyle/>
            <a:p>
              <a:endParaRPr lang="en-US"/>
            </a:p>
          </p:txBody>
        </p:sp>
        <p:sp>
          <p:nvSpPr>
            <p:cNvPr id="1173" name="Freeform 1129" hidden="1"/>
            <p:cNvSpPr>
              <a:spLocks/>
            </p:cNvSpPr>
            <p:nvPr/>
          </p:nvSpPr>
          <p:spPr bwMode="auto">
            <a:xfrm>
              <a:off x="1249" y="3705"/>
              <a:ext cx="39" cy="28"/>
            </a:xfrm>
            <a:custGeom>
              <a:avLst/>
              <a:gdLst>
                <a:gd name="T0" fmla="*/ 2147483647 w 3"/>
                <a:gd name="T1" fmla="*/ 0 h 2"/>
                <a:gd name="T2" fmla="*/ 0 w 3"/>
                <a:gd name="T3" fmla="*/ 0 h 2"/>
                <a:gd name="T4" fmla="*/ 2147483647 w 3"/>
                <a:gd name="T5" fmla="*/ 0 h 2"/>
                <a:gd name="T6" fmla="*/ 2147483647 w 3"/>
                <a:gd name="T7" fmla="*/ 0 h 2"/>
                <a:gd name="T8" fmla="*/ 2147483647 w 3"/>
                <a:gd name="T9" fmla="*/ 2147483647 h 2"/>
                <a:gd name="T10" fmla="*/ 2147483647 w 3"/>
                <a:gd name="T11" fmla="*/ 2147483647 h 2"/>
                <a:gd name="T12" fmla="*/ 2147483647 w 3"/>
                <a:gd name="T13" fmla="*/ 2147483647 h 2"/>
                <a:gd name="T14" fmla="*/ 2147483647 w 3"/>
                <a:gd name="T15" fmla="*/ 2147483647 h 2"/>
                <a:gd name="T16" fmla="*/ 2147483647 w 3"/>
                <a:gd name="T17" fmla="*/ 2147483647 h 2"/>
                <a:gd name="T18" fmla="*/ 2147483647 w 3"/>
                <a:gd name="T19" fmla="*/ 0 h 2"/>
                <a:gd name="T20" fmla="*/ 2147483647 w 3"/>
                <a:gd name="T21" fmla="*/ 0 h 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 h="2">
                  <a:moveTo>
                    <a:pt x="1" y="0"/>
                  </a:moveTo>
                  <a:lnTo>
                    <a:pt x="0" y="0"/>
                  </a:lnTo>
                  <a:lnTo>
                    <a:pt x="2" y="0"/>
                  </a:lnTo>
                  <a:lnTo>
                    <a:pt x="3" y="0"/>
                  </a:lnTo>
                  <a:lnTo>
                    <a:pt x="3" y="1"/>
                  </a:lnTo>
                  <a:lnTo>
                    <a:pt x="3" y="2"/>
                  </a:lnTo>
                  <a:lnTo>
                    <a:pt x="2" y="1"/>
                  </a:lnTo>
                  <a:lnTo>
                    <a:pt x="1" y="1"/>
                  </a:lnTo>
                  <a:lnTo>
                    <a:pt x="1" y="0"/>
                  </a:lnTo>
                </a:path>
              </a:pathLst>
            </a:custGeom>
            <a:solidFill>
              <a:srgbClr val="FFF5AD"/>
            </a:solidFill>
            <a:ln w="6350" cap="flat" cmpd="sng">
              <a:solidFill>
                <a:srgbClr val="FFCC11"/>
              </a:solidFill>
              <a:prstDash val="solid"/>
              <a:round/>
              <a:headEnd/>
              <a:tailEnd/>
            </a:ln>
          </p:spPr>
          <p:txBody>
            <a:bodyPr lIns="36000" tIns="36000" rIns="36000" bIns="36000" anchor="ctr"/>
            <a:lstStyle/>
            <a:p>
              <a:endParaRPr lang="en-US"/>
            </a:p>
          </p:txBody>
        </p:sp>
        <p:sp>
          <p:nvSpPr>
            <p:cNvPr id="1174" name="Freeform 1130" hidden="1"/>
            <p:cNvSpPr>
              <a:spLocks/>
            </p:cNvSpPr>
            <p:nvPr/>
          </p:nvSpPr>
          <p:spPr bwMode="auto">
            <a:xfrm>
              <a:off x="1041" y="3022"/>
              <a:ext cx="39" cy="78"/>
            </a:xfrm>
            <a:custGeom>
              <a:avLst/>
              <a:gdLst>
                <a:gd name="T0" fmla="*/ 2147483647 w 3"/>
                <a:gd name="T1" fmla="*/ 0 h 6"/>
                <a:gd name="T2" fmla="*/ 2147483647 w 3"/>
                <a:gd name="T3" fmla="*/ 2147483647 h 6"/>
                <a:gd name="T4" fmla="*/ 2147483647 w 3"/>
                <a:gd name="T5" fmla="*/ 2147483647 h 6"/>
                <a:gd name="T6" fmla="*/ 2147483647 w 3"/>
                <a:gd name="T7" fmla="*/ 2147483647 h 6"/>
                <a:gd name="T8" fmla="*/ 2147483647 w 3"/>
                <a:gd name="T9" fmla="*/ 2147483647 h 6"/>
                <a:gd name="T10" fmla="*/ 2147483647 w 3"/>
                <a:gd name="T11" fmla="*/ 2147483647 h 6"/>
                <a:gd name="T12" fmla="*/ 2147483647 w 3"/>
                <a:gd name="T13" fmla="*/ 2147483647 h 6"/>
                <a:gd name="T14" fmla="*/ 2147483647 w 3"/>
                <a:gd name="T15" fmla="*/ 2147483647 h 6"/>
                <a:gd name="T16" fmla="*/ 2147483647 w 3"/>
                <a:gd name="T17" fmla="*/ 2147483647 h 6"/>
                <a:gd name="T18" fmla="*/ 2147483647 w 3"/>
                <a:gd name="T19" fmla="*/ 2147483647 h 6"/>
                <a:gd name="T20" fmla="*/ 2147483647 w 3"/>
                <a:gd name="T21" fmla="*/ 2147483647 h 6"/>
                <a:gd name="T22" fmla="*/ 0 w 3"/>
                <a:gd name="T23" fmla="*/ 2147483647 h 6"/>
                <a:gd name="T24" fmla="*/ 2147483647 w 3"/>
                <a:gd name="T25" fmla="*/ 2147483647 h 6"/>
                <a:gd name="T26" fmla="*/ 2147483647 w 3"/>
                <a:gd name="T27" fmla="*/ 2147483647 h 6"/>
                <a:gd name="T28" fmla="*/ 2147483647 w 3"/>
                <a:gd name="T29" fmla="*/ 0 h 6"/>
                <a:gd name="T30" fmla="*/ 2147483647 w 3"/>
                <a:gd name="T31" fmla="*/ 0 h 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 h="6">
                  <a:moveTo>
                    <a:pt x="2" y="0"/>
                  </a:moveTo>
                  <a:lnTo>
                    <a:pt x="2" y="1"/>
                  </a:lnTo>
                  <a:lnTo>
                    <a:pt x="3" y="2"/>
                  </a:lnTo>
                  <a:lnTo>
                    <a:pt x="2" y="3"/>
                  </a:lnTo>
                  <a:lnTo>
                    <a:pt x="3" y="4"/>
                  </a:lnTo>
                  <a:lnTo>
                    <a:pt x="2" y="4"/>
                  </a:lnTo>
                  <a:lnTo>
                    <a:pt x="3" y="5"/>
                  </a:lnTo>
                  <a:lnTo>
                    <a:pt x="2" y="5"/>
                  </a:lnTo>
                  <a:lnTo>
                    <a:pt x="2" y="6"/>
                  </a:lnTo>
                  <a:lnTo>
                    <a:pt x="1" y="6"/>
                  </a:lnTo>
                  <a:lnTo>
                    <a:pt x="0" y="5"/>
                  </a:lnTo>
                  <a:lnTo>
                    <a:pt x="1" y="4"/>
                  </a:lnTo>
                  <a:lnTo>
                    <a:pt x="1" y="1"/>
                  </a:lnTo>
                  <a:lnTo>
                    <a:pt x="2" y="0"/>
                  </a:lnTo>
                </a:path>
              </a:pathLst>
            </a:custGeom>
            <a:solidFill>
              <a:srgbClr val="FFF5AD"/>
            </a:solidFill>
            <a:ln w="6350" cap="flat" cmpd="sng">
              <a:solidFill>
                <a:srgbClr val="FFCC11"/>
              </a:solidFill>
              <a:prstDash val="solid"/>
              <a:round/>
              <a:headEnd/>
              <a:tailEnd/>
            </a:ln>
          </p:spPr>
          <p:txBody>
            <a:bodyPr lIns="36000" tIns="36000" rIns="36000" bIns="36000" anchor="ctr"/>
            <a:lstStyle/>
            <a:p>
              <a:endParaRPr lang="en-US"/>
            </a:p>
          </p:txBody>
        </p:sp>
        <p:sp>
          <p:nvSpPr>
            <p:cNvPr id="1175" name="Freeform 1131" hidden="1"/>
            <p:cNvSpPr>
              <a:spLocks/>
            </p:cNvSpPr>
            <p:nvPr/>
          </p:nvSpPr>
          <p:spPr bwMode="auto">
            <a:xfrm>
              <a:off x="1013" y="3363"/>
              <a:ext cx="28" cy="67"/>
            </a:xfrm>
            <a:custGeom>
              <a:avLst/>
              <a:gdLst>
                <a:gd name="T0" fmla="*/ 2147483647 w 2"/>
                <a:gd name="T1" fmla="*/ 2147483647 h 5"/>
                <a:gd name="T2" fmla="*/ 2147483647 w 2"/>
                <a:gd name="T3" fmla="*/ 0 h 5"/>
                <a:gd name="T4" fmla="*/ 2147483647 w 2"/>
                <a:gd name="T5" fmla="*/ 0 h 5"/>
                <a:gd name="T6" fmla="*/ 2147483647 w 2"/>
                <a:gd name="T7" fmla="*/ 2147483647 h 5"/>
                <a:gd name="T8" fmla="*/ 2147483647 w 2"/>
                <a:gd name="T9" fmla="*/ 2147483647 h 5"/>
                <a:gd name="T10" fmla="*/ 2147483647 w 2"/>
                <a:gd name="T11" fmla="*/ 2147483647 h 5"/>
                <a:gd name="T12" fmla="*/ 2147483647 w 2"/>
                <a:gd name="T13" fmla="*/ 2147483647 h 5"/>
                <a:gd name="T14" fmla="*/ 2147483647 w 2"/>
                <a:gd name="T15" fmla="*/ 2147483647 h 5"/>
                <a:gd name="T16" fmla="*/ 2147483647 w 2"/>
                <a:gd name="T17" fmla="*/ 2147483647 h 5"/>
                <a:gd name="T18" fmla="*/ 0 w 2"/>
                <a:gd name="T19" fmla="*/ 2147483647 h 5"/>
                <a:gd name="T20" fmla="*/ 2147483647 w 2"/>
                <a:gd name="T21" fmla="*/ 2147483647 h 5"/>
                <a:gd name="T22" fmla="*/ 2147483647 w 2"/>
                <a:gd name="T23" fmla="*/ 2147483647 h 5"/>
                <a:gd name="T24" fmla="*/ 0 w 2"/>
                <a:gd name="T25" fmla="*/ 2147483647 h 5"/>
                <a:gd name="T26" fmla="*/ 2147483647 w 2"/>
                <a:gd name="T27" fmla="*/ 2147483647 h 5"/>
                <a:gd name="T28" fmla="*/ 2147483647 w 2"/>
                <a:gd name="T29" fmla="*/ 2147483647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 h="5">
                  <a:moveTo>
                    <a:pt x="1" y="1"/>
                  </a:moveTo>
                  <a:lnTo>
                    <a:pt x="1" y="0"/>
                  </a:lnTo>
                  <a:lnTo>
                    <a:pt x="2" y="1"/>
                  </a:lnTo>
                  <a:lnTo>
                    <a:pt x="2" y="4"/>
                  </a:lnTo>
                  <a:lnTo>
                    <a:pt x="2" y="5"/>
                  </a:lnTo>
                  <a:lnTo>
                    <a:pt x="1" y="5"/>
                  </a:lnTo>
                  <a:lnTo>
                    <a:pt x="1" y="3"/>
                  </a:lnTo>
                  <a:lnTo>
                    <a:pt x="0" y="2"/>
                  </a:lnTo>
                  <a:lnTo>
                    <a:pt x="1" y="2"/>
                  </a:lnTo>
                  <a:lnTo>
                    <a:pt x="0" y="1"/>
                  </a:lnTo>
                  <a:lnTo>
                    <a:pt x="1" y="1"/>
                  </a:lnTo>
                </a:path>
              </a:pathLst>
            </a:custGeom>
            <a:solidFill>
              <a:srgbClr val="FFF5AD"/>
            </a:solidFill>
            <a:ln w="6350" cap="flat" cmpd="sng">
              <a:solidFill>
                <a:srgbClr val="FFCC11"/>
              </a:solidFill>
              <a:prstDash val="solid"/>
              <a:round/>
              <a:headEnd/>
              <a:tailEnd/>
            </a:ln>
          </p:spPr>
          <p:txBody>
            <a:bodyPr lIns="36000" tIns="36000" rIns="36000" bIns="36000" anchor="ctr"/>
            <a:lstStyle/>
            <a:p>
              <a:endParaRPr lang="en-US"/>
            </a:p>
          </p:txBody>
        </p:sp>
        <p:sp>
          <p:nvSpPr>
            <p:cNvPr id="1176" name="Freeform 1132" hidden="1"/>
            <p:cNvSpPr>
              <a:spLocks/>
            </p:cNvSpPr>
            <p:nvPr/>
          </p:nvSpPr>
          <p:spPr bwMode="auto">
            <a:xfrm>
              <a:off x="1024" y="3470"/>
              <a:ext cx="17" cy="28"/>
            </a:xfrm>
            <a:custGeom>
              <a:avLst/>
              <a:gdLst>
                <a:gd name="T0" fmla="*/ 2147483647 w 1"/>
                <a:gd name="T1" fmla="*/ 2147483647 h 2"/>
                <a:gd name="T2" fmla="*/ 2147483647 w 1"/>
                <a:gd name="T3" fmla="*/ 2147483647 h 2"/>
                <a:gd name="T4" fmla="*/ 2147483647 w 1"/>
                <a:gd name="T5" fmla="*/ 2147483647 h 2"/>
                <a:gd name="T6" fmla="*/ 0 w 1"/>
                <a:gd name="T7" fmla="*/ 2147483647 h 2"/>
                <a:gd name="T8" fmla="*/ 0 w 1"/>
                <a:gd name="T9" fmla="*/ 0 h 2"/>
                <a:gd name="T10" fmla="*/ 2147483647 w 1"/>
                <a:gd name="T11" fmla="*/ 0 h 2"/>
                <a:gd name="T12" fmla="*/ 2147483647 w 1"/>
                <a:gd name="T13" fmla="*/ 2147483647 h 2"/>
                <a:gd name="T14" fmla="*/ 2147483647 w 1"/>
                <a:gd name="T15" fmla="*/ 2147483647 h 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 h="2">
                  <a:moveTo>
                    <a:pt x="1" y="1"/>
                  </a:moveTo>
                  <a:lnTo>
                    <a:pt x="1" y="2"/>
                  </a:lnTo>
                  <a:lnTo>
                    <a:pt x="0" y="1"/>
                  </a:lnTo>
                  <a:lnTo>
                    <a:pt x="0" y="0"/>
                  </a:lnTo>
                  <a:lnTo>
                    <a:pt x="1" y="0"/>
                  </a:lnTo>
                  <a:lnTo>
                    <a:pt x="1" y="1"/>
                  </a:lnTo>
                </a:path>
              </a:pathLst>
            </a:custGeom>
            <a:solidFill>
              <a:srgbClr val="FFF5AD"/>
            </a:solidFill>
            <a:ln w="6350" cap="flat" cmpd="sng">
              <a:solidFill>
                <a:srgbClr val="FFCC11"/>
              </a:solidFill>
              <a:prstDash val="solid"/>
              <a:round/>
              <a:headEnd/>
              <a:tailEnd/>
            </a:ln>
          </p:spPr>
          <p:txBody>
            <a:bodyPr lIns="36000" tIns="36000" rIns="36000" bIns="36000" anchor="ctr"/>
            <a:lstStyle/>
            <a:p>
              <a:endParaRPr lang="en-US"/>
            </a:p>
          </p:txBody>
        </p:sp>
        <p:sp>
          <p:nvSpPr>
            <p:cNvPr id="1177" name="Freeform 1133" hidden="1"/>
            <p:cNvSpPr>
              <a:spLocks/>
            </p:cNvSpPr>
            <p:nvPr/>
          </p:nvSpPr>
          <p:spPr bwMode="auto">
            <a:xfrm>
              <a:off x="1069" y="3537"/>
              <a:ext cx="73" cy="90"/>
            </a:xfrm>
            <a:custGeom>
              <a:avLst/>
              <a:gdLst>
                <a:gd name="T0" fmla="*/ 2147483647 w 6"/>
                <a:gd name="T1" fmla="*/ 2147483647 h 7"/>
                <a:gd name="T2" fmla="*/ 2147483647 w 6"/>
                <a:gd name="T3" fmla="*/ 2147483647 h 7"/>
                <a:gd name="T4" fmla="*/ 2147483647 w 6"/>
                <a:gd name="T5" fmla="*/ 2147483647 h 7"/>
                <a:gd name="T6" fmla="*/ 2147483647 w 6"/>
                <a:gd name="T7" fmla="*/ 0 h 7"/>
                <a:gd name="T8" fmla="*/ 2147483647 w 6"/>
                <a:gd name="T9" fmla="*/ 0 h 7"/>
                <a:gd name="T10" fmla="*/ 2147483647 w 6"/>
                <a:gd name="T11" fmla="*/ 2147483647 h 7"/>
                <a:gd name="T12" fmla="*/ 2147483647 w 6"/>
                <a:gd name="T13" fmla="*/ 2147483647 h 7"/>
                <a:gd name="T14" fmla="*/ 2147483647 w 6"/>
                <a:gd name="T15" fmla="*/ 2147483647 h 7"/>
                <a:gd name="T16" fmla="*/ 2147483647 w 6"/>
                <a:gd name="T17" fmla="*/ 2147483647 h 7"/>
                <a:gd name="T18" fmla="*/ 2147483647 w 6"/>
                <a:gd name="T19" fmla="*/ 2147483647 h 7"/>
                <a:gd name="T20" fmla="*/ 2147483647 w 6"/>
                <a:gd name="T21" fmla="*/ 2147483647 h 7"/>
                <a:gd name="T22" fmla="*/ 2147483647 w 6"/>
                <a:gd name="T23" fmla="*/ 2147483647 h 7"/>
                <a:gd name="T24" fmla="*/ 2147483647 w 6"/>
                <a:gd name="T25" fmla="*/ 2147483647 h 7"/>
                <a:gd name="T26" fmla="*/ 2147483647 w 6"/>
                <a:gd name="T27" fmla="*/ 2147483647 h 7"/>
                <a:gd name="T28" fmla="*/ 2147483647 w 6"/>
                <a:gd name="T29" fmla="*/ 2147483647 h 7"/>
                <a:gd name="T30" fmla="*/ 2147483647 w 6"/>
                <a:gd name="T31" fmla="*/ 2147483647 h 7"/>
                <a:gd name="T32" fmla="*/ 2147483647 w 6"/>
                <a:gd name="T33" fmla="*/ 2147483647 h 7"/>
                <a:gd name="T34" fmla="*/ 2147483647 w 6"/>
                <a:gd name="T35" fmla="*/ 2147483647 h 7"/>
                <a:gd name="T36" fmla="*/ 2147483647 w 6"/>
                <a:gd name="T37" fmla="*/ 2147483647 h 7"/>
                <a:gd name="T38" fmla="*/ 2147483647 w 6"/>
                <a:gd name="T39" fmla="*/ 2147483647 h 7"/>
                <a:gd name="T40" fmla="*/ 0 w 6"/>
                <a:gd name="T41" fmla="*/ 2147483647 h 7"/>
                <a:gd name="T42" fmla="*/ 2147483647 w 6"/>
                <a:gd name="T43" fmla="*/ 2147483647 h 7"/>
                <a:gd name="T44" fmla="*/ 2147483647 w 6"/>
                <a:gd name="T45" fmla="*/ 2147483647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 h="7">
                  <a:moveTo>
                    <a:pt x="1" y="1"/>
                  </a:moveTo>
                  <a:lnTo>
                    <a:pt x="2" y="1"/>
                  </a:lnTo>
                  <a:lnTo>
                    <a:pt x="3" y="0"/>
                  </a:lnTo>
                  <a:lnTo>
                    <a:pt x="3" y="1"/>
                  </a:lnTo>
                  <a:lnTo>
                    <a:pt x="2" y="3"/>
                  </a:lnTo>
                  <a:lnTo>
                    <a:pt x="3" y="4"/>
                  </a:lnTo>
                  <a:lnTo>
                    <a:pt x="5" y="3"/>
                  </a:lnTo>
                  <a:lnTo>
                    <a:pt x="6" y="3"/>
                  </a:lnTo>
                  <a:lnTo>
                    <a:pt x="6" y="4"/>
                  </a:lnTo>
                  <a:lnTo>
                    <a:pt x="3" y="5"/>
                  </a:lnTo>
                  <a:lnTo>
                    <a:pt x="3" y="7"/>
                  </a:lnTo>
                  <a:lnTo>
                    <a:pt x="3" y="6"/>
                  </a:lnTo>
                  <a:lnTo>
                    <a:pt x="2" y="5"/>
                  </a:lnTo>
                  <a:lnTo>
                    <a:pt x="3" y="5"/>
                  </a:lnTo>
                  <a:lnTo>
                    <a:pt x="2" y="4"/>
                  </a:lnTo>
                  <a:lnTo>
                    <a:pt x="2" y="5"/>
                  </a:lnTo>
                  <a:lnTo>
                    <a:pt x="1" y="5"/>
                  </a:lnTo>
                  <a:lnTo>
                    <a:pt x="1" y="4"/>
                  </a:lnTo>
                  <a:lnTo>
                    <a:pt x="0" y="3"/>
                  </a:lnTo>
                  <a:lnTo>
                    <a:pt x="1" y="1"/>
                  </a:lnTo>
                </a:path>
              </a:pathLst>
            </a:custGeom>
            <a:solidFill>
              <a:srgbClr val="FFF5AD"/>
            </a:solidFill>
            <a:ln w="6350" cap="flat" cmpd="sng">
              <a:solidFill>
                <a:srgbClr val="FFCC11"/>
              </a:solidFill>
              <a:prstDash val="solid"/>
              <a:round/>
              <a:headEnd/>
              <a:tailEnd/>
            </a:ln>
          </p:spPr>
          <p:txBody>
            <a:bodyPr lIns="36000" tIns="36000" rIns="36000" bIns="36000" anchor="ctr"/>
            <a:lstStyle/>
            <a:p>
              <a:endParaRPr lang="en-US"/>
            </a:p>
          </p:txBody>
        </p:sp>
        <p:sp>
          <p:nvSpPr>
            <p:cNvPr id="1178" name="Freeform 1134" hidden="1"/>
            <p:cNvSpPr>
              <a:spLocks/>
            </p:cNvSpPr>
            <p:nvPr/>
          </p:nvSpPr>
          <p:spPr bwMode="auto">
            <a:xfrm>
              <a:off x="1041" y="3576"/>
              <a:ext cx="51" cy="39"/>
            </a:xfrm>
            <a:custGeom>
              <a:avLst/>
              <a:gdLst>
                <a:gd name="T0" fmla="*/ 0 w 4"/>
                <a:gd name="T1" fmla="*/ 0 h 3"/>
                <a:gd name="T2" fmla="*/ 2147483647 w 4"/>
                <a:gd name="T3" fmla="*/ 2147483647 h 3"/>
                <a:gd name="T4" fmla="*/ 2147483647 w 4"/>
                <a:gd name="T5" fmla="*/ 2147483647 h 3"/>
                <a:gd name="T6" fmla="*/ 2147483647 w 4"/>
                <a:gd name="T7" fmla="*/ 2147483647 h 3"/>
                <a:gd name="T8" fmla="*/ 0 w 4"/>
                <a:gd name="T9" fmla="*/ 2147483647 h 3"/>
                <a:gd name="T10" fmla="*/ 0 w 4"/>
                <a:gd name="T11" fmla="*/ 0 h 3"/>
                <a:gd name="T12" fmla="*/ 0 w 4"/>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3">
                  <a:moveTo>
                    <a:pt x="0" y="0"/>
                  </a:moveTo>
                  <a:lnTo>
                    <a:pt x="4" y="3"/>
                  </a:lnTo>
                  <a:lnTo>
                    <a:pt x="3" y="3"/>
                  </a:lnTo>
                  <a:lnTo>
                    <a:pt x="2" y="2"/>
                  </a:lnTo>
                  <a:lnTo>
                    <a:pt x="0" y="1"/>
                  </a:lnTo>
                  <a:lnTo>
                    <a:pt x="0" y="0"/>
                  </a:lnTo>
                </a:path>
              </a:pathLst>
            </a:custGeom>
            <a:solidFill>
              <a:srgbClr val="FFF5AD"/>
            </a:solidFill>
            <a:ln w="6350" cap="flat" cmpd="sng">
              <a:solidFill>
                <a:srgbClr val="FFCC11"/>
              </a:solidFill>
              <a:prstDash val="solid"/>
              <a:round/>
              <a:headEnd/>
              <a:tailEnd/>
            </a:ln>
          </p:spPr>
          <p:txBody>
            <a:bodyPr lIns="36000" tIns="36000" rIns="36000" bIns="36000" anchor="ctr"/>
            <a:lstStyle/>
            <a:p>
              <a:endParaRPr lang="en-US"/>
            </a:p>
          </p:txBody>
        </p:sp>
        <p:sp>
          <p:nvSpPr>
            <p:cNvPr id="1179" name="Freeform 1135" hidden="1"/>
            <p:cNvSpPr>
              <a:spLocks/>
            </p:cNvSpPr>
            <p:nvPr/>
          </p:nvSpPr>
          <p:spPr bwMode="auto">
            <a:xfrm>
              <a:off x="1069" y="3615"/>
              <a:ext cx="51" cy="39"/>
            </a:xfrm>
            <a:custGeom>
              <a:avLst/>
              <a:gdLst>
                <a:gd name="T0" fmla="*/ 0 w 4"/>
                <a:gd name="T1" fmla="*/ 0 h 3"/>
                <a:gd name="T2" fmla="*/ 2147483647 w 4"/>
                <a:gd name="T3" fmla="*/ 2147483647 h 3"/>
                <a:gd name="T4" fmla="*/ 2147483647 w 4"/>
                <a:gd name="T5" fmla="*/ 0 h 3"/>
                <a:gd name="T6" fmla="*/ 2147483647 w 4"/>
                <a:gd name="T7" fmla="*/ 2147483647 h 3"/>
                <a:gd name="T8" fmla="*/ 2147483647 w 4"/>
                <a:gd name="T9" fmla="*/ 2147483647 h 3"/>
                <a:gd name="T10" fmla="*/ 2147483647 w 4"/>
                <a:gd name="T11" fmla="*/ 2147483647 h 3"/>
                <a:gd name="T12" fmla="*/ 2147483647 w 4"/>
                <a:gd name="T13" fmla="*/ 2147483647 h 3"/>
                <a:gd name="T14" fmla="*/ 2147483647 w 4"/>
                <a:gd name="T15" fmla="*/ 2147483647 h 3"/>
                <a:gd name="T16" fmla="*/ 2147483647 w 4"/>
                <a:gd name="T17" fmla="*/ 2147483647 h 3"/>
                <a:gd name="T18" fmla="*/ 2147483647 w 4"/>
                <a:gd name="T19" fmla="*/ 2147483647 h 3"/>
                <a:gd name="T20" fmla="*/ 2147483647 w 4"/>
                <a:gd name="T21" fmla="*/ 2147483647 h 3"/>
                <a:gd name="T22" fmla="*/ 2147483647 w 4"/>
                <a:gd name="T23" fmla="*/ 2147483647 h 3"/>
                <a:gd name="T24" fmla="*/ 2147483647 w 4"/>
                <a:gd name="T25" fmla="*/ 2147483647 h 3"/>
                <a:gd name="T26" fmla="*/ 2147483647 w 4"/>
                <a:gd name="T27" fmla="*/ 2147483647 h 3"/>
                <a:gd name="T28" fmla="*/ 2147483647 w 4"/>
                <a:gd name="T29" fmla="*/ 2147483647 h 3"/>
                <a:gd name="T30" fmla="*/ 2147483647 w 4"/>
                <a:gd name="T31" fmla="*/ 2147483647 h 3"/>
                <a:gd name="T32" fmla="*/ 0 w 4"/>
                <a:gd name="T33" fmla="*/ 0 h 3"/>
                <a:gd name="T34" fmla="*/ 0 w 4"/>
                <a:gd name="T35" fmla="*/ 0 h 3"/>
                <a:gd name="T36" fmla="*/ 0 w 4"/>
                <a:gd name="T37" fmla="*/ 0 h 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3">
                  <a:moveTo>
                    <a:pt x="0" y="0"/>
                  </a:moveTo>
                  <a:lnTo>
                    <a:pt x="2" y="1"/>
                  </a:lnTo>
                  <a:lnTo>
                    <a:pt x="2" y="0"/>
                  </a:lnTo>
                  <a:lnTo>
                    <a:pt x="3" y="1"/>
                  </a:lnTo>
                  <a:lnTo>
                    <a:pt x="4" y="2"/>
                  </a:lnTo>
                  <a:lnTo>
                    <a:pt x="4" y="3"/>
                  </a:lnTo>
                  <a:lnTo>
                    <a:pt x="3" y="3"/>
                  </a:lnTo>
                  <a:lnTo>
                    <a:pt x="2" y="3"/>
                  </a:lnTo>
                  <a:lnTo>
                    <a:pt x="3" y="3"/>
                  </a:lnTo>
                  <a:lnTo>
                    <a:pt x="1" y="3"/>
                  </a:lnTo>
                  <a:lnTo>
                    <a:pt x="1" y="2"/>
                  </a:lnTo>
                  <a:lnTo>
                    <a:pt x="0" y="0"/>
                  </a:lnTo>
                </a:path>
              </a:pathLst>
            </a:custGeom>
            <a:solidFill>
              <a:srgbClr val="FFF5AD"/>
            </a:solidFill>
            <a:ln w="6350" cap="flat" cmpd="sng">
              <a:solidFill>
                <a:srgbClr val="FFCC11"/>
              </a:solidFill>
              <a:prstDash val="solid"/>
              <a:round/>
              <a:headEnd/>
              <a:tailEnd/>
            </a:ln>
          </p:spPr>
          <p:txBody>
            <a:bodyPr lIns="36000" tIns="36000" rIns="36000" bIns="36000" anchor="ctr"/>
            <a:lstStyle/>
            <a:p>
              <a:endParaRPr lang="en-US"/>
            </a:p>
          </p:txBody>
        </p:sp>
        <p:sp>
          <p:nvSpPr>
            <p:cNvPr id="1180" name="Freeform 1136" hidden="1"/>
            <p:cNvSpPr>
              <a:spLocks/>
            </p:cNvSpPr>
            <p:nvPr/>
          </p:nvSpPr>
          <p:spPr bwMode="auto">
            <a:xfrm>
              <a:off x="1119" y="3638"/>
              <a:ext cx="39" cy="28"/>
            </a:xfrm>
            <a:custGeom>
              <a:avLst/>
              <a:gdLst>
                <a:gd name="T0" fmla="*/ 2147483647 w 3"/>
                <a:gd name="T1" fmla="*/ 0 h 2"/>
                <a:gd name="T2" fmla="*/ 2147483647 w 3"/>
                <a:gd name="T3" fmla="*/ 2147483647 h 2"/>
                <a:gd name="T4" fmla="*/ 2147483647 w 3"/>
                <a:gd name="T5" fmla="*/ 2147483647 h 2"/>
                <a:gd name="T6" fmla="*/ 2147483647 w 3"/>
                <a:gd name="T7" fmla="*/ 2147483647 h 2"/>
                <a:gd name="T8" fmla="*/ 2147483647 w 3"/>
                <a:gd name="T9" fmla="*/ 2147483647 h 2"/>
                <a:gd name="T10" fmla="*/ 2147483647 w 3"/>
                <a:gd name="T11" fmla="*/ 2147483647 h 2"/>
                <a:gd name="T12" fmla="*/ 2147483647 w 3"/>
                <a:gd name="T13" fmla="*/ 2147483647 h 2"/>
                <a:gd name="T14" fmla="*/ 2147483647 w 3"/>
                <a:gd name="T15" fmla="*/ 2147483647 h 2"/>
                <a:gd name="T16" fmla="*/ 2147483647 w 3"/>
                <a:gd name="T17" fmla="*/ 2147483647 h 2"/>
                <a:gd name="T18" fmla="*/ 2147483647 w 3"/>
                <a:gd name="T19" fmla="*/ 2147483647 h 2"/>
                <a:gd name="T20" fmla="*/ 0 w 3"/>
                <a:gd name="T21" fmla="*/ 2147483647 h 2"/>
                <a:gd name="T22" fmla="*/ 0 w 3"/>
                <a:gd name="T23" fmla="*/ 0 h 2"/>
                <a:gd name="T24" fmla="*/ 2147483647 w 3"/>
                <a:gd name="T25" fmla="*/ 0 h 2"/>
                <a:gd name="T26" fmla="*/ 2147483647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 h="2">
                  <a:moveTo>
                    <a:pt x="1" y="0"/>
                  </a:moveTo>
                  <a:lnTo>
                    <a:pt x="1" y="1"/>
                  </a:lnTo>
                  <a:lnTo>
                    <a:pt x="2" y="1"/>
                  </a:lnTo>
                  <a:lnTo>
                    <a:pt x="3" y="2"/>
                  </a:lnTo>
                  <a:lnTo>
                    <a:pt x="3" y="1"/>
                  </a:lnTo>
                  <a:lnTo>
                    <a:pt x="3" y="2"/>
                  </a:lnTo>
                  <a:lnTo>
                    <a:pt x="1" y="2"/>
                  </a:lnTo>
                  <a:lnTo>
                    <a:pt x="0" y="1"/>
                  </a:lnTo>
                  <a:lnTo>
                    <a:pt x="0" y="0"/>
                  </a:lnTo>
                  <a:lnTo>
                    <a:pt x="1" y="0"/>
                  </a:lnTo>
                </a:path>
              </a:pathLst>
            </a:custGeom>
            <a:solidFill>
              <a:srgbClr val="FFF5AD"/>
            </a:solidFill>
            <a:ln w="6350" cap="flat" cmpd="sng">
              <a:solidFill>
                <a:srgbClr val="FFCC11"/>
              </a:solidFill>
              <a:prstDash val="solid"/>
              <a:round/>
              <a:headEnd/>
              <a:tailEnd/>
            </a:ln>
          </p:spPr>
          <p:txBody>
            <a:bodyPr lIns="36000" tIns="36000" rIns="36000" bIns="36000" anchor="ctr"/>
            <a:lstStyle/>
            <a:p>
              <a:endParaRPr lang="en-US"/>
            </a:p>
          </p:txBody>
        </p:sp>
        <p:sp>
          <p:nvSpPr>
            <p:cNvPr id="1181" name="Freeform 1137" hidden="1"/>
            <p:cNvSpPr>
              <a:spLocks/>
            </p:cNvSpPr>
            <p:nvPr/>
          </p:nvSpPr>
          <p:spPr bwMode="auto">
            <a:xfrm>
              <a:off x="1198" y="3705"/>
              <a:ext cx="62" cy="39"/>
            </a:xfrm>
            <a:custGeom>
              <a:avLst/>
              <a:gdLst>
                <a:gd name="T0" fmla="*/ 0 w 5"/>
                <a:gd name="T1" fmla="*/ 2147483647 h 3"/>
                <a:gd name="T2" fmla="*/ 2147483647 w 5"/>
                <a:gd name="T3" fmla="*/ 0 h 3"/>
                <a:gd name="T4" fmla="*/ 2147483647 w 5"/>
                <a:gd name="T5" fmla="*/ 2147483647 h 3"/>
                <a:gd name="T6" fmla="*/ 2147483647 w 5"/>
                <a:gd name="T7" fmla="*/ 2147483647 h 3"/>
                <a:gd name="T8" fmla="*/ 2147483647 w 5"/>
                <a:gd name="T9" fmla="*/ 2147483647 h 3"/>
                <a:gd name="T10" fmla="*/ 2147483647 w 5"/>
                <a:gd name="T11" fmla="*/ 2147483647 h 3"/>
                <a:gd name="T12" fmla="*/ 2147483647 w 5"/>
                <a:gd name="T13" fmla="*/ 2147483647 h 3"/>
                <a:gd name="T14" fmla="*/ 2147483647 w 5"/>
                <a:gd name="T15" fmla="*/ 2147483647 h 3"/>
                <a:gd name="T16" fmla="*/ 2147483647 w 5"/>
                <a:gd name="T17" fmla="*/ 2147483647 h 3"/>
                <a:gd name="T18" fmla="*/ 2147483647 w 5"/>
                <a:gd name="T19" fmla="*/ 2147483647 h 3"/>
                <a:gd name="T20" fmla="*/ 2147483647 w 5"/>
                <a:gd name="T21" fmla="*/ 2147483647 h 3"/>
                <a:gd name="T22" fmla="*/ 2147483647 w 5"/>
                <a:gd name="T23" fmla="*/ 2147483647 h 3"/>
                <a:gd name="T24" fmla="*/ 2147483647 w 5"/>
                <a:gd name="T25" fmla="*/ 2147483647 h 3"/>
                <a:gd name="T26" fmla="*/ 2147483647 w 5"/>
                <a:gd name="T27" fmla="*/ 2147483647 h 3"/>
                <a:gd name="T28" fmla="*/ 2147483647 w 5"/>
                <a:gd name="T29" fmla="*/ 2147483647 h 3"/>
                <a:gd name="T30" fmla="*/ 0 w 5"/>
                <a:gd name="T31" fmla="*/ 2147483647 h 3"/>
                <a:gd name="T32" fmla="*/ 0 w 5"/>
                <a:gd name="T33" fmla="*/ 2147483647 h 3"/>
                <a:gd name="T34" fmla="*/ 0 w 5"/>
                <a:gd name="T35" fmla="*/ 2147483647 h 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3">
                  <a:moveTo>
                    <a:pt x="0" y="1"/>
                  </a:moveTo>
                  <a:lnTo>
                    <a:pt x="4" y="0"/>
                  </a:lnTo>
                  <a:lnTo>
                    <a:pt x="4" y="1"/>
                  </a:lnTo>
                  <a:lnTo>
                    <a:pt x="5" y="1"/>
                  </a:lnTo>
                  <a:lnTo>
                    <a:pt x="5" y="2"/>
                  </a:lnTo>
                  <a:lnTo>
                    <a:pt x="5" y="3"/>
                  </a:lnTo>
                  <a:lnTo>
                    <a:pt x="4" y="2"/>
                  </a:lnTo>
                  <a:lnTo>
                    <a:pt x="3" y="2"/>
                  </a:lnTo>
                  <a:lnTo>
                    <a:pt x="2" y="1"/>
                  </a:lnTo>
                  <a:lnTo>
                    <a:pt x="2" y="2"/>
                  </a:lnTo>
                  <a:lnTo>
                    <a:pt x="2" y="3"/>
                  </a:lnTo>
                  <a:lnTo>
                    <a:pt x="1" y="3"/>
                  </a:lnTo>
                  <a:lnTo>
                    <a:pt x="1" y="2"/>
                  </a:lnTo>
                  <a:lnTo>
                    <a:pt x="1" y="1"/>
                  </a:lnTo>
                  <a:lnTo>
                    <a:pt x="0" y="1"/>
                  </a:lnTo>
                </a:path>
              </a:pathLst>
            </a:custGeom>
            <a:solidFill>
              <a:srgbClr val="FFF5AD"/>
            </a:solidFill>
            <a:ln w="6350" cap="flat" cmpd="sng">
              <a:solidFill>
                <a:srgbClr val="FFCC11"/>
              </a:solidFill>
              <a:prstDash val="solid"/>
              <a:round/>
              <a:headEnd/>
              <a:tailEnd/>
            </a:ln>
          </p:spPr>
          <p:txBody>
            <a:bodyPr lIns="36000" tIns="36000" rIns="36000" bIns="36000" anchor="ctr"/>
            <a:lstStyle/>
            <a:p>
              <a:endParaRPr lang="en-US"/>
            </a:p>
          </p:txBody>
        </p:sp>
        <p:sp>
          <p:nvSpPr>
            <p:cNvPr id="1182" name="Freeform 1138" hidden="1"/>
            <p:cNvSpPr>
              <a:spLocks/>
            </p:cNvSpPr>
            <p:nvPr/>
          </p:nvSpPr>
          <p:spPr bwMode="auto">
            <a:xfrm>
              <a:off x="1080" y="2221"/>
              <a:ext cx="669" cy="1327"/>
            </a:xfrm>
            <a:custGeom>
              <a:avLst/>
              <a:gdLst>
                <a:gd name="T0" fmla="*/ 2147483647 w 51"/>
                <a:gd name="T1" fmla="*/ 2147483647 h 101"/>
                <a:gd name="T2" fmla="*/ 2147483647 w 51"/>
                <a:gd name="T3" fmla="*/ 2147483647 h 101"/>
                <a:gd name="T4" fmla="*/ 0 w 51"/>
                <a:gd name="T5" fmla="*/ 2147483647 h 101"/>
                <a:gd name="T6" fmla="*/ 2147483647 w 51"/>
                <a:gd name="T7" fmla="*/ 2147483647 h 101"/>
                <a:gd name="T8" fmla="*/ 2147483647 w 51"/>
                <a:gd name="T9" fmla="*/ 2147483647 h 101"/>
                <a:gd name="T10" fmla="*/ 2147483647 w 51"/>
                <a:gd name="T11" fmla="*/ 2147483647 h 101"/>
                <a:gd name="T12" fmla="*/ 2147483647 w 51"/>
                <a:gd name="T13" fmla="*/ 2147483647 h 101"/>
                <a:gd name="T14" fmla="*/ 2147483647 w 51"/>
                <a:gd name="T15" fmla="*/ 2147483647 h 101"/>
                <a:gd name="T16" fmla="*/ 2147483647 w 51"/>
                <a:gd name="T17" fmla="*/ 2147483647 h 101"/>
                <a:gd name="T18" fmla="*/ 2147483647 w 51"/>
                <a:gd name="T19" fmla="*/ 2147483647 h 101"/>
                <a:gd name="T20" fmla="*/ 2147483647 w 51"/>
                <a:gd name="T21" fmla="*/ 2147483647 h 101"/>
                <a:gd name="T22" fmla="*/ 2147483647 w 51"/>
                <a:gd name="T23" fmla="*/ 2147483647 h 101"/>
                <a:gd name="T24" fmla="*/ 2147483647 w 51"/>
                <a:gd name="T25" fmla="*/ 2147483647 h 101"/>
                <a:gd name="T26" fmla="*/ 2147483647 w 51"/>
                <a:gd name="T27" fmla="*/ 2147483647 h 101"/>
                <a:gd name="T28" fmla="*/ 2147483647 w 51"/>
                <a:gd name="T29" fmla="*/ 2147483647 h 101"/>
                <a:gd name="T30" fmla="*/ 2147483647 w 51"/>
                <a:gd name="T31" fmla="*/ 2147483647 h 101"/>
                <a:gd name="T32" fmla="*/ 2147483647 w 51"/>
                <a:gd name="T33" fmla="*/ 2147483647 h 101"/>
                <a:gd name="T34" fmla="*/ 2147483647 w 51"/>
                <a:gd name="T35" fmla="*/ 2147483647 h 101"/>
                <a:gd name="T36" fmla="*/ 2147483647 w 51"/>
                <a:gd name="T37" fmla="*/ 2147483647 h 101"/>
                <a:gd name="T38" fmla="*/ 2147483647 w 51"/>
                <a:gd name="T39" fmla="*/ 2147483647 h 101"/>
                <a:gd name="T40" fmla="*/ 2147483647 w 51"/>
                <a:gd name="T41" fmla="*/ 2147483647 h 101"/>
                <a:gd name="T42" fmla="*/ 2147483647 w 51"/>
                <a:gd name="T43" fmla="*/ 2147483647 h 101"/>
                <a:gd name="T44" fmla="*/ 2147483647 w 51"/>
                <a:gd name="T45" fmla="*/ 2147483647 h 101"/>
                <a:gd name="T46" fmla="*/ 2147483647 w 51"/>
                <a:gd name="T47" fmla="*/ 2147483647 h 101"/>
                <a:gd name="T48" fmla="*/ 2147483647 w 51"/>
                <a:gd name="T49" fmla="*/ 2147483647 h 101"/>
                <a:gd name="T50" fmla="*/ 2147483647 w 51"/>
                <a:gd name="T51" fmla="*/ 2147483647 h 101"/>
                <a:gd name="T52" fmla="*/ 2147483647 w 51"/>
                <a:gd name="T53" fmla="*/ 2147483647 h 101"/>
                <a:gd name="T54" fmla="*/ 2147483647 w 51"/>
                <a:gd name="T55" fmla="*/ 2147483647 h 101"/>
                <a:gd name="T56" fmla="*/ 2147483647 w 51"/>
                <a:gd name="T57" fmla="*/ 2147483647 h 101"/>
                <a:gd name="T58" fmla="*/ 2147483647 w 51"/>
                <a:gd name="T59" fmla="*/ 2147483647 h 101"/>
                <a:gd name="T60" fmla="*/ 2147483647 w 51"/>
                <a:gd name="T61" fmla="*/ 2147483647 h 101"/>
                <a:gd name="T62" fmla="*/ 2147483647 w 51"/>
                <a:gd name="T63" fmla="*/ 2147483647 h 101"/>
                <a:gd name="T64" fmla="*/ 2147483647 w 51"/>
                <a:gd name="T65" fmla="*/ 2147483647 h 101"/>
                <a:gd name="T66" fmla="*/ 2147483647 w 51"/>
                <a:gd name="T67" fmla="*/ 2147483647 h 101"/>
                <a:gd name="T68" fmla="*/ 2147483647 w 51"/>
                <a:gd name="T69" fmla="*/ 2147483647 h 101"/>
                <a:gd name="T70" fmla="*/ 2147483647 w 51"/>
                <a:gd name="T71" fmla="*/ 2147483647 h 101"/>
                <a:gd name="T72" fmla="*/ 2147483647 w 51"/>
                <a:gd name="T73" fmla="*/ 2147483647 h 101"/>
                <a:gd name="T74" fmla="*/ 2147483647 w 51"/>
                <a:gd name="T75" fmla="*/ 2147483647 h 101"/>
                <a:gd name="T76" fmla="*/ 2147483647 w 51"/>
                <a:gd name="T77" fmla="*/ 2147483647 h 101"/>
                <a:gd name="T78" fmla="*/ 2147483647 w 51"/>
                <a:gd name="T79" fmla="*/ 2147483647 h 101"/>
                <a:gd name="T80" fmla="*/ 2147483647 w 51"/>
                <a:gd name="T81" fmla="*/ 2147483647 h 101"/>
                <a:gd name="T82" fmla="*/ 2147483647 w 51"/>
                <a:gd name="T83" fmla="*/ 2147483647 h 101"/>
                <a:gd name="T84" fmla="*/ 2147483647 w 51"/>
                <a:gd name="T85" fmla="*/ 2147483647 h 101"/>
                <a:gd name="T86" fmla="*/ 2147483647 w 51"/>
                <a:gd name="T87" fmla="*/ 2147483647 h 101"/>
                <a:gd name="T88" fmla="*/ 2147483647 w 51"/>
                <a:gd name="T89" fmla="*/ 2147483647 h 101"/>
                <a:gd name="T90" fmla="*/ 2147483647 w 51"/>
                <a:gd name="T91" fmla="*/ 2147483647 h 101"/>
                <a:gd name="T92" fmla="*/ 2147483647 w 51"/>
                <a:gd name="T93" fmla="*/ 2147483647 h 101"/>
                <a:gd name="T94" fmla="*/ 2147483647 w 51"/>
                <a:gd name="T95" fmla="*/ 2147483647 h 101"/>
                <a:gd name="T96" fmla="*/ 2147483647 w 51"/>
                <a:gd name="T97" fmla="*/ 2147483647 h 101"/>
                <a:gd name="T98" fmla="*/ 2147483647 w 51"/>
                <a:gd name="T99" fmla="*/ 2147483647 h 101"/>
                <a:gd name="T100" fmla="*/ 2147483647 w 51"/>
                <a:gd name="T101" fmla="*/ 2147483647 h 101"/>
                <a:gd name="T102" fmla="*/ 2147483647 w 51"/>
                <a:gd name="T103" fmla="*/ 2147483647 h 101"/>
                <a:gd name="T104" fmla="*/ 2147483647 w 51"/>
                <a:gd name="T105" fmla="*/ 2147483647 h 101"/>
                <a:gd name="T106" fmla="*/ 2147483647 w 51"/>
                <a:gd name="T107" fmla="*/ 2147483647 h 101"/>
                <a:gd name="T108" fmla="*/ 2147483647 w 51"/>
                <a:gd name="T109" fmla="*/ 2147483647 h 101"/>
                <a:gd name="T110" fmla="*/ 2147483647 w 51"/>
                <a:gd name="T111" fmla="*/ 2147483647 h 101"/>
                <a:gd name="T112" fmla="*/ 2147483647 w 51"/>
                <a:gd name="T113" fmla="*/ 2147483647 h 101"/>
                <a:gd name="T114" fmla="*/ 2147483647 w 51"/>
                <a:gd name="T115" fmla="*/ 2147483647 h 101"/>
                <a:gd name="T116" fmla="*/ 2147483647 w 51"/>
                <a:gd name="T117" fmla="*/ 2147483647 h 101"/>
                <a:gd name="T118" fmla="*/ 2147483647 w 51"/>
                <a:gd name="T119" fmla="*/ 2147483647 h 10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 h="101">
                  <a:moveTo>
                    <a:pt x="13" y="101"/>
                  </a:moveTo>
                  <a:lnTo>
                    <a:pt x="9" y="100"/>
                  </a:lnTo>
                  <a:lnTo>
                    <a:pt x="3" y="100"/>
                  </a:lnTo>
                  <a:lnTo>
                    <a:pt x="3" y="99"/>
                  </a:lnTo>
                  <a:lnTo>
                    <a:pt x="3" y="95"/>
                  </a:lnTo>
                  <a:lnTo>
                    <a:pt x="1" y="95"/>
                  </a:lnTo>
                  <a:lnTo>
                    <a:pt x="0" y="95"/>
                  </a:lnTo>
                  <a:lnTo>
                    <a:pt x="0" y="93"/>
                  </a:lnTo>
                  <a:lnTo>
                    <a:pt x="0" y="90"/>
                  </a:lnTo>
                  <a:lnTo>
                    <a:pt x="2" y="87"/>
                  </a:lnTo>
                  <a:lnTo>
                    <a:pt x="3" y="85"/>
                  </a:lnTo>
                  <a:lnTo>
                    <a:pt x="3" y="83"/>
                  </a:lnTo>
                  <a:lnTo>
                    <a:pt x="4" y="81"/>
                  </a:lnTo>
                  <a:lnTo>
                    <a:pt x="4" y="79"/>
                  </a:lnTo>
                  <a:lnTo>
                    <a:pt x="4" y="75"/>
                  </a:lnTo>
                  <a:lnTo>
                    <a:pt x="5" y="73"/>
                  </a:lnTo>
                  <a:lnTo>
                    <a:pt x="4" y="73"/>
                  </a:lnTo>
                  <a:lnTo>
                    <a:pt x="4" y="72"/>
                  </a:lnTo>
                  <a:lnTo>
                    <a:pt x="5" y="72"/>
                  </a:lnTo>
                  <a:lnTo>
                    <a:pt x="5" y="71"/>
                  </a:lnTo>
                  <a:lnTo>
                    <a:pt x="4" y="71"/>
                  </a:lnTo>
                  <a:lnTo>
                    <a:pt x="4" y="69"/>
                  </a:lnTo>
                  <a:lnTo>
                    <a:pt x="4" y="68"/>
                  </a:lnTo>
                  <a:lnTo>
                    <a:pt x="4" y="66"/>
                  </a:lnTo>
                  <a:lnTo>
                    <a:pt x="3" y="66"/>
                  </a:lnTo>
                  <a:lnTo>
                    <a:pt x="3" y="64"/>
                  </a:lnTo>
                  <a:lnTo>
                    <a:pt x="4" y="62"/>
                  </a:lnTo>
                  <a:lnTo>
                    <a:pt x="4" y="61"/>
                  </a:lnTo>
                  <a:lnTo>
                    <a:pt x="4" y="60"/>
                  </a:lnTo>
                  <a:lnTo>
                    <a:pt x="4" y="56"/>
                  </a:lnTo>
                  <a:lnTo>
                    <a:pt x="5" y="52"/>
                  </a:lnTo>
                  <a:lnTo>
                    <a:pt x="6" y="51"/>
                  </a:lnTo>
                  <a:lnTo>
                    <a:pt x="6" y="48"/>
                  </a:lnTo>
                  <a:lnTo>
                    <a:pt x="6" y="45"/>
                  </a:lnTo>
                  <a:lnTo>
                    <a:pt x="6" y="44"/>
                  </a:lnTo>
                  <a:lnTo>
                    <a:pt x="8" y="42"/>
                  </a:lnTo>
                  <a:lnTo>
                    <a:pt x="7" y="40"/>
                  </a:lnTo>
                  <a:lnTo>
                    <a:pt x="8" y="39"/>
                  </a:lnTo>
                  <a:lnTo>
                    <a:pt x="8" y="38"/>
                  </a:lnTo>
                  <a:lnTo>
                    <a:pt x="9" y="36"/>
                  </a:lnTo>
                  <a:lnTo>
                    <a:pt x="9" y="34"/>
                  </a:lnTo>
                  <a:lnTo>
                    <a:pt x="8" y="33"/>
                  </a:lnTo>
                  <a:lnTo>
                    <a:pt x="8" y="32"/>
                  </a:lnTo>
                  <a:lnTo>
                    <a:pt x="8" y="31"/>
                  </a:lnTo>
                  <a:lnTo>
                    <a:pt x="8" y="29"/>
                  </a:lnTo>
                  <a:lnTo>
                    <a:pt x="7" y="29"/>
                  </a:lnTo>
                  <a:lnTo>
                    <a:pt x="7" y="27"/>
                  </a:lnTo>
                  <a:lnTo>
                    <a:pt x="9" y="24"/>
                  </a:lnTo>
                  <a:lnTo>
                    <a:pt x="9" y="22"/>
                  </a:lnTo>
                  <a:lnTo>
                    <a:pt x="10" y="18"/>
                  </a:lnTo>
                  <a:lnTo>
                    <a:pt x="11" y="17"/>
                  </a:lnTo>
                  <a:lnTo>
                    <a:pt x="12" y="16"/>
                  </a:lnTo>
                  <a:lnTo>
                    <a:pt x="13" y="15"/>
                  </a:lnTo>
                  <a:lnTo>
                    <a:pt x="12" y="11"/>
                  </a:lnTo>
                  <a:lnTo>
                    <a:pt x="12" y="10"/>
                  </a:lnTo>
                  <a:lnTo>
                    <a:pt x="13" y="9"/>
                  </a:lnTo>
                  <a:lnTo>
                    <a:pt x="13" y="8"/>
                  </a:lnTo>
                  <a:lnTo>
                    <a:pt x="16" y="6"/>
                  </a:lnTo>
                  <a:lnTo>
                    <a:pt x="16" y="4"/>
                  </a:lnTo>
                  <a:lnTo>
                    <a:pt x="16" y="3"/>
                  </a:lnTo>
                  <a:lnTo>
                    <a:pt x="19" y="0"/>
                  </a:lnTo>
                  <a:lnTo>
                    <a:pt x="20" y="1"/>
                  </a:lnTo>
                  <a:lnTo>
                    <a:pt x="22" y="1"/>
                  </a:lnTo>
                  <a:lnTo>
                    <a:pt x="23" y="3"/>
                  </a:lnTo>
                  <a:lnTo>
                    <a:pt x="24" y="1"/>
                  </a:lnTo>
                  <a:lnTo>
                    <a:pt x="27" y="1"/>
                  </a:lnTo>
                  <a:lnTo>
                    <a:pt x="28" y="2"/>
                  </a:lnTo>
                  <a:lnTo>
                    <a:pt x="30" y="4"/>
                  </a:lnTo>
                  <a:lnTo>
                    <a:pt x="32" y="5"/>
                  </a:lnTo>
                  <a:lnTo>
                    <a:pt x="33" y="6"/>
                  </a:lnTo>
                  <a:lnTo>
                    <a:pt x="36" y="7"/>
                  </a:lnTo>
                  <a:lnTo>
                    <a:pt x="39" y="9"/>
                  </a:lnTo>
                  <a:lnTo>
                    <a:pt x="40" y="10"/>
                  </a:lnTo>
                  <a:lnTo>
                    <a:pt x="41" y="11"/>
                  </a:lnTo>
                  <a:lnTo>
                    <a:pt x="39" y="14"/>
                  </a:lnTo>
                  <a:lnTo>
                    <a:pt x="39" y="15"/>
                  </a:lnTo>
                  <a:lnTo>
                    <a:pt x="41" y="16"/>
                  </a:lnTo>
                  <a:lnTo>
                    <a:pt x="43" y="16"/>
                  </a:lnTo>
                  <a:lnTo>
                    <a:pt x="46" y="16"/>
                  </a:lnTo>
                  <a:lnTo>
                    <a:pt x="48" y="13"/>
                  </a:lnTo>
                  <a:lnTo>
                    <a:pt x="49" y="11"/>
                  </a:lnTo>
                  <a:lnTo>
                    <a:pt x="50" y="11"/>
                  </a:lnTo>
                  <a:lnTo>
                    <a:pt x="51" y="11"/>
                  </a:lnTo>
                  <a:lnTo>
                    <a:pt x="51" y="13"/>
                  </a:lnTo>
                  <a:lnTo>
                    <a:pt x="51" y="15"/>
                  </a:lnTo>
                  <a:lnTo>
                    <a:pt x="50" y="16"/>
                  </a:lnTo>
                  <a:lnTo>
                    <a:pt x="48" y="16"/>
                  </a:lnTo>
                  <a:lnTo>
                    <a:pt x="45" y="19"/>
                  </a:lnTo>
                  <a:lnTo>
                    <a:pt x="43" y="22"/>
                  </a:lnTo>
                  <a:lnTo>
                    <a:pt x="41" y="24"/>
                  </a:lnTo>
                  <a:lnTo>
                    <a:pt x="40" y="25"/>
                  </a:lnTo>
                  <a:lnTo>
                    <a:pt x="40" y="28"/>
                  </a:lnTo>
                  <a:lnTo>
                    <a:pt x="40" y="30"/>
                  </a:lnTo>
                  <a:lnTo>
                    <a:pt x="40" y="33"/>
                  </a:lnTo>
                  <a:lnTo>
                    <a:pt x="39" y="34"/>
                  </a:lnTo>
                  <a:lnTo>
                    <a:pt x="39" y="36"/>
                  </a:lnTo>
                  <a:lnTo>
                    <a:pt x="39" y="37"/>
                  </a:lnTo>
                  <a:lnTo>
                    <a:pt x="39" y="38"/>
                  </a:lnTo>
                  <a:lnTo>
                    <a:pt x="41" y="39"/>
                  </a:lnTo>
                  <a:lnTo>
                    <a:pt x="42" y="40"/>
                  </a:lnTo>
                  <a:lnTo>
                    <a:pt x="41" y="42"/>
                  </a:lnTo>
                  <a:lnTo>
                    <a:pt x="42" y="43"/>
                  </a:lnTo>
                  <a:lnTo>
                    <a:pt x="43" y="43"/>
                  </a:lnTo>
                  <a:lnTo>
                    <a:pt x="43" y="45"/>
                  </a:lnTo>
                  <a:lnTo>
                    <a:pt x="43" y="46"/>
                  </a:lnTo>
                  <a:lnTo>
                    <a:pt x="41" y="48"/>
                  </a:lnTo>
                  <a:lnTo>
                    <a:pt x="41" y="49"/>
                  </a:lnTo>
                  <a:lnTo>
                    <a:pt x="40" y="50"/>
                  </a:lnTo>
                  <a:lnTo>
                    <a:pt x="36" y="51"/>
                  </a:lnTo>
                  <a:lnTo>
                    <a:pt x="32" y="52"/>
                  </a:lnTo>
                  <a:lnTo>
                    <a:pt x="29" y="52"/>
                  </a:lnTo>
                  <a:lnTo>
                    <a:pt x="29" y="51"/>
                  </a:lnTo>
                  <a:lnTo>
                    <a:pt x="29" y="53"/>
                  </a:lnTo>
                  <a:lnTo>
                    <a:pt x="29" y="54"/>
                  </a:lnTo>
                  <a:lnTo>
                    <a:pt x="29" y="55"/>
                  </a:lnTo>
                  <a:lnTo>
                    <a:pt x="29" y="58"/>
                  </a:lnTo>
                  <a:lnTo>
                    <a:pt x="28" y="59"/>
                  </a:lnTo>
                  <a:lnTo>
                    <a:pt x="27" y="59"/>
                  </a:lnTo>
                  <a:lnTo>
                    <a:pt x="25" y="59"/>
                  </a:lnTo>
                  <a:lnTo>
                    <a:pt x="22" y="58"/>
                  </a:lnTo>
                  <a:lnTo>
                    <a:pt x="21" y="58"/>
                  </a:lnTo>
                  <a:lnTo>
                    <a:pt x="22" y="62"/>
                  </a:lnTo>
                  <a:lnTo>
                    <a:pt x="23" y="63"/>
                  </a:lnTo>
                  <a:lnTo>
                    <a:pt x="23" y="64"/>
                  </a:lnTo>
                  <a:lnTo>
                    <a:pt x="24" y="63"/>
                  </a:lnTo>
                  <a:lnTo>
                    <a:pt x="25" y="62"/>
                  </a:lnTo>
                  <a:lnTo>
                    <a:pt x="25" y="63"/>
                  </a:lnTo>
                  <a:lnTo>
                    <a:pt x="25" y="64"/>
                  </a:lnTo>
                  <a:lnTo>
                    <a:pt x="25" y="65"/>
                  </a:lnTo>
                  <a:lnTo>
                    <a:pt x="24" y="65"/>
                  </a:lnTo>
                  <a:lnTo>
                    <a:pt x="24" y="64"/>
                  </a:lnTo>
                  <a:lnTo>
                    <a:pt x="23" y="64"/>
                  </a:lnTo>
                  <a:lnTo>
                    <a:pt x="22" y="65"/>
                  </a:lnTo>
                  <a:lnTo>
                    <a:pt x="24" y="66"/>
                  </a:lnTo>
                  <a:lnTo>
                    <a:pt x="22" y="67"/>
                  </a:lnTo>
                  <a:lnTo>
                    <a:pt x="21" y="68"/>
                  </a:lnTo>
                  <a:lnTo>
                    <a:pt x="21" y="70"/>
                  </a:lnTo>
                  <a:lnTo>
                    <a:pt x="20" y="72"/>
                  </a:lnTo>
                  <a:lnTo>
                    <a:pt x="20" y="73"/>
                  </a:lnTo>
                  <a:lnTo>
                    <a:pt x="19" y="73"/>
                  </a:lnTo>
                  <a:lnTo>
                    <a:pt x="18" y="74"/>
                  </a:lnTo>
                  <a:lnTo>
                    <a:pt x="17" y="74"/>
                  </a:lnTo>
                  <a:lnTo>
                    <a:pt x="15" y="76"/>
                  </a:lnTo>
                  <a:lnTo>
                    <a:pt x="15" y="77"/>
                  </a:lnTo>
                  <a:lnTo>
                    <a:pt x="16" y="79"/>
                  </a:lnTo>
                  <a:lnTo>
                    <a:pt x="17" y="80"/>
                  </a:lnTo>
                  <a:lnTo>
                    <a:pt x="20" y="81"/>
                  </a:lnTo>
                  <a:lnTo>
                    <a:pt x="20" y="82"/>
                  </a:lnTo>
                  <a:lnTo>
                    <a:pt x="20" y="83"/>
                  </a:lnTo>
                  <a:lnTo>
                    <a:pt x="20" y="84"/>
                  </a:lnTo>
                  <a:lnTo>
                    <a:pt x="19" y="84"/>
                  </a:lnTo>
                  <a:lnTo>
                    <a:pt x="19" y="85"/>
                  </a:lnTo>
                  <a:lnTo>
                    <a:pt x="15" y="88"/>
                  </a:lnTo>
                  <a:lnTo>
                    <a:pt x="15" y="89"/>
                  </a:lnTo>
                  <a:lnTo>
                    <a:pt x="15" y="90"/>
                  </a:lnTo>
                  <a:lnTo>
                    <a:pt x="15" y="89"/>
                  </a:lnTo>
                  <a:lnTo>
                    <a:pt x="14" y="92"/>
                  </a:lnTo>
                  <a:lnTo>
                    <a:pt x="13" y="92"/>
                  </a:lnTo>
                  <a:lnTo>
                    <a:pt x="12" y="91"/>
                  </a:lnTo>
                  <a:lnTo>
                    <a:pt x="12" y="92"/>
                  </a:lnTo>
                  <a:lnTo>
                    <a:pt x="13" y="93"/>
                  </a:lnTo>
                  <a:lnTo>
                    <a:pt x="11" y="94"/>
                  </a:lnTo>
                  <a:lnTo>
                    <a:pt x="10" y="96"/>
                  </a:lnTo>
                  <a:lnTo>
                    <a:pt x="11" y="96"/>
                  </a:lnTo>
                  <a:lnTo>
                    <a:pt x="11" y="98"/>
                  </a:lnTo>
                  <a:lnTo>
                    <a:pt x="10" y="98"/>
                  </a:lnTo>
                  <a:lnTo>
                    <a:pt x="11" y="99"/>
                  </a:lnTo>
                  <a:lnTo>
                    <a:pt x="13" y="101"/>
                  </a:lnTo>
                </a:path>
              </a:pathLst>
            </a:custGeom>
            <a:solidFill>
              <a:srgbClr val="FFF5AD"/>
            </a:solidFill>
            <a:ln w="6350" cap="flat" cmpd="sng">
              <a:solidFill>
                <a:srgbClr val="FFCC11"/>
              </a:solidFill>
              <a:prstDash val="solid"/>
              <a:round/>
              <a:headEnd/>
              <a:tailEnd/>
            </a:ln>
          </p:spPr>
          <p:txBody>
            <a:bodyPr lIns="36000" tIns="36000" rIns="36000" bIns="36000" anchor="ctr"/>
            <a:lstStyle/>
            <a:p>
              <a:endParaRPr lang="en-US"/>
            </a:p>
          </p:txBody>
        </p:sp>
        <p:sp>
          <p:nvSpPr>
            <p:cNvPr id="1183" name="Freeform 1139" hidden="1"/>
            <p:cNvSpPr>
              <a:spLocks/>
            </p:cNvSpPr>
            <p:nvPr/>
          </p:nvSpPr>
          <p:spPr bwMode="auto">
            <a:xfrm>
              <a:off x="816" y="1476"/>
              <a:ext cx="421" cy="616"/>
            </a:xfrm>
            <a:custGeom>
              <a:avLst/>
              <a:gdLst>
                <a:gd name="T0" fmla="*/ 2147483647 w 32"/>
                <a:gd name="T1" fmla="*/ 2147483647 h 47"/>
                <a:gd name="T2" fmla="*/ 2147483647 w 32"/>
                <a:gd name="T3" fmla="*/ 2147483647 h 47"/>
                <a:gd name="T4" fmla="*/ 2147483647 w 32"/>
                <a:gd name="T5" fmla="*/ 2147483647 h 47"/>
                <a:gd name="T6" fmla="*/ 2147483647 w 32"/>
                <a:gd name="T7" fmla="*/ 2147483647 h 47"/>
                <a:gd name="T8" fmla="*/ 2147483647 w 32"/>
                <a:gd name="T9" fmla="*/ 2147483647 h 47"/>
                <a:gd name="T10" fmla="*/ 2147483647 w 32"/>
                <a:gd name="T11" fmla="*/ 2147483647 h 47"/>
                <a:gd name="T12" fmla="*/ 2147483647 w 32"/>
                <a:gd name="T13" fmla="*/ 2147483647 h 47"/>
                <a:gd name="T14" fmla="*/ 2147483647 w 32"/>
                <a:gd name="T15" fmla="*/ 2147483647 h 47"/>
                <a:gd name="T16" fmla="*/ 2147483647 w 32"/>
                <a:gd name="T17" fmla="*/ 2147483647 h 47"/>
                <a:gd name="T18" fmla="*/ 2147483647 w 32"/>
                <a:gd name="T19" fmla="*/ 2147483647 h 47"/>
                <a:gd name="T20" fmla="*/ 2147483647 w 32"/>
                <a:gd name="T21" fmla="*/ 2147483647 h 47"/>
                <a:gd name="T22" fmla="*/ 2147483647 w 32"/>
                <a:gd name="T23" fmla="*/ 2147483647 h 47"/>
                <a:gd name="T24" fmla="*/ 2147483647 w 32"/>
                <a:gd name="T25" fmla="*/ 2147483647 h 47"/>
                <a:gd name="T26" fmla="*/ 2147483647 w 32"/>
                <a:gd name="T27" fmla="*/ 2147483647 h 47"/>
                <a:gd name="T28" fmla="*/ 2147483647 w 32"/>
                <a:gd name="T29" fmla="*/ 2147483647 h 47"/>
                <a:gd name="T30" fmla="*/ 2147483647 w 32"/>
                <a:gd name="T31" fmla="*/ 2147483647 h 47"/>
                <a:gd name="T32" fmla="*/ 2147483647 w 32"/>
                <a:gd name="T33" fmla="*/ 2147483647 h 47"/>
                <a:gd name="T34" fmla="*/ 2147483647 w 32"/>
                <a:gd name="T35" fmla="*/ 2147483647 h 47"/>
                <a:gd name="T36" fmla="*/ 2147483647 w 32"/>
                <a:gd name="T37" fmla="*/ 2147483647 h 47"/>
                <a:gd name="T38" fmla="*/ 2147483647 w 32"/>
                <a:gd name="T39" fmla="*/ 2147483647 h 47"/>
                <a:gd name="T40" fmla="*/ 2147483647 w 32"/>
                <a:gd name="T41" fmla="*/ 2147483647 h 47"/>
                <a:gd name="T42" fmla="*/ 2147483647 w 32"/>
                <a:gd name="T43" fmla="*/ 2147483647 h 47"/>
                <a:gd name="T44" fmla="*/ 2147483647 w 32"/>
                <a:gd name="T45" fmla="*/ 2147483647 h 47"/>
                <a:gd name="T46" fmla="*/ 2147483647 w 32"/>
                <a:gd name="T47" fmla="*/ 2147483647 h 47"/>
                <a:gd name="T48" fmla="*/ 2147483647 w 32"/>
                <a:gd name="T49" fmla="*/ 2147483647 h 47"/>
                <a:gd name="T50" fmla="*/ 2147483647 w 32"/>
                <a:gd name="T51" fmla="*/ 0 h 47"/>
                <a:gd name="T52" fmla="*/ 2147483647 w 32"/>
                <a:gd name="T53" fmla="*/ 0 h 47"/>
                <a:gd name="T54" fmla="*/ 2147483647 w 32"/>
                <a:gd name="T55" fmla="*/ 2147483647 h 47"/>
                <a:gd name="T56" fmla="*/ 2147483647 w 32"/>
                <a:gd name="T57" fmla="*/ 2147483647 h 47"/>
                <a:gd name="T58" fmla="*/ 2147483647 w 32"/>
                <a:gd name="T59" fmla="*/ 2147483647 h 47"/>
                <a:gd name="T60" fmla="*/ 2147483647 w 32"/>
                <a:gd name="T61" fmla="*/ 2147483647 h 47"/>
                <a:gd name="T62" fmla="*/ 2147483647 w 32"/>
                <a:gd name="T63" fmla="*/ 2147483647 h 47"/>
                <a:gd name="T64" fmla="*/ 2147483647 w 32"/>
                <a:gd name="T65" fmla="*/ 2147483647 h 47"/>
                <a:gd name="T66" fmla="*/ 2147483647 w 32"/>
                <a:gd name="T67" fmla="*/ 2147483647 h 47"/>
                <a:gd name="T68" fmla="*/ 2147483647 w 32"/>
                <a:gd name="T69" fmla="*/ 2147483647 h 47"/>
                <a:gd name="T70" fmla="*/ 2147483647 w 32"/>
                <a:gd name="T71" fmla="*/ 2147483647 h 47"/>
                <a:gd name="T72" fmla="*/ 0 w 32"/>
                <a:gd name="T73" fmla="*/ 2147483647 h 47"/>
                <a:gd name="T74" fmla="*/ 0 w 32"/>
                <a:gd name="T75" fmla="*/ 2147483647 h 47"/>
                <a:gd name="T76" fmla="*/ 2147483647 w 32"/>
                <a:gd name="T77" fmla="*/ 2147483647 h 47"/>
                <a:gd name="T78" fmla="*/ 2147483647 w 32"/>
                <a:gd name="T79" fmla="*/ 2147483647 h 47"/>
                <a:gd name="T80" fmla="*/ 2147483647 w 32"/>
                <a:gd name="T81" fmla="*/ 2147483647 h 47"/>
                <a:gd name="T82" fmla="*/ 2147483647 w 32"/>
                <a:gd name="T83" fmla="*/ 2147483647 h 47"/>
                <a:gd name="T84" fmla="*/ 2147483647 w 32"/>
                <a:gd name="T85" fmla="*/ 2147483647 h 47"/>
                <a:gd name="T86" fmla="*/ 2147483647 w 32"/>
                <a:gd name="T87" fmla="*/ 2147483647 h 47"/>
                <a:gd name="T88" fmla="*/ 2147483647 w 32"/>
                <a:gd name="T89" fmla="*/ 2147483647 h 47"/>
                <a:gd name="T90" fmla="*/ 2147483647 w 32"/>
                <a:gd name="T91" fmla="*/ 2147483647 h 47"/>
                <a:gd name="T92" fmla="*/ 2147483647 w 32"/>
                <a:gd name="T93" fmla="*/ 2147483647 h 47"/>
                <a:gd name="T94" fmla="*/ 2147483647 w 32"/>
                <a:gd name="T95" fmla="*/ 2147483647 h 4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2" h="47">
                  <a:moveTo>
                    <a:pt x="27" y="47"/>
                  </a:moveTo>
                  <a:lnTo>
                    <a:pt x="28" y="47"/>
                  </a:lnTo>
                  <a:lnTo>
                    <a:pt x="29" y="47"/>
                  </a:lnTo>
                  <a:lnTo>
                    <a:pt x="30" y="46"/>
                  </a:lnTo>
                  <a:lnTo>
                    <a:pt x="30" y="45"/>
                  </a:lnTo>
                  <a:lnTo>
                    <a:pt x="31" y="43"/>
                  </a:lnTo>
                  <a:lnTo>
                    <a:pt x="31" y="42"/>
                  </a:lnTo>
                  <a:lnTo>
                    <a:pt x="30" y="41"/>
                  </a:lnTo>
                  <a:lnTo>
                    <a:pt x="30" y="40"/>
                  </a:lnTo>
                  <a:lnTo>
                    <a:pt x="31" y="39"/>
                  </a:lnTo>
                  <a:lnTo>
                    <a:pt x="30" y="38"/>
                  </a:lnTo>
                  <a:lnTo>
                    <a:pt x="31" y="37"/>
                  </a:lnTo>
                  <a:lnTo>
                    <a:pt x="31" y="33"/>
                  </a:lnTo>
                  <a:lnTo>
                    <a:pt x="32" y="32"/>
                  </a:lnTo>
                  <a:lnTo>
                    <a:pt x="30" y="28"/>
                  </a:lnTo>
                  <a:lnTo>
                    <a:pt x="28" y="28"/>
                  </a:lnTo>
                  <a:lnTo>
                    <a:pt x="27" y="28"/>
                  </a:lnTo>
                  <a:lnTo>
                    <a:pt x="27" y="24"/>
                  </a:lnTo>
                  <a:lnTo>
                    <a:pt x="26" y="25"/>
                  </a:lnTo>
                  <a:lnTo>
                    <a:pt x="25" y="25"/>
                  </a:lnTo>
                  <a:lnTo>
                    <a:pt x="23" y="25"/>
                  </a:lnTo>
                  <a:lnTo>
                    <a:pt x="23" y="24"/>
                  </a:lnTo>
                  <a:lnTo>
                    <a:pt x="21" y="24"/>
                  </a:lnTo>
                  <a:lnTo>
                    <a:pt x="21" y="23"/>
                  </a:lnTo>
                  <a:lnTo>
                    <a:pt x="20" y="21"/>
                  </a:lnTo>
                  <a:lnTo>
                    <a:pt x="19" y="19"/>
                  </a:lnTo>
                  <a:lnTo>
                    <a:pt x="20" y="17"/>
                  </a:lnTo>
                  <a:lnTo>
                    <a:pt x="21" y="17"/>
                  </a:lnTo>
                  <a:lnTo>
                    <a:pt x="21" y="15"/>
                  </a:lnTo>
                  <a:lnTo>
                    <a:pt x="22" y="13"/>
                  </a:lnTo>
                  <a:lnTo>
                    <a:pt x="24" y="12"/>
                  </a:lnTo>
                  <a:lnTo>
                    <a:pt x="28" y="11"/>
                  </a:lnTo>
                  <a:lnTo>
                    <a:pt x="29" y="10"/>
                  </a:lnTo>
                  <a:lnTo>
                    <a:pt x="28" y="10"/>
                  </a:lnTo>
                  <a:lnTo>
                    <a:pt x="27" y="10"/>
                  </a:lnTo>
                  <a:lnTo>
                    <a:pt x="27" y="9"/>
                  </a:lnTo>
                  <a:lnTo>
                    <a:pt x="29" y="7"/>
                  </a:lnTo>
                  <a:lnTo>
                    <a:pt x="28" y="6"/>
                  </a:lnTo>
                  <a:lnTo>
                    <a:pt x="26" y="6"/>
                  </a:lnTo>
                  <a:lnTo>
                    <a:pt x="25" y="6"/>
                  </a:lnTo>
                  <a:lnTo>
                    <a:pt x="24" y="6"/>
                  </a:lnTo>
                  <a:lnTo>
                    <a:pt x="23" y="6"/>
                  </a:lnTo>
                  <a:lnTo>
                    <a:pt x="21" y="6"/>
                  </a:lnTo>
                  <a:lnTo>
                    <a:pt x="20" y="6"/>
                  </a:lnTo>
                  <a:lnTo>
                    <a:pt x="20" y="5"/>
                  </a:lnTo>
                  <a:lnTo>
                    <a:pt x="20" y="4"/>
                  </a:lnTo>
                  <a:lnTo>
                    <a:pt x="19" y="3"/>
                  </a:lnTo>
                  <a:lnTo>
                    <a:pt x="18" y="3"/>
                  </a:lnTo>
                  <a:lnTo>
                    <a:pt x="17" y="1"/>
                  </a:lnTo>
                  <a:lnTo>
                    <a:pt x="16" y="0"/>
                  </a:lnTo>
                  <a:lnTo>
                    <a:pt x="15" y="0"/>
                  </a:lnTo>
                  <a:lnTo>
                    <a:pt x="14" y="0"/>
                  </a:lnTo>
                  <a:lnTo>
                    <a:pt x="15" y="2"/>
                  </a:lnTo>
                  <a:lnTo>
                    <a:pt x="14" y="4"/>
                  </a:lnTo>
                  <a:lnTo>
                    <a:pt x="12" y="6"/>
                  </a:lnTo>
                  <a:lnTo>
                    <a:pt x="8" y="8"/>
                  </a:lnTo>
                  <a:lnTo>
                    <a:pt x="8" y="9"/>
                  </a:lnTo>
                  <a:lnTo>
                    <a:pt x="7" y="9"/>
                  </a:lnTo>
                  <a:lnTo>
                    <a:pt x="6" y="10"/>
                  </a:lnTo>
                  <a:lnTo>
                    <a:pt x="6" y="12"/>
                  </a:lnTo>
                  <a:lnTo>
                    <a:pt x="5" y="12"/>
                  </a:lnTo>
                  <a:lnTo>
                    <a:pt x="4" y="13"/>
                  </a:lnTo>
                  <a:lnTo>
                    <a:pt x="4" y="12"/>
                  </a:lnTo>
                  <a:lnTo>
                    <a:pt x="3" y="12"/>
                  </a:lnTo>
                  <a:lnTo>
                    <a:pt x="3" y="11"/>
                  </a:lnTo>
                  <a:lnTo>
                    <a:pt x="2" y="11"/>
                  </a:lnTo>
                  <a:lnTo>
                    <a:pt x="1" y="10"/>
                  </a:lnTo>
                  <a:lnTo>
                    <a:pt x="2" y="10"/>
                  </a:lnTo>
                  <a:lnTo>
                    <a:pt x="2" y="9"/>
                  </a:lnTo>
                  <a:lnTo>
                    <a:pt x="0" y="11"/>
                  </a:lnTo>
                  <a:lnTo>
                    <a:pt x="0" y="13"/>
                  </a:lnTo>
                  <a:lnTo>
                    <a:pt x="1" y="14"/>
                  </a:lnTo>
                  <a:lnTo>
                    <a:pt x="0" y="15"/>
                  </a:lnTo>
                  <a:lnTo>
                    <a:pt x="3" y="17"/>
                  </a:lnTo>
                  <a:lnTo>
                    <a:pt x="4" y="18"/>
                  </a:lnTo>
                  <a:lnTo>
                    <a:pt x="4" y="20"/>
                  </a:lnTo>
                  <a:lnTo>
                    <a:pt x="6" y="21"/>
                  </a:lnTo>
                  <a:lnTo>
                    <a:pt x="8" y="26"/>
                  </a:lnTo>
                  <a:lnTo>
                    <a:pt x="8" y="27"/>
                  </a:lnTo>
                  <a:lnTo>
                    <a:pt x="9" y="29"/>
                  </a:lnTo>
                  <a:lnTo>
                    <a:pt x="10" y="30"/>
                  </a:lnTo>
                  <a:lnTo>
                    <a:pt x="12" y="33"/>
                  </a:lnTo>
                  <a:lnTo>
                    <a:pt x="12" y="34"/>
                  </a:lnTo>
                  <a:lnTo>
                    <a:pt x="13" y="36"/>
                  </a:lnTo>
                  <a:lnTo>
                    <a:pt x="12" y="36"/>
                  </a:lnTo>
                  <a:lnTo>
                    <a:pt x="12" y="37"/>
                  </a:lnTo>
                  <a:lnTo>
                    <a:pt x="15" y="40"/>
                  </a:lnTo>
                  <a:lnTo>
                    <a:pt x="19" y="42"/>
                  </a:lnTo>
                  <a:lnTo>
                    <a:pt x="23" y="44"/>
                  </a:lnTo>
                  <a:lnTo>
                    <a:pt x="24" y="45"/>
                  </a:lnTo>
                  <a:lnTo>
                    <a:pt x="26" y="47"/>
                  </a:lnTo>
                  <a:lnTo>
                    <a:pt x="27" y="47"/>
                  </a:lnTo>
                </a:path>
              </a:pathLst>
            </a:custGeom>
            <a:solidFill>
              <a:srgbClr val="DBFEBC"/>
            </a:solidFill>
            <a:ln w="6350" cap="flat" cmpd="sng">
              <a:solidFill>
                <a:srgbClr val="00B481"/>
              </a:solidFill>
              <a:prstDash val="solid"/>
              <a:round/>
              <a:headEnd/>
              <a:tailEnd/>
            </a:ln>
          </p:spPr>
          <p:txBody>
            <a:bodyPr lIns="36000" tIns="36000" rIns="36000" bIns="36000" anchor="ctr"/>
            <a:lstStyle/>
            <a:p>
              <a:endParaRPr lang="en-US"/>
            </a:p>
          </p:txBody>
        </p:sp>
        <p:sp>
          <p:nvSpPr>
            <p:cNvPr id="1184" name="Freeform 1140" hidden="1"/>
            <p:cNvSpPr>
              <a:spLocks/>
            </p:cNvSpPr>
            <p:nvPr/>
          </p:nvSpPr>
          <p:spPr bwMode="auto">
            <a:xfrm>
              <a:off x="1485" y="1185"/>
              <a:ext cx="169" cy="241"/>
            </a:xfrm>
            <a:custGeom>
              <a:avLst/>
              <a:gdLst>
                <a:gd name="T0" fmla="*/ 2147483647 w 13"/>
                <a:gd name="T1" fmla="*/ 2147483647 h 18"/>
                <a:gd name="T2" fmla="*/ 2147483647 w 13"/>
                <a:gd name="T3" fmla="*/ 2147483647 h 18"/>
                <a:gd name="T4" fmla="*/ 2147483647 w 13"/>
                <a:gd name="T5" fmla="*/ 2147483647 h 18"/>
                <a:gd name="T6" fmla="*/ 2147483647 w 13"/>
                <a:gd name="T7" fmla="*/ 2147483647 h 18"/>
                <a:gd name="T8" fmla="*/ 2147483647 w 13"/>
                <a:gd name="T9" fmla="*/ 2147483647 h 18"/>
                <a:gd name="T10" fmla="*/ 2147483647 w 13"/>
                <a:gd name="T11" fmla="*/ 2147483647 h 18"/>
                <a:gd name="T12" fmla="*/ 2147483647 w 13"/>
                <a:gd name="T13" fmla="*/ 2147483647 h 18"/>
                <a:gd name="T14" fmla="*/ 2147483647 w 13"/>
                <a:gd name="T15" fmla="*/ 2147483647 h 18"/>
                <a:gd name="T16" fmla="*/ 2147483647 w 13"/>
                <a:gd name="T17" fmla="*/ 2147483647 h 18"/>
                <a:gd name="T18" fmla="*/ 2147483647 w 13"/>
                <a:gd name="T19" fmla="*/ 2147483647 h 18"/>
                <a:gd name="T20" fmla="*/ 2147483647 w 13"/>
                <a:gd name="T21" fmla="*/ 2147483647 h 18"/>
                <a:gd name="T22" fmla="*/ 2147483647 w 13"/>
                <a:gd name="T23" fmla="*/ 2147483647 h 18"/>
                <a:gd name="T24" fmla="*/ 2147483647 w 13"/>
                <a:gd name="T25" fmla="*/ 2147483647 h 18"/>
                <a:gd name="T26" fmla="*/ 2147483647 w 13"/>
                <a:gd name="T27" fmla="*/ 2147483647 h 18"/>
                <a:gd name="T28" fmla="*/ 2147483647 w 13"/>
                <a:gd name="T29" fmla="*/ 2147483647 h 18"/>
                <a:gd name="T30" fmla="*/ 2147483647 w 13"/>
                <a:gd name="T31" fmla="*/ 2147483647 h 18"/>
                <a:gd name="T32" fmla="*/ 2147483647 w 13"/>
                <a:gd name="T33" fmla="*/ 2147483647 h 18"/>
                <a:gd name="T34" fmla="*/ 2147483647 w 13"/>
                <a:gd name="T35" fmla="*/ 2147483647 h 18"/>
                <a:gd name="T36" fmla="*/ 0 w 13"/>
                <a:gd name="T37" fmla="*/ 2147483647 h 18"/>
                <a:gd name="T38" fmla="*/ 0 w 13"/>
                <a:gd name="T39" fmla="*/ 2147483647 h 18"/>
                <a:gd name="T40" fmla="*/ 2147483647 w 13"/>
                <a:gd name="T41" fmla="*/ 2147483647 h 18"/>
                <a:gd name="T42" fmla="*/ 2147483647 w 13"/>
                <a:gd name="T43" fmla="*/ 2147483647 h 18"/>
                <a:gd name="T44" fmla="*/ 2147483647 w 13"/>
                <a:gd name="T45" fmla="*/ 2147483647 h 18"/>
                <a:gd name="T46" fmla="*/ 2147483647 w 13"/>
                <a:gd name="T47" fmla="*/ 2147483647 h 18"/>
                <a:gd name="T48" fmla="*/ 2147483647 w 13"/>
                <a:gd name="T49" fmla="*/ 2147483647 h 18"/>
                <a:gd name="T50" fmla="*/ 2147483647 w 13"/>
                <a:gd name="T51" fmla="*/ 2147483647 h 18"/>
                <a:gd name="T52" fmla="*/ 2147483647 w 13"/>
                <a:gd name="T53" fmla="*/ 0 h 18"/>
                <a:gd name="T54" fmla="*/ 2147483647 w 13"/>
                <a:gd name="T55" fmla="*/ 0 h 18"/>
                <a:gd name="T56" fmla="*/ 2147483647 w 13"/>
                <a:gd name="T57" fmla="*/ 2147483647 h 18"/>
                <a:gd name="T58" fmla="*/ 2147483647 w 13"/>
                <a:gd name="T59" fmla="*/ 2147483647 h 18"/>
                <a:gd name="T60" fmla="*/ 2147483647 w 13"/>
                <a:gd name="T61" fmla="*/ 2147483647 h 18"/>
                <a:gd name="T62" fmla="*/ 2147483647 w 13"/>
                <a:gd name="T63" fmla="*/ 2147483647 h 18"/>
                <a:gd name="T64" fmla="*/ 2147483647 w 13"/>
                <a:gd name="T65" fmla="*/ 2147483647 h 18"/>
                <a:gd name="T66" fmla="*/ 2147483647 w 13"/>
                <a:gd name="T67" fmla="*/ 2147483647 h 18"/>
                <a:gd name="T68" fmla="*/ 2147483647 w 13"/>
                <a:gd name="T69" fmla="*/ 2147483647 h 18"/>
                <a:gd name="T70" fmla="*/ 2147483647 w 13"/>
                <a:gd name="T71" fmla="*/ 2147483647 h 18"/>
                <a:gd name="T72" fmla="*/ 2147483647 w 13"/>
                <a:gd name="T73" fmla="*/ 2147483647 h 18"/>
                <a:gd name="T74" fmla="*/ 2147483647 w 13"/>
                <a:gd name="T75" fmla="*/ 2147483647 h 18"/>
                <a:gd name="T76" fmla="*/ 2147483647 w 13"/>
                <a:gd name="T77" fmla="*/ 2147483647 h 18"/>
                <a:gd name="T78" fmla="*/ 2147483647 w 13"/>
                <a:gd name="T79" fmla="*/ 2147483647 h 18"/>
                <a:gd name="T80" fmla="*/ 2147483647 w 13"/>
                <a:gd name="T81" fmla="*/ 2147483647 h 18"/>
                <a:gd name="T82" fmla="*/ 2147483647 w 13"/>
                <a:gd name="T83" fmla="*/ 2147483647 h 18"/>
                <a:gd name="T84" fmla="*/ 2147483647 w 13"/>
                <a:gd name="T85" fmla="*/ 2147483647 h 18"/>
                <a:gd name="T86" fmla="*/ 2147483647 w 13"/>
                <a:gd name="T87" fmla="*/ 2147483647 h 18"/>
                <a:gd name="T88" fmla="*/ 2147483647 w 13"/>
                <a:gd name="T89" fmla="*/ 2147483647 h 18"/>
                <a:gd name="T90" fmla="*/ 2147483647 w 13"/>
                <a:gd name="T91" fmla="*/ 2147483647 h 1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3" h="18">
                  <a:moveTo>
                    <a:pt x="13" y="17"/>
                  </a:moveTo>
                  <a:lnTo>
                    <a:pt x="12" y="17"/>
                  </a:lnTo>
                  <a:lnTo>
                    <a:pt x="11" y="17"/>
                  </a:lnTo>
                  <a:lnTo>
                    <a:pt x="10" y="17"/>
                  </a:lnTo>
                  <a:lnTo>
                    <a:pt x="8" y="18"/>
                  </a:lnTo>
                  <a:lnTo>
                    <a:pt x="7" y="18"/>
                  </a:lnTo>
                  <a:lnTo>
                    <a:pt x="6" y="18"/>
                  </a:lnTo>
                  <a:lnTo>
                    <a:pt x="5" y="17"/>
                  </a:lnTo>
                  <a:lnTo>
                    <a:pt x="5" y="16"/>
                  </a:lnTo>
                  <a:lnTo>
                    <a:pt x="4" y="15"/>
                  </a:lnTo>
                  <a:lnTo>
                    <a:pt x="5" y="12"/>
                  </a:lnTo>
                  <a:lnTo>
                    <a:pt x="5" y="10"/>
                  </a:lnTo>
                  <a:lnTo>
                    <a:pt x="4" y="10"/>
                  </a:lnTo>
                  <a:lnTo>
                    <a:pt x="4" y="9"/>
                  </a:lnTo>
                  <a:lnTo>
                    <a:pt x="4" y="8"/>
                  </a:lnTo>
                  <a:lnTo>
                    <a:pt x="2" y="8"/>
                  </a:lnTo>
                  <a:lnTo>
                    <a:pt x="0" y="6"/>
                  </a:lnTo>
                  <a:lnTo>
                    <a:pt x="1" y="5"/>
                  </a:lnTo>
                  <a:lnTo>
                    <a:pt x="1" y="4"/>
                  </a:lnTo>
                  <a:lnTo>
                    <a:pt x="3" y="3"/>
                  </a:lnTo>
                  <a:lnTo>
                    <a:pt x="2" y="3"/>
                  </a:lnTo>
                  <a:lnTo>
                    <a:pt x="2" y="2"/>
                  </a:lnTo>
                  <a:lnTo>
                    <a:pt x="4" y="1"/>
                  </a:lnTo>
                  <a:lnTo>
                    <a:pt x="4" y="0"/>
                  </a:lnTo>
                  <a:lnTo>
                    <a:pt x="5" y="0"/>
                  </a:lnTo>
                  <a:lnTo>
                    <a:pt x="7" y="2"/>
                  </a:lnTo>
                  <a:lnTo>
                    <a:pt x="8" y="3"/>
                  </a:lnTo>
                  <a:lnTo>
                    <a:pt x="8" y="4"/>
                  </a:lnTo>
                  <a:lnTo>
                    <a:pt x="9" y="4"/>
                  </a:lnTo>
                  <a:lnTo>
                    <a:pt x="10" y="5"/>
                  </a:lnTo>
                  <a:lnTo>
                    <a:pt x="11" y="6"/>
                  </a:lnTo>
                  <a:lnTo>
                    <a:pt x="11" y="7"/>
                  </a:lnTo>
                  <a:lnTo>
                    <a:pt x="11" y="8"/>
                  </a:lnTo>
                  <a:lnTo>
                    <a:pt x="11" y="9"/>
                  </a:lnTo>
                  <a:lnTo>
                    <a:pt x="9" y="9"/>
                  </a:lnTo>
                  <a:lnTo>
                    <a:pt x="9" y="11"/>
                  </a:lnTo>
                  <a:lnTo>
                    <a:pt x="10" y="13"/>
                  </a:lnTo>
                  <a:lnTo>
                    <a:pt x="11" y="13"/>
                  </a:lnTo>
                  <a:lnTo>
                    <a:pt x="12" y="15"/>
                  </a:lnTo>
                  <a:lnTo>
                    <a:pt x="13" y="17"/>
                  </a:lnTo>
                </a:path>
              </a:pathLst>
            </a:custGeom>
            <a:solidFill>
              <a:srgbClr val="DDF2FA"/>
            </a:solidFill>
            <a:ln w="6350" cap="flat" cmpd="sng">
              <a:solidFill>
                <a:srgbClr val="265DCA"/>
              </a:solidFill>
              <a:prstDash val="solid"/>
              <a:round/>
              <a:headEnd type="none" w="med" len="med"/>
              <a:tailEnd type="none" w="med" len="med"/>
            </a:ln>
          </p:spPr>
          <p:txBody>
            <a:bodyPr lIns="36000" tIns="36000" rIns="36000" bIns="36000" anchor="ctr"/>
            <a:lstStyle/>
            <a:p>
              <a:endParaRPr lang="en-US"/>
            </a:p>
          </p:txBody>
        </p:sp>
        <p:sp>
          <p:nvSpPr>
            <p:cNvPr id="1185" name="Freeform 1141" hidden="1"/>
            <p:cNvSpPr>
              <a:spLocks/>
            </p:cNvSpPr>
            <p:nvPr/>
          </p:nvSpPr>
          <p:spPr bwMode="auto">
            <a:xfrm>
              <a:off x="1603" y="1269"/>
              <a:ext cx="129" cy="140"/>
            </a:xfrm>
            <a:custGeom>
              <a:avLst/>
              <a:gdLst>
                <a:gd name="T0" fmla="*/ 2147483647 w 10"/>
                <a:gd name="T1" fmla="*/ 2147483647 h 11"/>
                <a:gd name="T2" fmla="*/ 2147483647 w 10"/>
                <a:gd name="T3" fmla="*/ 2147483647 h 11"/>
                <a:gd name="T4" fmla="*/ 2147483647 w 10"/>
                <a:gd name="T5" fmla="*/ 2147483647 h 11"/>
                <a:gd name="T6" fmla="*/ 2147483647 w 10"/>
                <a:gd name="T7" fmla="*/ 2147483647 h 11"/>
                <a:gd name="T8" fmla="*/ 2147483647 w 10"/>
                <a:gd name="T9" fmla="*/ 2147483647 h 11"/>
                <a:gd name="T10" fmla="*/ 2147483647 w 10"/>
                <a:gd name="T11" fmla="*/ 2147483647 h 11"/>
                <a:gd name="T12" fmla="*/ 2147483647 w 10"/>
                <a:gd name="T13" fmla="*/ 2147483647 h 11"/>
                <a:gd name="T14" fmla="*/ 2147483647 w 10"/>
                <a:gd name="T15" fmla="*/ 2147483647 h 11"/>
                <a:gd name="T16" fmla="*/ 2147483647 w 10"/>
                <a:gd name="T17" fmla="*/ 2147483647 h 11"/>
                <a:gd name="T18" fmla="*/ 2147483647 w 10"/>
                <a:gd name="T19" fmla="*/ 2147483647 h 11"/>
                <a:gd name="T20" fmla="*/ 0 w 10"/>
                <a:gd name="T21" fmla="*/ 2147483647 h 11"/>
                <a:gd name="T22" fmla="*/ 0 w 10"/>
                <a:gd name="T23" fmla="*/ 2147483647 h 11"/>
                <a:gd name="T24" fmla="*/ 2147483647 w 10"/>
                <a:gd name="T25" fmla="*/ 2147483647 h 11"/>
                <a:gd name="T26" fmla="*/ 2147483647 w 10"/>
                <a:gd name="T27" fmla="*/ 2147483647 h 11"/>
                <a:gd name="T28" fmla="*/ 2147483647 w 10"/>
                <a:gd name="T29" fmla="*/ 2147483647 h 11"/>
                <a:gd name="T30" fmla="*/ 2147483647 w 10"/>
                <a:gd name="T31" fmla="*/ 2147483647 h 11"/>
                <a:gd name="T32" fmla="*/ 2147483647 w 10"/>
                <a:gd name="T33" fmla="*/ 0 h 11"/>
                <a:gd name="T34" fmla="*/ 2147483647 w 10"/>
                <a:gd name="T35" fmla="*/ 2147483647 h 11"/>
                <a:gd name="T36" fmla="*/ 2147483647 w 10"/>
                <a:gd name="T37" fmla="*/ 0 h 11"/>
                <a:gd name="T38" fmla="*/ 2147483647 w 10"/>
                <a:gd name="T39" fmla="*/ 2147483647 h 11"/>
                <a:gd name="T40" fmla="*/ 2147483647 w 10"/>
                <a:gd name="T41" fmla="*/ 2147483647 h 11"/>
                <a:gd name="T42" fmla="*/ 2147483647 w 10"/>
                <a:gd name="T43" fmla="*/ 2147483647 h 11"/>
                <a:gd name="T44" fmla="*/ 2147483647 w 10"/>
                <a:gd name="T45" fmla="*/ 2147483647 h 11"/>
                <a:gd name="T46" fmla="*/ 2147483647 w 10"/>
                <a:gd name="T47" fmla="*/ 2147483647 h 11"/>
                <a:gd name="T48" fmla="*/ 2147483647 w 10"/>
                <a:gd name="T49" fmla="*/ 2147483647 h 11"/>
                <a:gd name="T50" fmla="*/ 2147483647 w 10"/>
                <a:gd name="T51" fmla="*/ 2147483647 h 11"/>
                <a:gd name="T52" fmla="*/ 2147483647 w 10"/>
                <a:gd name="T53" fmla="*/ 2147483647 h 1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 h="11">
                  <a:moveTo>
                    <a:pt x="9" y="10"/>
                  </a:moveTo>
                  <a:lnTo>
                    <a:pt x="8" y="9"/>
                  </a:lnTo>
                  <a:lnTo>
                    <a:pt x="7" y="10"/>
                  </a:lnTo>
                  <a:lnTo>
                    <a:pt x="6" y="9"/>
                  </a:lnTo>
                  <a:lnTo>
                    <a:pt x="6" y="10"/>
                  </a:lnTo>
                  <a:lnTo>
                    <a:pt x="5" y="11"/>
                  </a:lnTo>
                  <a:lnTo>
                    <a:pt x="4" y="11"/>
                  </a:lnTo>
                  <a:lnTo>
                    <a:pt x="3" y="9"/>
                  </a:lnTo>
                  <a:lnTo>
                    <a:pt x="2" y="7"/>
                  </a:lnTo>
                  <a:lnTo>
                    <a:pt x="1" y="7"/>
                  </a:lnTo>
                  <a:lnTo>
                    <a:pt x="0" y="5"/>
                  </a:lnTo>
                  <a:lnTo>
                    <a:pt x="0" y="3"/>
                  </a:lnTo>
                  <a:lnTo>
                    <a:pt x="2" y="3"/>
                  </a:lnTo>
                  <a:lnTo>
                    <a:pt x="2" y="2"/>
                  </a:lnTo>
                  <a:lnTo>
                    <a:pt x="2" y="1"/>
                  </a:lnTo>
                  <a:lnTo>
                    <a:pt x="3" y="0"/>
                  </a:lnTo>
                  <a:lnTo>
                    <a:pt x="4" y="1"/>
                  </a:lnTo>
                  <a:lnTo>
                    <a:pt x="8" y="0"/>
                  </a:lnTo>
                  <a:lnTo>
                    <a:pt x="10" y="1"/>
                  </a:lnTo>
                  <a:lnTo>
                    <a:pt x="10" y="2"/>
                  </a:lnTo>
                  <a:lnTo>
                    <a:pt x="9" y="3"/>
                  </a:lnTo>
                  <a:lnTo>
                    <a:pt x="10" y="5"/>
                  </a:lnTo>
                  <a:lnTo>
                    <a:pt x="10" y="6"/>
                  </a:lnTo>
                  <a:lnTo>
                    <a:pt x="10" y="9"/>
                  </a:lnTo>
                  <a:lnTo>
                    <a:pt x="9" y="10"/>
                  </a:lnTo>
                </a:path>
              </a:pathLst>
            </a:custGeom>
            <a:solidFill>
              <a:srgbClr val="DDF2FA"/>
            </a:solidFill>
            <a:ln w="6350" cap="flat" cmpd="sng">
              <a:solidFill>
                <a:srgbClr val="265DCA"/>
              </a:solidFill>
              <a:prstDash val="solid"/>
              <a:round/>
              <a:headEnd type="none" w="med" len="med"/>
              <a:tailEnd type="none" w="med" len="med"/>
            </a:ln>
          </p:spPr>
          <p:txBody>
            <a:bodyPr lIns="36000" tIns="36000" rIns="36000" bIns="36000" anchor="ctr"/>
            <a:lstStyle/>
            <a:p>
              <a:endParaRPr lang="en-US"/>
            </a:p>
          </p:txBody>
        </p:sp>
        <p:sp>
          <p:nvSpPr>
            <p:cNvPr id="1186" name="Freeform 1142" hidden="1"/>
            <p:cNvSpPr>
              <a:spLocks/>
            </p:cNvSpPr>
            <p:nvPr/>
          </p:nvSpPr>
          <p:spPr bwMode="auto">
            <a:xfrm>
              <a:off x="1063" y="1291"/>
              <a:ext cx="1326" cy="1389"/>
            </a:xfrm>
            <a:custGeom>
              <a:avLst/>
              <a:gdLst>
                <a:gd name="T0" fmla="*/ 2147483647 w 101"/>
                <a:gd name="T1" fmla="*/ 2147483647 h 106"/>
                <a:gd name="T2" fmla="*/ 2147483647 w 101"/>
                <a:gd name="T3" fmla="*/ 2147483647 h 106"/>
                <a:gd name="T4" fmla="*/ 2147483647 w 101"/>
                <a:gd name="T5" fmla="*/ 2147483647 h 106"/>
                <a:gd name="T6" fmla="*/ 2147483647 w 101"/>
                <a:gd name="T7" fmla="*/ 2147483647 h 106"/>
                <a:gd name="T8" fmla="*/ 2147483647 w 101"/>
                <a:gd name="T9" fmla="*/ 2147483647 h 106"/>
                <a:gd name="T10" fmla="*/ 2147483647 w 101"/>
                <a:gd name="T11" fmla="*/ 2147483647 h 106"/>
                <a:gd name="T12" fmla="*/ 2147483647 w 101"/>
                <a:gd name="T13" fmla="*/ 2147483647 h 106"/>
                <a:gd name="T14" fmla="*/ 2147483647 w 101"/>
                <a:gd name="T15" fmla="*/ 2147483647 h 106"/>
                <a:gd name="T16" fmla="*/ 2147483647 w 101"/>
                <a:gd name="T17" fmla="*/ 2147483647 h 106"/>
                <a:gd name="T18" fmla="*/ 2147483647 w 101"/>
                <a:gd name="T19" fmla="*/ 2147483647 h 106"/>
                <a:gd name="T20" fmla="*/ 2147483647 w 101"/>
                <a:gd name="T21" fmla="*/ 2147483647 h 106"/>
                <a:gd name="T22" fmla="*/ 2147483647 w 101"/>
                <a:gd name="T23" fmla="*/ 2147483647 h 106"/>
                <a:gd name="T24" fmla="*/ 2147483647 w 101"/>
                <a:gd name="T25" fmla="*/ 2147483647 h 106"/>
                <a:gd name="T26" fmla="*/ 2147483647 w 101"/>
                <a:gd name="T27" fmla="*/ 2147483647 h 106"/>
                <a:gd name="T28" fmla="*/ 2147483647 w 101"/>
                <a:gd name="T29" fmla="*/ 2147483647 h 106"/>
                <a:gd name="T30" fmla="*/ 2147483647 w 101"/>
                <a:gd name="T31" fmla="*/ 2147483647 h 106"/>
                <a:gd name="T32" fmla="*/ 2147483647 w 101"/>
                <a:gd name="T33" fmla="*/ 2147483647 h 106"/>
                <a:gd name="T34" fmla="*/ 2147483647 w 101"/>
                <a:gd name="T35" fmla="*/ 2147483647 h 106"/>
                <a:gd name="T36" fmla="*/ 2147483647 w 101"/>
                <a:gd name="T37" fmla="*/ 2147483647 h 106"/>
                <a:gd name="T38" fmla="*/ 2147483647 w 101"/>
                <a:gd name="T39" fmla="*/ 2147483647 h 106"/>
                <a:gd name="T40" fmla="*/ 2147483647 w 101"/>
                <a:gd name="T41" fmla="*/ 2147483647 h 106"/>
                <a:gd name="T42" fmla="*/ 2147483647 w 101"/>
                <a:gd name="T43" fmla="*/ 2147483647 h 106"/>
                <a:gd name="T44" fmla="*/ 2147483647 w 101"/>
                <a:gd name="T45" fmla="*/ 2147483647 h 106"/>
                <a:gd name="T46" fmla="*/ 2147483647 w 101"/>
                <a:gd name="T47" fmla="*/ 2147483647 h 106"/>
                <a:gd name="T48" fmla="*/ 2147483647 w 101"/>
                <a:gd name="T49" fmla="*/ 2147483647 h 106"/>
                <a:gd name="T50" fmla="*/ 2147483647 w 101"/>
                <a:gd name="T51" fmla="*/ 2147483647 h 106"/>
                <a:gd name="T52" fmla="*/ 2147483647 w 101"/>
                <a:gd name="T53" fmla="*/ 2147483647 h 106"/>
                <a:gd name="T54" fmla="*/ 2147483647 w 101"/>
                <a:gd name="T55" fmla="*/ 2147483647 h 106"/>
                <a:gd name="T56" fmla="*/ 2147483647 w 101"/>
                <a:gd name="T57" fmla="*/ 2147483647 h 106"/>
                <a:gd name="T58" fmla="*/ 2147483647 w 101"/>
                <a:gd name="T59" fmla="*/ 2147483647 h 106"/>
                <a:gd name="T60" fmla="*/ 2147483647 w 101"/>
                <a:gd name="T61" fmla="*/ 0 h 106"/>
                <a:gd name="T62" fmla="*/ 2147483647 w 101"/>
                <a:gd name="T63" fmla="*/ 2147483647 h 106"/>
                <a:gd name="T64" fmla="*/ 2147483647 w 101"/>
                <a:gd name="T65" fmla="*/ 2147483647 h 106"/>
                <a:gd name="T66" fmla="*/ 2147483647 w 101"/>
                <a:gd name="T67" fmla="*/ 2147483647 h 106"/>
                <a:gd name="T68" fmla="*/ 2147483647 w 101"/>
                <a:gd name="T69" fmla="*/ 2147483647 h 106"/>
                <a:gd name="T70" fmla="*/ 2147483647 w 101"/>
                <a:gd name="T71" fmla="*/ 2147483647 h 106"/>
                <a:gd name="T72" fmla="*/ 2147483647 w 101"/>
                <a:gd name="T73" fmla="*/ 2147483647 h 106"/>
                <a:gd name="T74" fmla="*/ 2147483647 w 101"/>
                <a:gd name="T75" fmla="*/ 2147483647 h 106"/>
                <a:gd name="T76" fmla="*/ 2147483647 w 101"/>
                <a:gd name="T77" fmla="*/ 2147483647 h 106"/>
                <a:gd name="T78" fmla="*/ 2147483647 w 101"/>
                <a:gd name="T79" fmla="*/ 2147483647 h 106"/>
                <a:gd name="T80" fmla="*/ 2147483647 w 101"/>
                <a:gd name="T81" fmla="*/ 2147483647 h 106"/>
                <a:gd name="T82" fmla="*/ 2147483647 w 101"/>
                <a:gd name="T83" fmla="*/ 2147483647 h 106"/>
                <a:gd name="T84" fmla="*/ 2147483647 w 101"/>
                <a:gd name="T85" fmla="*/ 2147483647 h 106"/>
                <a:gd name="T86" fmla="*/ 2147483647 w 101"/>
                <a:gd name="T87" fmla="*/ 2147483647 h 106"/>
                <a:gd name="T88" fmla="*/ 2147483647 w 101"/>
                <a:gd name="T89" fmla="*/ 2147483647 h 106"/>
                <a:gd name="T90" fmla="*/ 2147483647 w 101"/>
                <a:gd name="T91" fmla="*/ 2147483647 h 106"/>
                <a:gd name="T92" fmla="*/ 2147483647 w 101"/>
                <a:gd name="T93" fmla="*/ 2147483647 h 106"/>
                <a:gd name="T94" fmla="*/ 2147483647 w 101"/>
                <a:gd name="T95" fmla="*/ 2147483647 h 106"/>
                <a:gd name="T96" fmla="*/ 2147483647 w 101"/>
                <a:gd name="T97" fmla="*/ 2147483647 h 106"/>
                <a:gd name="T98" fmla="*/ 2147483647 w 101"/>
                <a:gd name="T99" fmla="*/ 2147483647 h 106"/>
                <a:gd name="T100" fmla="*/ 2147483647 w 101"/>
                <a:gd name="T101" fmla="*/ 2147483647 h 106"/>
                <a:gd name="T102" fmla="*/ 2147483647 w 101"/>
                <a:gd name="T103" fmla="*/ 2147483647 h 106"/>
                <a:gd name="T104" fmla="*/ 2147483647 w 101"/>
                <a:gd name="T105" fmla="*/ 2147483647 h 106"/>
                <a:gd name="T106" fmla="*/ 2147483647 w 101"/>
                <a:gd name="T107" fmla="*/ 2147483647 h 106"/>
                <a:gd name="T108" fmla="*/ 2147483647 w 101"/>
                <a:gd name="T109" fmla="*/ 2147483647 h 106"/>
                <a:gd name="T110" fmla="*/ 2147483647 w 101"/>
                <a:gd name="T111" fmla="*/ 2147483647 h 106"/>
                <a:gd name="T112" fmla="*/ 2147483647 w 101"/>
                <a:gd name="T113" fmla="*/ 2147483647 h 106"/>
                <a:gd name="T114" fmla="*/ 2147483647 w 101"/>
                <a:gd name="T115" fmla="*/ 2147483647 h 106"/>
                <a:gd name="T116" fmla="*/ 2147483647 w 101"/>
                <a:gd name="T117" fmla="*/ 2147483647 h 106"/>
                <a:gd name="T118" fmla="*/ 2147483647 w 101"/>
                <a:gd name="T119" fmla="*/ 2147483647 h 106"/>
                <a:gd name="T120" fmla="*/ 2147483647 w 101"/>
                <a:gd name="T121" fmla="*/ 2147483647 h 106"/>
                <a:gd name="T122" fmla="*/ 2147483647 w 101"/>
                <a:gd name="T123" fmla="*/ 2147483647 h 106"/>
                <a:gd name="T124" fmla="*/ 2147483647 w 101"/>
                <a:gd name="T125" fmla="*/ 2147483647 h 1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1" h="106">
                  <a:moveTo>
                    <a:pt x="53" y="106"/>
                  </a:moveTo>
                  <a:lnTo>
                    <a:pt x="54" y="105"/>
                  </a:lnTo>
                  <a:lnTo>
                    <a:pt x="55" y="103"/>
                  </a:lnTo>
                  <a:lnTo>
                    <a:pt x="56" y="102"/>
                  </a:lnTo>
                  <a:lnTo>
                    <a:pt x="59" y="99"/>
                  </a:lnTo>
                  <a:lnTo>
                    <a:pt x="61" y="96"/>
                  </a:lnTo>
                  <a:lnTo>
                    <a:pt x="61" y="95"/>
                  </a:lnTo>
                  <a:lnTo>
                    <a:pt x="62" y="93"/>
                  </a:lnTo>
                  <a:lnTo>
                    <a:pt x="63" y="91"/>
                  </a:lnTo>
                  <a:lnTo>
                    <a:pt x="64" y="91"/>
                  </a:lnTo>
                  <a:lnTo>
                    <a:pt x="65" y="90"/>
                  </a:lnTo>
                  <a:lnTo>
                    <a:pt x="65" y="87"/>
                  </a:lnTo>
                  <a:lnTo>
                    <a:pt x="66" y="86"/>
                  </a:lnTo>
                  <a:lnTo>
                    <a:pt x="65" y="86"/>
                  </a:lnTo>
                  <a:lnTo>
                    <a:pt x="65" y="83"/>
                  </a:lnTo>
                  <a:lnTo>
                    <a:pt x="66" y="81"/>
                  </a:lnTo>
                  <a:lnTo>
                    <a:pt x="70" y="78"/>
                  </a:lnTo>
                  <a:lnTo>
                    <a:pt x="72" y="77"/>
                  </a:lnTo>
                  <a:lnTo>
                    <a:pt x="73" y="76"/>
                  </a:lnTo>
                  <a:lnTo>
                    <a:pt x="75" y="75"/>
                  </a:lnTo>
                  <a:lnTo>
                    <a:pt x="76" y="75"/>
                  </a:lnTo>
                  <a:lnTo>
                    <a:pt x="76" y="74"/>
                  </a:lnTo>
                  <a:lnTo>
                    <a:pt x="76" y="75"/>
                  </a:lnTo>
                  <a:lnTo>
                    <a:pt x="77" y="74"/>
                  </a:lnTo>
                  <a:lnTo>
                    <a:pt x="78" y="74"/>
                  </a:lnTo>
                  <a:lnTo>
                    <a:pt x="79" y="74"/>
                  </a:lnTo>
                  <a:lnTo>
                    <a:pt x="82" y="74"/>
                  </a:lnTo>
                  <a:lnTo>
                    <a:pt x="82" y="73"/>
                  </a:lnTo>
                  <a:lnTo>
                    <a:pt x="85" y="72"/>
                  </a:lnTo>
                  <a:lnTo>
                    <a:pt x="85" y="70"/>
                  </a:lnTo>
                  <a:lnTo>
                    <a:pt x="86" y="68"/>
                  </a:lnTo>
                  <a:lnTo>
                    <a:pt x="87" y="66"/>
                  </a:lnTo>
                  <a:lnTo>
                    <a:pt x="88" y="65"/>
                  </a:lnTo>
                  <a:lnTo>
                    <a:pt x="89" y="61"/>
                  </a:lnTo>
                  <a:lnTo>
                    <a:pt x="90" y="60"/>
                  </a:lnTo>
                  <a:lnTo>
                    <a:pt x="90" y="55"/>
                  </a:lnTo>
                  <a:lnTo>
                    <a:pt x="90" y="51"/>
                  </a:lnTo>
                  <a:lnTo>
                    <a:pt x="90" y="48"/>
                  </a:lnTo>
                  <a:lnTo>
                    <a:pt x="91" y="47"/>
                  </a:lnTo>
                  <a:lnTo>
                    <a:pt x="92" y="47"/>
                  </a:lnTo>
                  <a:lnTo>
                    <a:pt x="94" y="43"/>
                  </a:lnTo>
                  <a:lnTo>
                    <a:pt x="97" y="41"/>
                  </a:lnTo>
                  <a:lnTo>
                    <a:pt x="100" y="37"/>
                  </a:lnTo>
                  <a:lnTo>
                    <a:pt x="101" y="34"/>
                  </a:lnTo>
                  <a:lnTo>
                    <a:pt x="101" y="32"/>
                  </a:lnTo>
                  <a:lnTo>
                    <a:pt x="101" y="31"/>
                  </a:lnTo>
                  <a:lnTo>
                    <a:pt x="100" y="28"/>
                  </a:lnTo>
                  <a:lnTo>
                    <a:pt x="99" y="27"/>
                  </a:lnTo>
                  <a:lnTo>
                    <a:pt x="95" y="27"/>
                  </a:lnTo>
                  <a:lnTo>
                    <a:pt x="91" y="23"/>
                  </a:lnTo>
                  <a:lnTo>
                    <a:pt x="89" y="22"/>
                  </a:lnTo>
                  <a:lnTo>
                    <a:pt x="88" y="21"/>
                  </a:lnTo>
                  <a:lnTo>
                    <a:pt x="83" y="21"/>
                  </a:lnTo>
                  <a:lnTo>
                    <a:pt x="79" y="20"/>
                  </a:lnTo>
                  <a:lnTo>
                    <a:pt x="78" y="20"/>
                  </a:lnTo>
                  <a:lnTo>
                    <a:pt x="76" y="21"/>
                  </a:lnTo>
                  <a:lnTo>
                    <a:pt x="77" y="20"/>
                  </a:lnTo>
                  <a:lnTo>
                    <a:pt x="76" y="19"/>
                  </a:lnTo>
                  <a:lnTo>
                    <a:pt x="75" y="18"/>
                  </a:lnTo>
                  <a:lnTo>
                    <a:pt x="74" y="18"/>
                  </a:lnTo>
                  <a:lnTo>
                    <a:pt x="74" y="17"/>
                  </a:lnTo>
                  <a:lnTo>
                    <a:pt x="72" y="16"/>
                  </a:lnTo>
                  <a:lnTo>
                    <a:pt x="71" y="16"/>
                  </a:lnTo>
                  <a:lnTo>
                    <a:pt x="69" y="15"/>
                  </a:lnTo>
                  <a:lnTo>
                    <a:pt x="67" y="15"/>
                  </a:lnTo>
                  <a:lnTo>
                    <a:pt x="67" y="16"/>
                  </a:lnTo>
                  <a:lnTo>
                    <a:pt x="66" y="18"/>
                  </a:lnTo>
                  <a:lnTo>
                    <a:pt x="65" y="18"/>
                  </a:lnTo>
                  <a:lnTo>
                    <a:pt x="64" y="20"/>
                  </a:lnTo>
                  <a:lnTo>
                    <a:pt x="63" y="18"/>
                  </a:lnTo>
                  <a:lnTo>
                    <a:pt x="60" y="19"/>
                  </a:lnTo>
                  <a:lnTo>
                    <a:pt x="59" y="19"/>
                  </a:lnTo>
                  <a:lnTo>
                    <a:pt x="58" y="19"/>
                  </a:lnTo>
                  <a:lnTo>
                    <a:pt x="58" y="18"/>
                  </a:lnTo>
                  <a:lnTo>
                    <a:pt x="60" y="19"/>
                  </a:lnTo>
                  <a:lnTo>
                    <a:pt x="60" y="18"/>
                  </a:lnTo>
                  <a:lnTo>
                    <a:pt x="60" y="17"/>
                  </a:lnTo>
                  <a:lnTo>
                    <a:pt x="59" y="17"/>
                  </a:lnTo>
                  <a:lnTo>
                    <a:pt x="60" y="16"/>
                  </a:lnTo>
                  <a:lnTo>
                    <a:pt x="59" y="16"/>
                  </a:lnTo>
                  <a:lnTo>
                    <a:pt x="59" y="17"/>
                  </a:lnTo>
                  <a:lnTo>
                    <a:pt x="58" y="17"/>
                  </a:lnTo>
                  <a:lnTo>
                    <a:pt x="58" y="15"/>
                  </a:lnTo>
                  <a:lnTo>
                    <a:pt x="62" y="11"/>
                  </a:lnTo>
                  <a:lnTo>
                    <a:pt x="62" y="9"/>
                  </a:lnTo>
                  <a:lnTo>
                    <a:pt x="61" y="9"/>
                  </a:lnTo>
                  <a:lnTo>
                    <a:pt x="60" y="6"/>
                  </a:lnTo>
                  <a:lnTo>
                    <a:pt x="59" y="4"/>
                  </a:lnTo>
                  <a:lnTo>
                    <a:pt x="58" y="3"/>
                  </a:lnTo>
                  <a:lnTo>
                    <a:pt x="56" y="6"/>
                  </a:lnTo>
                  <a:lnTo>
                    <a:pt x="55" y="7"/>
                  </a:lnTo>
                  <a:lnTo>
                    <a:pt x="54" y="8"/>
                  </a:lnTo>
                  <a:lnTo>
                    <a:pt x="53" y="8"/>
                  </a:lnTo>
                  <a:lnTo>
                    <a:pt x="51" y="9"/>
                  </a:lnTo>
                  <a:lnTo>
                    <a:pt x="50" y="8"/>
                  </a:lnTo>
                  <a:lnTo>
                    <a:pt x="49" y="7"/>
                  </a:lnTo>
                  <a:lnTo>
                    <a:pt x="48" y="8"/>
                  </a:lnTo>
                  <a:lnTo>
                    <a:pt x="47" y="7"/>
                  </a:lnTo>
                  <a:lnTo>
                    <a:pt x="47" y="8"/>
                  </a:lnTo>
                  <a:lnTo>
                    <a:pt x="46" y="9"/>
                  </a:lnTo>
                  <a:lnTo>
                    <a:pt x="45" y="9"/>
                  </a:lnTo>
                  <a:lnTo>
                    <a:pt x="44" y="9"/>
                  </a:lnTo>
                  <a:lnTo>
                    <a:pt x="43" y="9"/>
                  </a:lnTo>
                  <a:lnTo>
                    <a:pt x="42" y="9"/>
                  </a:lnTo>
                  <a:lnTo>
                    <a:pt x="40" y="10"/>
                  </a:lnTo>
                  <a:lnTo>
                    <a:pt x="39" y="10"/>
                  </a:lnTo>
                  <a:lnTo>
                    <a:pt x="38" y="10"/>
                  </a:lnTo>
                  <a:lnTo>
                    <a:pt x="37" y="9"/>
                  </a:lnTo>
                  <a:lnTo>
                    <a:pt x="37" y="8"/>
                  </a:lnTo>
                  <a:lnTo>
                    <a:pt x="36" y="7"/>
                  </a:lnTo>
                  <a:lnTo>
                    <a:pt x="37" y="4"/>
                  </a:lnTo>
                  <a:lnTo>
                    <a:pt x="37" y="2"/>
                  </a:lnTo>
                  <a:lnTo>
                    <a:pt x="36" y="2"/>
                  </a:lnTo>
                  <a:lnTo>
                    <a:pt x="36" y="1"/>
                  </a:lnTo>
                  <a:lnTo>
                    <a:pt x="36" y="0"/>
                  </a:lnTo>
                  <a:lnTo>
                    <a:pt x="34" y="0"/>
                  </a:lnTo>
                  <a:lnTo>
                    <a:pt x="34" y="1"/>
                  </a:lnTo>
                  <a:lnTo>
                    <a:pt x="33" y="2"/>
                  </a:lnTo>
                  <a:lnTo>
                    <a:pt x="32" y="2"/>
                  </a:lnTo>
                  <a:lnTo>
                    <a:pt x="31" y="3"/>
                  </a:lnTo>
                  <a:lnTo>
                    <a:pt x="29" y="3"/>
                  </a:lnTo>
                  <a:lnTo>
                    <a:pt x="28" y="4"/>
                  </a:lnTo>
                  <a:lnTo>
                    <a:pt x="27" y="4"/>
                  </a:lnTo>
                  <a:lnTo>
                    <a:pt x="25" y="3"/>
                  </a:lnTo>
                  <a:lnTo>
                    <a:pt x="23" y="3"/>
                  </a:lnTo>
                  <a:lnTo>
                    <a:pt x="24" y="4"/>
                  </a:lnTo>
                  <a:lnTo>
                    <a:pt x="25" y="4"/>
                  </a:lnTo>
                  <a:lnTo>
                    <a:pt x="25" y="6"/>
                  </a:lnTo>
                  <a:lnTo>
                    <a:pt x="25" y="7"/>
                  </a:lnTo>
                  <a:lnTo>
                    <a:pt x="27" y="8"/>
                  </a:lnTo>
                  <a:lnTo>
                    <a:pt x="25" y="9"/>
                  </a:lnTo>
                  <a:lnTo>
                    <a:pt x="25" y="10"/>
                  </a:lnTo>
                  <a:lnTo>
                    <a:pt x="22" y="11"/>
                  </a:lnTo>
                  <a:lnTo>
                    <a:pt x="21" y="12"/>
                  </a:lnTo>
                  <a:lnTo>
                    <a:pt x="19" y="12"/>
                  </a:lnTo>
                  <a:lnTo>
                    <a:pt x="18" y="10"/>
                  </a:lnTo>
                  <a:lnTo>
                    <a:pt x="17" y="11"/>
                  </a:lnTo>
                  <a:lnTo>
                    <a:pt x="17" y="9"/>
                  </a:lnTo>
                  <a:lnTo>
                    <a:pt x="16" y="9"/>
                  </a:lnTo>
                  <a:lnTo>
                    <a:pt x="15" y="9"/>
                  </a:lnTo>
                  <a:lnTo>
                    <a:pt x="14" y="9"/>
                  </a:lnTo>
                  <a:lnTo>
                    <a:pt x="10" y="9"/>
                  </a:lnTo>
                  <a:lnTo>
                    <a:pt x="10" y="11"/>
                  </a:lnTo>
                  <a:lnTo>
                    <a:pt x="11" y="11"/>
                  </a:lnTo>
                  <a:lnTo>
                    <a:pt x="12" y="12"/>
                  </a:lnTo>
                  <a:lnTo>
                    <a:pt x="11" y="12"/>
                  </a:lnTo>
                  <a:lnTo>
                    <a:pt x="10" y="12"/>
                  </a:lnTo>
                  <a:lnTo>
                    <a:pt x="10" y="14"/>
                  </a:lnTo>
                  <a:lnTo>
                    <a:pt x="11" y="15"/>
                  </a:lnTo>
                  <a:lnTo>
                    <a:pt x="11" y="17"/>
                  </a:lnTo>
                  <a:lnTo>
                    <a:pt x="11" y="19"/>
                  </a:lnTo>
                  <a:lnTo>
                    <a:pt x="10" y="22"/>
                  </a:lnTo>
                  <a:lnTo>
                    <a:pt x="10" y="24"/>
                  </a:lnTo>
                  <a:lnTo>
                    <a:pt x="9" y="25"/>
                  </a:lnTo>
                  <a:lnTo>
                    <a:pt x="5" y="26"/>
                  </a:lnTo>
                  <a:lnTo>
                    <a:pt x="3" y="27"/>
                  </a:lnTo>
                  <a:lnTo>
                    <a:pt x="2" y="29"/>
                  </a:lnTo>
                  <a:lnTo>
                    <a:pt x="2" y="31"/>
                  </a:lnTo>
                  <a:lnTo>
                    <a:pt x="1" y="31"/>
                  </a:lnTo>
                  <a:lnTo>
                    <a:pt x="0" y="33"/>
                  </a:lnTo>
                  <a:lnTo>
                    <a:pt x="1" y="35"/>
                  </a:lnTo>
                  <a:lnTo>
                    <a:pt x="2" y="37"/>
                  </a:lnTo>
                  <a:lnTo>
                    <a:pt x="2" y="38"/>
                  </a:lnTo>
                  <a:lnTo>
                    <a:pt x="4" y="38"/>
                  </a:lnTo>
                  <a:lnTo>
                    <a:pt x="4" y="39"/>
                  </a:lnTo>
                  <a:lnTo>
                    <a:pt x="6" y="39"/>
                  </a:lnTo>
                  <a:lnTo>
                    <a:pt x="7" y="39"/>
                  </a:lnTo>
                  <a:lnTo>
                    <a:pt x="8" y="38"/>
                  </a:lnTo>
                  <a:lnTo>
                    <a:pt x="8" y="42"/>
                  </a:lnTo>
                  <a:lnTo>
                    <a:pt x="9" y="42"/>
                  </a:lnTo>
                  <a:lnTo>
                    <a:pt x="11" y="42"/>
                  </a:lnTo>
                  <a:lnTo>
                    <a:pt x="14" y="42"/>
                  </a:lnTo>
                  <a:lnTo>
                    <a:pt x="16" y="41"/>
                  </a:lnTo>
                  <a:lnTo>
                    <a:pt x="18" y="39"/>
                  </a:lnTo>
                  <a:lnTo>
                    <a:pt x="22" y="39"/>
                  </a:lnTo>
                  <a:lnTo>
                    <a:pt x="22" y="40"/>
                  </a:lnTo>
                  <a:lnTo>
                    <a:pt x="22" y="41"/>
                  </a:lnTo>
                  <a:lnTo>
                    <a:pt x="22" y="43"/>
                  </a:lnTo>
                  <a:lnTo>
                    <a:pt x="22" y="45"/>
                  </a:lnTo>
                  <a:lnTo>
                    <a:pt x="24" y="46"/>
                  </a:lnTo>
                  <a:lnTo>
                    <a:pt x="27" y="46"/>
                  </a:lnTo>
                  <a:lnTo>
                    <a:pt x="28" y="47"/>
                  </a:lnTo>
                  <a:lnTo>
                    <a:pt x="30" y="48"/>
                  </a:lnTo>
                  <a:lnTo>
                    <a:pt x="31" y="49"/>
                  </a:lnTo>
                  <a:lnTo>
                    <a:pt x="33" y="49"/>
                  </a:lnTo>
                  <a:lnTo>
                    <a:pt x="34" y="49"/>
                  </a:lnTo>
                  <a:lnTo>
                    <a:pt x="34" y="50"/>
                  </a:lnTo>
                  <a:lnTo>
                    <a:pt x="35" y="52"/>
                  </a:lnTo>
                  <a:lnTo>
                    <a:pt x="35" y="53"/>
                  </a:lnTo>
                  <a:lnTo>
                    <a:pt x="34" y="53"/>
                  </a:lnTo>
                  <a:lnTo>
                    <a:pt x="35" y="56"/>
                  </a:lnTo>
                  <a:lnTo>
                    <a:pt x="40" y="56"/>
                  </a:lnTo>
                  <a:lnTo>
                    <a:pt x="40" y="58"/>
                  </a:lnTo>
                  <a:lnTo>
                    <a:pt x="40" y="59"/>
                  </a:lnTo>
                  <a:lnTo>
                    <a:pt x="41" y="59"/>
                  </a:lnTo>
                  <a:lnTo>
                    <a:pt x="42" y="61"/>
                  </a:lnTo>
                  <a:lnTo>
                    <a:pt x="42" y="64"/>
                  </a:lnTo>
                  <a:lnTo>
                    <a:pt x="41" y="65"/>
                  </a:lnTo>
                  <a:lnTo>
                    <a:pt x="41" y="66"/>
                  </a:lnTo>
                  <a:lnTo>
                    <a:pt x="41" y="67"/>
                  </a:lnTo>
                  <a:lnTo>
                    <a:pt x="41" y="68"/>
                  </a:lnTo>
                  <a:lnTo>
                    <a:pt x="41" y="71"/>
                  </a:lnTo>
                  <a:lnTo>
                    <a:pt x="41" y="72"/>
                  </a:lnTo>
                  <a:lnTo>
                    <a:pt x="43" y="72"/>
                  </a:lnTo>
                  <a:lnTo>
                    <a:pt x="45" y="72"/>
                  </a:lnTo>
                  <a:lnTo>
                    <a:pt x="47" y="73"/>
                  </a:lnTo>
                  <a:lnTo>
                    <a:pt x="47" y="76"/>
                  </a:lnTo>
                  <a:lnTo>
                    <a:pt x="48" y="77"/>
                  </a:lnTo>
                  <a:lnTo>
                    <a:pt x="50" y="77"/>
                  </a:lnTo>
                  <a:lnTo>
                    <a:pt x="50" y="79"/>
                  </a:lnTo>
                  <a:lnTo>
                    <a:pt x="50" y="82"/>
                  </a:lnTo>
                  <a:lnTo>
                    <a:pt x="51" y="82"/>
                  </a:lnTo>
                  <a:lnTo>
                    <a:pt x="52" y="82"/>
                  </a:lnTo>
                  <a:lnTo>
                    <a:pt x="52" y="84"/>
                  </a:lnTo>
                  <a:lnTo>
                    <a:pt x="52" y="86"/>
                  </a:lnTo>
                  <a:lnTo>
                    <a:pt x="51" y="87"/>
                  </a:lnTo>
                  <a:lnTo>
                    <a:pt x="49" y="87"/>
                  </a:lnTo>
                  <a:lnTo>
                    <a:pt x="46" y="90"/>
                  </a:lnTo>
                  <a:lnTo>
                    <a:pt x="44" y="93"/>
                  </a:lnTo>
                  <a:lnTo>
                    <a:pt x="42" y="95"/>
                  </a:lnTo>
                  <a:lnTo>
                    <a:pt x="43" y="95"/>
                  </a:lnTo>
                  <a:lnTo>
                    <a:pt x="44" y="95"/>
                  </a:lnTo>
                  <a:lnTo>
                    <a:pt x="46" y="97"/>
                  </a:lnTo>
                  <a:lnTo>
                    <a:pt x="46" y="98"/>
                  </a:lnTo>
                  <a:lnTo>
                    <a:pt x="47" y="98"/>
                  </a:lnTo>
                  <a:lnTo>
                    <a:pt x="47" y="97"/>
                  </a:lnTo>
                  <a:lnTo>
                    <a:pt x="48" y="99"/>
                  </a:lnTo>
                  <a:lnTo>
                    <a:pt x="50" y="99"/>
                  </a:lnTo>
                  <a:lnTo>
                    <a:pt x="50" y="100"/>
                  </a:lnTo>
                  <a:lnTo>
                    <a:pt x="52" y="101"/>
                  </a:lnTo>
                  <a:lnTo>
                    <a:pt x="52" y="102"/>
                  </a:lnTo>
                  <a:lnTo>
                    <a:pt x="54" y="103"/>
                  </a:lnTo>
                  <a:lnTo>
                    <a:pt x="53" y="104"/>
                  </a:lnTo>
                  <a:lnTo>
                    <a:pt x="53" y="106"/>
                  </a:lnTo>
                </a:path>
              </a:pathLst>
            </a:custGeom>
            <a:solidFill>
              <a:srgbClr val="7DD9FF"/>
            </a:solidFill>
            <a:ln w="6350" cap="flat" cmpd="sng">
              <a:solidFill>
                <a:srgbClr val="265DCA"/>
              </a:solidFill>
              <a:prstDash val="solid"/>
              <a:round/>
              <a:headEnd/>
              <a:tailEnd/>
            </a:ln>
          </p:spPr>
          <p:txBody>
            <a:bodyPr lIns="36000" tIns="36000" rIns="36000" bIns="36000" anchor="ctr"/>
            <a:lstStyle/>
            <a:p>
              <a:endParaRPr lang="en-US"/>
            </a:p>
          </p:txBody>
        </p:sp>
        <p:sp>
          <p:nvSpPr>
            <p:cNvPr id="1187" name="Freeform 1143" hidden="1"/>
            <p:cNvSpPr>
              <a:spLocks/>
            </p:cNvSpPr>
            <p:nvPr/>
          </p:nvSpPr>
          <p:spPr bwMode="auto">
            <a:xfrm>
              <a:off x="883" y="1056"/>
              <a:ext cx="416" cy="549"/>
            </a:xfrm>
            <a:custGeom>
              <a:avLst/>
              <a:gdLst>
                <a:gd name="T0" fmla="*/ 2147483647 w 32"/>
                <a:gd name="T1" fmla="*/ 2147483647 h 42"/>
                <a:gd name="T2" fmla="*/ 2147483647 w 32"/>
                <a:gd name="T3" fmla="*/ 2147483647 h 42"/>
                <a:gd name="T4" fmla="*/ 2147483647 w 32"/>
                <a:gd name="T5" fmla="*/ 2147483647 h 42"/>
                <a:gd name="T6" fmla="*/ 2147483647 w 32"/>
                <a:gd name="T7" fmla="*/ 2147483647 h 42"/>
                <a:gd name="T8" fmla="*/ 2147483647 w 32"/>
                <a:gd name="T9" fmla="*/ 2147483647 h 42"/>
                <a:gd name="T10" fmla="*/ 2147483647 w 32"/>
                <a:gd name="T11" fmla="*/ 2147483647 h 42"/>
                <a:gd name="T12" fmla="*/ 2147483647 w 32"/>
                <a:gd name="T13" fmla="*/ 2147483647 h 42"/>
                <a:gd name="T14" fmla="*/ 2147483647 w 32"/>
                <a:gd name="T15" fmla="*/ 2147483647 h 42"/>
                <a:gd name="T16" fmla="*/ 2147483647 w 32"/>
                <a:gd name="T17" fmla="*/ 2147483647 h 42"/>
                <a:gd name="T18" fmla="*/ 2147483647 w 32"/>
                <a:gd name="T19" fmla="*/ 2147483647 h 42"/>
                <a:gd name="T20" fmla="*/ 2147483647 w 32"/>
                <a:gd name="T21" fmla="*/ 2147483647 h 42"/>
                <a:gd name="T22" fmla="*/ 2147483647 w 32"/>
                <a:gd name="T23" fmla="*/ 2147483647 h 42"/>
                <a:gd name="T24" fmla="*/ 2147483647 w 32"/>
                <a:gd name="T25" fmla="*/ 2147483647 h 42"/>
                <a:gd name="T26" fmla="*/ 2147483647 w 32"/>
                <a:gd name="T27" fmla="*/ 2147483647 h 42"/>
                <a:gd name="T28" fmla="*/ 2147483647 w 32"/>
                <a:gd name="T29" fmla="*/ 2147483647 h 42"/>
                <a:gd name="T30" fmla="*/ 2147483647 w 32"/>
                <a:gd name="T31" fmla="*/ 2147483647 h 42"/>
                <a:gd name="T32" fmla="*/ 2147483647 w 32"/>
                <a:gd name="T33" fmla="*/ 2147483647 h 42"/>
                <a:gd name="T34" fmla="*/ 2147483647 w 32"/>
                <a:gd name="T35" fmla="*/ 2147483647 h 42"/>
                <a:gd name="T36" fmla="*/ 2147483647 w 32"/>
                <a:gd name="T37" fmla="*/ 2147483647 h 42"/>
                <a:gd name="T38" fmla="*/ 2147483647 w 32"/>
                <a:gd name="T39" fmla="*/ 2147483647 h 42"/>
                <a:gd name="T40" fmla="*/ 2147483647 w 32"/>
                <a:gd name="T41" fmla="*/ 2147483647 h 42"/>
                <a:gd name="T42" fmla="*/ 2147483647 w 32"/>
                <a:gd name="T43" fmla="*/ 2147483647 h 42"/>
                <a:gd name="T44" fmla="*/ 2147483647 w 32"/>
                <a:gd name="T45" fmla="*/ 2147483647 h 42"/>
                <a:gd name="T46" fmla="*/ 2147483647 w 32"/>
                <a:gd name="T47" fmla="*/ 2147483647 h 42"/>
                <a:gd name="T48" fmla="*/ 2147483647 w 32"/>
                <a:gd name="T49" fmla="*/ 2147483647 h 42"/>
                <a:gd name="T50" fmla="*/ 2147483647 w 32"/>
                <a:gd name="T51" fmla="*/ 2147483647 h 42"/>
                <a:gd name="T52" fmla="*/ 2147483647 w 32"/>
                <a:gd name="T53" fmla="*/ 2147483647 h 42"/>
                <a:gd name="T54" fmla="*/ 2147483647 w 32"/>
                <a:gd name="T55" fmla="*/ 2147483647 h 42"/>
                <a:gd name="T56" fmla="*/ 2147483647 w 32"/>
                <a:gd name="T57" fmla="*/ 2147483647 h 42"/>
                <a:gd name="T58" fmla="*/ 2147483647 w 32"/>
                <a:gd name="T59" fmla="*/ 2147483647 h 42"/>
                <a:gd name="T60" fmla="*/ 2147483647 w 32"/>
                <a:gd name="T61" fmla="*/ 2147483647 h 42"/>
                <a:gd name="T62" fmla="*/ 2147483647 w 32"/>
                <a:gd name="T63" fmla="*/ 0 h 42"/>
                <a:gd name="T64" fmla="*/ 2147483647 w 32"/>
                <a:gd name="T65" fmla="*/ 0 h 42"/>
                <a:gd name="T66" fmla="*/ 2147483647 w 32"/>
                <a:gd name="T67" fmla="*/ 0 h 42"/>
                <a:gd name="T68" fmla="*/ 2147483647 w 32"/>
                <a:gd name="T69" fmla="*/ 2147483647 h 42"/>
                <a:gd name="T70" fmla="*/ 2147483647 w 32"/>
                <a:gd name="T71" fmla="*/ 2147483647 h 42"/>
                <a:gd name="T72" fmla="*/ 2147483647 w 32"/>
                <a:gd name="T73" fmla="*/ 2147483647 h 42"/>
                <a:gd name="T74" fmla="*/ 2147483647 w 32"/>
                <a:gd name="T75" fmla="*/ 2147483647 h 42"/>
                <a:gd name="T76" fmla="*/ 2147483647 w 32"/>
                <a:gd name="T77" fmla="*/ 2147483647 h 42"/>
                <a:gd name="T78" fmla="*/ 2147483647 w 32"/>
                <a:gd name="T79" fmla="*/ 2147483647 h 42"/>
                <a:gd name="T80" fmla="*/ 2147483647 w 32"/>
                <a:gd name="T81" fmla="*/ 2147483647 h 42"/>
                <a:gd name="T82" fmla="*/ 2147483647 w 32"/>
                <a:gd name="T83" fmla="*/ 2147483647 h 42"/>
                <a:gd name="T84" fmla="*/ 2147483647 w 32"/>
                <a:gd name="T85" fmla="*/ 2147483647 h 42"/>
                <a:gd name="T86" fmla="*/ 2147483647 w 32"/>
                <a:gd name="T87" fmla="*/ 2147483647 h 42"/>
                <a:gd name="T88" fmla="*/ 2147483647 w 32"/>
                <a:gd name="T89" fmla="*/ 2147483647 h 42"/>
                <a:gd name="T90" fmla="*/ 2147483647 w 32"/>
                <a:gd name="T91" fmla="*/ 2147483647 h 42"/>
                <a:gd name="T92" fmla="*/ 2147483647 w 32"/>
                <a:gd name="T93" fmla="*/ 2147483647 h 42"/>
                <a:gd name="T94" fmla="*/ 2147483647 w 32"/>
                <a:gd name="T95" fmla="*/ 2147483647 h 42"/>
                <a:gd name="T96" fmla="*/ 2147483647 w 32"/>
                <a:gd name="T97" fmla="*/ 2147483647 h 42"/>
                <a:gd name="T98" fmla="*/ 2147483647 w 32"/>
                <a:gd name="T99" fmla="*/ 2147483647 h 42"/>
                <a:gd name="T100" fmla="*/ 2147483647 w 32"/>
                <a:gd name="T101" fmla="*/ 2147483647 h 42"/>
                <a:gd name="T102" fmla="*/ 2147483647 w 32"/>
                <a:gd name="T103" fmla="*/ 2147483647 h 42"/>
                <a:gd name="T104" fmla="*/ 2147483647 w 32"/>
                <a:gd name="T105" fmla="*/ 2147483647 h 42"/>
                <a:gd name="T106" fmla="*/ 2147483647 w 32"/>
                <a:gd name="T107" fmla="*/ 2147483647 h 42"/>
                <a:gd name="T108" fmla="*/ 2147483647 w 32"/>
                <a:gd name="T109" fmla="*/ 2147483647 h 42"/>
                <a:gd name="T110" fmla="*/ 2147483647 w 32"/>
                <a:gd name="T111" fmla="*/ 2147483647 h 42"/>
                <a:gd name="T112" fmla="*/ 2147483647 w 32"/>
                <a:gd name="T113" fmla="*/ 2147483647 h 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2" h="42">
                  <a:moveTo>
                    <a:pt x="25" y="37"/>
                  </a:moveTo>
                  <a:lnTo>
                    <a:pt x="24" y="40"/>
                  </a:lnTo>
                  <a:lnTo>
                    <a:pt x="24" y="42"/>
                  </a:lnTo>
                  <a:lnTo>
                    <a:pt x="23" y="42"/>
                  </a:lnTo>
                  <a:lnTo>
                    <a:pt x="22" y="42"/>
                  </a:lnTo>
                  <a:lnTo>
                    <a:pt x="22" y="41"/>
                  </a:lnTo>
                  <a:lnTo>
                    <a:pt x="24" y="39"/>
                  </a:lnTo>
                  <a:lnTo>
                    <a:pt x="23" y="38"/>
                  </a:lnTo>
                  <a:lnTo>
                    <a:pt x="21" y="38"/>
                  </a:lnTo>
                  <a:lnTo>
                    <a:pt x="20" y="38"/>
                  </a:lnTo>
                  <a:lnTo>
                    <a:pt x="19" y="38"/>
                  </a:lnTo>
                  <a:lnTo>
                    <a:pt x="18" y="38"/>
                  </a:lnTo>
                  <a:lnTo>
                    <a:pt x="16" y="38"/>
                  </a:lnTo>
                  <a:lnTo>
                    <a:pt x="15" y="38"/>
                  </a:lnTo>
                  <a:lnTo>
                    <a:pt x="15" y="37"/>
                  </a:lnTo>
                  <a:lnTo>
                    <a:pt x="15" y="36"/>
                  </a:lnTo>
                  <a:lnTo>
                    <a:pt x="14" y="35"/>
                  </a:lnTo>
                  <a:lnTo>
                    <a:pt x="13" y="35"/>
                  </a:lnTo>
                  <a:lnTo>
                    <a:pt x="12" y="33"/>
                  </a:lnTo>
                  <a:lnTo>
                    <a:pt x="11" y="32"/>
                  </a:lnTo>
                  <a:lnTo>
                    <a:pt x="10" y="32"/>
                  </a:lnTo>
                  <a:lnTo>
                    <a:pt x="8" y="31"/>
                  </a:lnTo>
                  <a:lnTo>
                    <a:pt x="5" y="31"/>
                  </a:lnTo>
                  <a:lnTo>
                    <a:pt x="5" y="30"/>
                  </a:lnTo>
                  <a:lnTo>
                    <a:pt x="4" y="30"/>
                  </a:lnTo>
                  <a:lnTo>
                    <a:pt x="2" y="29"/>
                  </a:lnTo>
                  <a:lnTo>
                    <a:pt x="1" y="28"/>
                  </a:lnTo>
                  <a:lnTo>
                    <a:pt x="0" y="28"/>
                  </a:lnTo>
                  <a:lnTo>
                    <a:pt x="1" y="27"/>
                  </a:lnTo>
                  <a:lnTo>
                    <a:pt x="2" y="25"/>
                  </a:lnTo>
                  <a:lnTo>
                    <a:pt x="4" y="25"/>
                  </a:lnTo>
                  <a:lnTo>
                    <a:pt x="4" y="23"/>
                  </a:lnTo>
                  <a:lnTo>
                    <a:pt x="6" y="22"/>
                  </a:lnTo>
                  <a:lnTo>
                    <a:pt x="5" y="22"/>
                  </a:lnTo>
                  <a:lnTo>
                    <a:pt x="4" y="22"/>
                  </a:lnTo>
                  <a:lnTo>
                    <a:pt x="5" y="20"/>
                  </a:lnTo>
                  <a:lnTo>
                    <a:pt x="4" y="18"/>
                  </a:lnTo>
                  <a:lnTo>
                    <a:pt x="5" y="17"/>
                  </a:lnTo>
                  <a:lnTo>
                    <a:pt x="5" y="15"/>
                  </a:lnTo>
                  <a:lnTo>
                    <a:pt x="4" y="14"/>
                  </a:lnTo>
                  <a:lnTo>
                    <a:pt x="3" y="13"/>
                  </a:lnTo>
                  <a:lnTo>
                    <a:pt x="4" y="12"/>
                  </a:lnTo>
                  <a:lnTo>
                    <a:pt x="5" y="11"/>
                  </a:lnTo>
                  <a:lnTo>
                    <a:pt x="4" y="10"/>
                  </a:lnTo>
                  <a:lnTo>
                    <a:pt x="5" y="9"/>
                  </a:lnTo>
                  <a:lnTo>
                    <a:pt x="6" y="11"/>
                  </a:lnTo>
                  <a:lnTo>
                    <a:pt x="6" y="9"/>
                  </a:lnTo>
                  <a:lnTo>
                    <a:pt x="7" y="9"/>
                  </a:lnTo>
                  <a:lnTo>
                    <a:pt x="8" y="7"/>
                  </a:lnTo>
                  <a:lnTo>
                    <a:pt x="9" y="7"/>
                  </a:lnTo>
                  <a:lnTo>
                    <a:pt x="9" y="5"/>
                  </a:lnTo>
                  <a:lnTo>
                    <a:pt x="11" y="3"/>
                  </a:lnTo>
                  <a:lnTo>
                    <a:pt x="12" y="3"/>
                  </a:lnTo>
                  <a:lnTo>
                    <a:pt x="12" y="4"/>
                  </a:lnTo>
                  <a:lnTo>
                    <a:pt x="13" y="2"/>
                  </a:lnTo>
                  <a:lnTo>
                    <a:pt x="14" y="3"/>
                  </a:lnTo>
                  <a:lnTo>
                    <a:pt x="15" y="2"/>
                  </a:lnTo>
                  <a:lnTo>
                    <a:pt x="18" y="1"/>
                  </a:lnTo>
                  <a:lnTo>
                    <a:pt x="18" y="0"/>
                  </a:lnTo>
                  <a:lnTo>
                    <a:pt x="19" y="0"/>
                  </a:lnTo>
                  <a:lnTo>
                    <a:pt x="20" y="0"/>
                  </a:lnTo>
                  <a:lnTo>
                    <a:pt x="21" y="0"/>
                  </a:lnTo>
                  <a:lnTo>
                    <a:pt x="20" y="1"/>
                  </a:lnTo>
                  <a:lnTo>
                    <a:pt x="19" y="1"/>
                  </a:lnTo>
                  <a:lnTo>
                    <a:pt x="17" y="4"/>
                  </a:lnTo>
                  <a:lnTo>
                    <a:pt x="16" y="5"/>
                  </a:lnTo>
                  <a:lnTo>
                    <a:pt x="16" y="7"/>
                  </a:lnTo>
                  <a:lnTo>
                    <a:pt x="15" y="8"/>
                  </a:lnTo>
                  <a:lnTo>
                    <a:pt x="16" y="8"/>
                  </a:lnTo>
                  <a:lnTo>
                    <a:pt x="17" y="9"/>
                  </a:lnTo>
                  <a:lnTo>
                    <a:pt x="18" y="10"/>
                  </a:lnTo>
                  <a:lnTo>
                    <a:pt x="18" y="13"/>
                  </a:lnTo>
                  <a:lnTo>
                    <a:pt x="19" y="13"/>
                  </a:lnTo>
                  <a:lnTo>
                    <a:pt x="20" y="14"/>
                  </a:lnTo>
                  <a:lnTo>
                    <a:pt x="22" y="13"/>
                  </a:lnTo>
                  <a:lnTo>
                    <a:pt x="24" y="14"/>
                  </a:lnTo>
                  <a:lnTo>
                    <a:pt x="25" y="16"/>
                  </a:lnTo>
                  <a:lnTo>
                    <a:pt x="27" y="16"/>
                  </a:lnTo>
                  <a:lnTo>
                    <a:pt x="28" y="16"/>
                  </a:lnTo>
                  <a:lnTo>
                    <a:pt x="30" y="16"/>
                  </a:lnTo>
                  <a:lnTo>
                    <a:pt x="30" y="18"/>
                  </a:lnTo>
                  <a:lnTo>
                    <a:pt x="29" y="20"/>
                  </a:lnTo>
                  <a:lnTo>
                    <a:pt x="30" y="21"/>
                  </a:lnTo>
                  <a:lnTo>
                    <a:pt x="30" y="22"/>
                  </a:lnTo>
                  <a:lnTo>
                    <a:pt x="31" y="23"/>
                  </a:lnTo>
                  <a:lnTo>
                    <a:pt x="30" y="25"/>
                  </a:lnTo>
                  <a:lnTo>
                    <a:pt x="31" y="26"/>
                  </a:lnTo>
                  <a:lnTo>
                    <a:pt x="32" y="28"/>
                  </a:lnTo>
                  <a:lnTo>
                    <a:pt x="31" y="29"/>
                  </a:lnTo>
                  <a:lnTo>
                    <a:pt x="31" y="27"/>
                  </a:lnTo>
                  <a:lnTo>
                    <a:pt x="30" y="27"/>
                  </a:lnTo>
                  <a:lnTo>
                    <a:pt x="29" y="27"/>
                  </a:lnTo>
                  <a:lnTo>
                    <a:pt x="28" y="27"/>
                  </a:lnTo>
                  <a:lnTo>
                    <a:pt x="24" y="27"/>
                  </a:lnTo>
                  <a:lnTo>
                    <a:pt x="24" y="29"/>
                  </a:lnTo>
                  <a:lnTo>
                    <a:pt x="25" y="29"/>
                  </a:lnTo>
                  <a:lnTo>
                    <a:pt x="26" y="30"/>
                  </a:lnTo>
                  <a:lnTo>
                    <a:pt x="25" y="30"/>
                  </a:lnTo>
                  <a:lnTo>
                    <a:pt x="24" y="30"/>
                  </a:lnTo>
                  <a:lnTo>
                    <a:pt x="24" y="32"/>
                  </a:lnTo>
                  <a:lnTo>
                    <a:pt x="25" y="33"/>
                  </a:lnTo>
                  <a:lnTo>
                    <a:pt x="25" y="35"/>
                  </a:lnTo>
                  <a:lnTo>
                    <a:pt x="25" y="37"/>
                  </a:lnTo>
                </a:path>
              </a:pathLst>
            </a:custGeom>
            <a:solidFill>
              <a:srgbClr val="D7CDEB"/>
            </a:solidFill>
            <a:ln w="6350" cap="flat" cmpd="sng">
              <a:solidFill>
                <a:srgbClr val="4D3380"/>
              </a:solidFill>
              <a:prstDash val="solid"/>
              <a:round/>
              <a:headEnd/>
              <a:tailEnd/>
            </a:ln>
          </p:spPr>
          <p:txBody>
            <a:bodyPr lIns="36000" tIns="36000" rIns="36000" bIns="36000" anchor="ctr"/>
            <a:lstStyle/>
            <a:p>
              <a:endParaRPr lang="en-US"/>
            </a:p>
          </p:txBody>
        </p:sp>
      </p:grpSp>
      <p:sp>
        <p:nvSpPr>
          <p:cNvPr id="1065" name="LimeCircle1" hidden="1"/>
          <p:cNvSpPr>
            <a:spLocks noChangeArrowheads="1"/>
          </p:cNvSpPr>
          <p:nvPr/>
        </p:nvSpPr>
        <p:spPr bwMode="auto">
          <a:xfrm>
            <a:off x="-5062538" y="4786313"/>
            <a:ext cx="179388" cy="179387"/>
          </a:xfrm>
          <a:prstGeom prst="ellipse">
            <a:avLst/>
          </a:prstGeom>
          <a:solidFill>
            <a:srgbClr val="DBFEBC"/>
          </a:solidFill>
          <a:ln w="12700">
            <a:solidFill>
              <a:srgbClr val="00B481"/>
            </a:solidFill>
            <a:round/>
            <a:headEnd/>
            <a:tailEnd/>
          </a:ln>
        </p:spPr>
        <p:txBody>
          <a:bodyPr wrap="none" lIns="0" tIns="0" rIns="0" bIns="0" anchor="ctr"/>
          <a:lstStyle/>
          <a:p>
            <a:pPr algn="ctr" eaLnBrk="0" hangingPunct="0"/>
            <a:r>
              <a:rPr lang="en-US" sz="900">
                <a:solidFill>
                  <a:srgbClr val="000000"/>
                </a:solidFill>
                <a:latin typeface="Frutiger 45 Light" charset="0"/>
              </a:rPr>
              <a:t>1</a:t>
            </a:r>
          </a:p>
        </p:txBody>
      </p:sp>
      <p:sp>
        <p:nvSpPr>
          <p:cNvPr id="1066" name="LavenderCircle1" hidden="1"/>
          <p:cNvSpPr>
            <a:spLocks noChangeArrowheads="1"/>
          </p:cNvSpPr>
          <p:nvPr/>
        </p:nvSpPr>
        <p:spPr bwMode="auto">
          <a:xfrm>
            <a:off x="-5062538" y="5143500"/>
            <a:ext cx="179388" cy="179388"/>
          </a:xfrm>
          <a:prstGeom prst="ellipse">
            <a:avLst/>
          </a:prstGeom>
          <a:solidFill>
            <a:srgbClr val="D7CDEB"/>
          </a:solidFill>
          <a:ln w="12700">
            <a:solidFill>
              <a:srgbClr val="4D3380"/>
            </a:solidFill>
            <a:round/>
            <a:headEnd/>
            <a:tailEnd/>
          </a:ln>
        </p:spPr>
        <p:txBody>
          <a:bodyPr lIns="0" tIns="0" rIns="0" bIns="0" anchor="ctr"/>
          <a:lstStyle/>
          <a:p>
            <a:pPr algn="ctr" eaLnBrk="0" hangingPunct="0"/>
            <a:r>
              <a:rPr lang="en-US" sz="900">
                <a:solidFill>
                  <a:srgbClr val="000000"/>
                </a:solidFill>
                <a:latin typeface="Frutiger 45 Light" charset="0"/>
              </a:rPr>
              <a:t>2</a:t>
            </a:r>
          </a:p>
        </p:txBody>
      </p:sp>
      <p:sp>
        <p:nvSpPr>
          <p:cNvPr id="1067" name="LemonCircle1" hidden="1"/>
          <p:cNvSpPr>
            <a:spLocks noChangeArrowheads="1"/>
          </p:cNvSpPr>
          <p:nvPr/>
        </p:nvSpPr>
        <p:spPr bwMode="auto">
          <a:xfrm>
            <a:off x="-5062538" y="5518150"/>
            <a:ext cx="179388" cy="179388"/>
          </a:xfrm>
          <a:prstGeom prst="ellipse">
            <a:avLst/>
          </a:prstGeom>
          <a:solidFill>
            <a:srgbClr val="FFF5AD"/>
          </a:solidFill>
          <a:ln w="12700">
            <a:solidFill>
              <a:srgbClr val="FFCC11"/>
            </a:solidFill>
            <a:round/>
            <a:headEnd/>
            <a:tailEnd/>
          </a:ln>
        </p:spPr>
        <p:txBody>
          <a:bodyPr wrap="none" lIns="0" tIns="0" rIns="0" bIns="0" anchor="ctr"/>
          <a:lstStyle/>
          <a:p>
            <a:pPr algn="ctr" eaLnBrk="0" hangingPunct="0"/>
            <a:r>
              <a:rPr lang="en-US" sz="900">
                <a:solidFill>
                  <a:srgbClr val="000000"/>
                </a:solidFill>
                <a:latin typeface="Frutiger 45 Light" charset="0"/>
              </a:rPr>
              <a:t>3</a:t>
            </a:r>
          </a:p>
        </p:txBody>
      </p:sp>
      <p:sp>
        <p:nvSpPr>
          <p:cNvPr id="1068" name="PeachCircle1" hidden="1"/>
          <p:cNvSpPr>
            <a:spLocks noChangeArrowheads="1"/>
          </p:cNvSpPr>
          <p:nvPr/>
        </p:nvSpPr>
        <p:spPr bwMode="auto">
          <a:xfrm>
            <a:off x="-5062538" y="5864225"/>
            <a:ext cx="179388" cy="179388"/>
          </a:xfrm>
          <a:prstGeom prst="ellipse">
            <a:avLst/>
          </a:prstGeom>
          <a:solidFill>
            <a:srgbClr val="FFB385"/>
          </a:solidFill>
          <a:ln w="12700">
            <a:solidFill>
              <a:srgbClr val="FF7C2B"/>
            </a:solidFill>
            <a:round/>
            <a:headEnd/>
            <a:tailEnd/>
          </a:ln>
        </p:spPr>
        <p:txBody>
          <a:bodyPr wrap="none" lIns="0" tIns="0" rIns="0" bIns="0" anchor="ctr"/>
          <a:lstStyle/>
          <a:p>
            <a:pPr algn="ctr" eaLnBrk="0" hangingPunct="0"/>
            <a:r>
              <a:rPr lang="en-US" sz="900">
                <a:solidFill>
                  <a:srgbClr val="000000"/>
                </a:solidFill>
                <a:latin typeface="Frutiger 45 Light" charset="0"/>
              </a:rPr>
              <a:t>4</a:t>
            </a:r>
          </a:p>
        </p:txBody>
      </p:sp>
      <p:sp>
        <p:nvSpPr>
          <p:cNvPr id="1069" name="IceCircle1" hidden="1"/>
          <p:cNvSpPr>
            <a:spLocks noChangeArrowheads="1"/>
          </p:cNvSpPr>
          <p:nvPr/>
        </p:nvSpPr>
        <p:spPr bwMode="gray">
          <a:xfrm>
            <a:off x="-5062538" y="6202363"/>
            <a:ext cx="179388" cy="179387"/>
          </a:xfrm>
          <a:prstGeom prst="ellipse">
            <a:avLst/>
          </a:prstGeom>
          <a:solidFill>
            <a:srgbClr val="DDF2FA"/>
          </a:solidFill>
          <a:ln w="6350">
            <a:solidFill>
              <a:srgbClr val="265DCA"/>
            </a:solidFill>
            <a:round/>
            <a:headEnd/>
            <a:tailEnd/>
          </a:ln>
        </p:spPr>
        <p:txBody>
          <a:bodyPr lIns="0" tIns="0" rIns="0" bIns="0" anchor="ctr"/>
          <a:lstStyle/>
          <a:p>
            <a:pPr algn="ctr" eaLnBrk="0" hangingPunct="0"/>
            <a:r>
              <a:rPr lang="en-US" sz="900">
                <a:solidFill>
                  <a:srgbClr val="000000"/>
                </a:solidFill>
                <a:latin typeface="Frutiger 45 Light" charset="0"/>
              </a:rPr>
              <a:t>5</a:t>
            </a:r>
          </a:p>
        </p:txBody>
      </p:sp>
      <p:sp>
        <p:nvSpPr>
          <p:cNvPr id="1070" name="LimeCircle2" hidden="1"/>
          <p:cNvSpPr>
            <a:spLocks noChangeAspect="1" noChangeArrowheads="1"/>
          </p:cNvSpPr>
          <p:nvPr/>
        </p:nvSpPr>
        <p:spPr bwMode="auto">
          <a:xfrm>
            <a:off x="-4800600" y="4845050"/>
            <a:ext cx="65087" cy="65088"/>
          </a:xfrm>
          <a:prstGeom prst="ellipse">
            <a:avLst/>
          </a:prstGeom>
          <a:solidFill>
            <a:srgbClr val="DBFEBC"/>
          </a:solidFill>
          <a:ln w="12700">
            <a:solidFill>
              <a:srgbClr val="00B481"/>
            </a:solidFill>
            <a:round/>
            <a:headEnd/>
            <a:tailEnd/>
          </a:ln>
        </p:spPr>
        <p:txBody>
          <a:bodyPr wrap="none" lIns="0" tIns="0" rIns="0" bIns="0" anchor="ctr"/>
          <a:lstStyle/>
          <a:p>
            <a:pPr eaLnBrk="0" hangingPunct="0"/>
            <a:endParaRPr lang="en-US" sz="1800">
              <a:solidFill>
                <a:schemeClr val="tx1"/>
              </a:solidFill>
              <a:latin typeface="Frutiger 55 Roman" charset="0"/>
            </a:endParaRPr>
          </a:p>
        </p:txBody>
      </p:sp>
      <p:sp>
        <p:nvSpPr>
          <p:cNvPr id="1071" name="LavenderCircle2" hidden="1"/>
          <p:cNvSpPr>
            <a:spLocks noChangeAspect="1" noChangeArrowheads="1"/>
          </p:cNvSpPr>
          <p:nvPr/>
        </p:nvSpPr>
        <p:spPr bwMode="auto">
          <a:xfrm>
            <a:off x="-4800600" y="5202238"/>
            <a:ext cx="65087" cy="65087"/>
          </a:xfrm>
          <a:prstGeom prst="ellipse">
            <a:avLst/>
          </a:prstGeom>
          <a:solidFill>
            <a:srgbClr val="D7CDEB"/>
          </a:solidFill>
          <a:ln w="12700">
            <a:solidFill>
              <a:srgbClr val="4D3380"/>
            </a:solidFill>
            <a:round/>
            <a:headEnd/>
            <a:tailEnd/>
          </a:ln>
        </p:spPr>
        <p:txBody>
          <a:bodyPr lIns="0" tIns="0" rIns="0" bIns="0" anchor="ctr"/>
          <a:lstStyle/>
          <a:p>
            <a:pPr eaLnBrk="0" hangingPunct="0"/>
            <a:endParaRPr lang="en-US" sz="1800">
              <a:solidFill>
                <a:schemeClr val="tx1"/>
              </a:solidFill>
              <a:latin typeface="Frutiger 55 Roman" charset="0"/>
            </a:endParaRPr>
          </a:p>
        </p:txBody>
      </p:sp>
      <p:sp>
        <p:nvSpPr>
          <p:cNvPr id="1072" name="LemonCircle2" hidden="1"/>
          <p:cNvSpPr>
            <a:spLocks noChangeAspect="1" noChangeArrowheads="1"/>
          </p:cNvSpPr>
          <p:nvPr/>
        </p:nvSpPr>
        <p:spPr bwMode="auto">
          <a:xfrm>
            <a:off x="-4800600" y="5576888"/>
            <a:ext cx="65087" cy="65087"/>
          </a:xfrm>
          <a:prstGeom prst="ellipse">
            <a:avLst/>
          </a:prstGeom>
          <a:solidFill>
            <a:srgbClr val="FFF5AD"/>
          </a:solidFill>
          <a:ln w="12700">
            <a:solidFill>
              <a:srgbClr val="FFCC11"/>
            </a:solidFill>
            <a:round/>
            <a:headEnd/>
            <a:tailEnd/>
          </a:ln>
        </p:spPr>
        <p:txBody>
          <a:bodyPr wrap="none" lIns="0" tIns="0" rIns="0" bIns="0" anchor="ctr"/>
          <a:lstStyle/>
          <a:p>
            <a:pPr eaLnBrk="0" hangingPunct="0"/>
            <a:endParaRPr lang="en-US" sz="1800">
              <a:solidFill>
                <a:schemeClr val="tx1"/>
              </a:solidFill>
              <a:latin typeface="Frutiger 55 Roman" charset="0"/>
            </a:endParaRPr>
          </a:p>
        </p:txBody>
      </p:sp>
      <p:sp>
        <p:nvSpPr>
          <p:cNvPr id="1073" name="PeachCircle2" hidden="1"/>
          <p:cNvSpPr>
            <a:spLocks noChangeAspect="1" noChangeArrowheads="1"/>
          </p:cNvSpPr>
          <p:nvPr/>
        </p:nvSpPr>
        <p:spPr bwMode="auto">
          <a:xfrm>
            <a:off x="-4800600" y="5921375"/>
            <a:ext cx="63500" cy="65088"/>
          </a:xfrm>
          <a:prstGeom prst="ellipse">
            <a:avLst/>
          </a:prstGeom>
          <a:solidFill>
            <a:srgbClr val="FFB385"/>
          </a:solidFill>
          <a:ln w="12700">
            <a:solidFill>
              <a:srgbClr val="FF7C2B"/>
            </a:solidFill>
            <a:round/>
            <a:headEnd/>
            <a:tailEnd/>
          </a:ln>
        </p:spPr>
        <p:txBody>
          <a:bodyPr wrap="none" lIns="0" tIns="0" rIns="0" bIns="0" anchor="ctr"/>
          <a:lstStyle/>
          <a:p>
            <a:pPr eaLnBrk="0" hangingPunct="0"/>
            <a:endParaRPr lang="en-US" sz="1800">
              <a:solidFill>
                <a:schemeClr val="tx1"/>
              </a:solidFill>
              <a:latin typeface="Frutiger 55 Roman" charset="0"/>
            </a:endParaRPr>
          </a:p>
        </p:txBody>
      </p:sp>
      <p:sp>
        <p:nvSpPr>
          <p:cNvPr id="1074" name="IceCircle2" hidden="1"/>
          <p:cNvSpPr>
            <a:spLocks noChangeAspect="1" noChangeArrowheads="1"/>
          </p:cNvSpPr>
          <p:nvPr/>
        </p:nvSpPr>
        <p:spPr bwMode="gray">
          <a:xfrm>
            <a:off x="-4800600" y="6261100"/>
            <a:ext cx="65087" cy="65088"/>
          </a:xfrm>
          <a:prstGeom prst="ellipse">
            <a:avLst/>
          </a:prstGeom>
          <a:solidFill>
            <a:srgbClr val="DDF2FA"/>
          </a:solidFill>
          <a:ln w="6350">
            <a:solidFill>
              <a:srgbClr val="265DCA"/>
            </a:solidFill>
            <a:round/>
            <a:headEnd/>
            <a:tailEnd/>
          </a:ln>
        </p:spPr>
        <p:txBody>
          <a:bodyPr lIns="0" tIns="0" rIns="0" bIns="0" anchor="ctr"/>
          <a:lstStyle/>
          <a:p>
            <a:pPr eaLnBrk="0" hangingPunct="0"/>
            <a:endParaRPr lang="en-US" sz="1800">
              <a:solidFill>
                <a:schemeClr val="tx1"/>
              </a:solidFill>
              <a:latin typeface="Frutiger 55 Roman" charset="0"/>
            </a:endParaRPr>
          </a:p>
        </p:txBody>
      </p:sp>
      <p:sp>
        <p:nvSpPr>
          <p:cNvPr id="1075" name="LimeSquare1" hidden="1"/>
          <p:cNvSpPr>
            <a:spLocks noChangeArrowheads="1"/>
          </p:cNvSpPr>
          <p:nvPr/>
        </p:nvSpPr>
        <p:spPr bwMode="auto">
          <a:xfrm>
            <a:off x="-4114800" y="4787900"/>
            <a:ext cx="179387" cy="179388"/>
          </a:xfrm>
          <a:prstGeom prst="rect">
            <a:avLst/>
          </a:prstGeom>
          <a:solidFill>
            <a:srgbClr val="DBFEBC"/>
          </a:solidFill>
          <a:ln w="12700">
            <a:solidFill>
              <a:srgbClr val="00B481"/>
            </a:solidFill>
            <a:miter lim="800000"/>
            <a:headEnd/>
            <a:tailEnd/>
          </a:ln>
        </p:spPr>
        <p:txBody>
          <a:bodyPr wrap="none" lIns="0" tIns="0" rIns="0" bIns="0" anchor="ctr"/>
          <a:lstStyle/>
          <a:p>
            <a:pPr algn="ctr" eaLnBrk="0" hangingPunct="0"/>
            <a:r>
              <a:rPr lang="en-US" sz="900">
                <a:solidFill>
                  <a:srgbClr val="000000"/>
                </a:solidFill>
                <a:latin typeface="Frutiger 45 Light" charset="0"/>
              </a:rPr>
              <a:t>1</a:t>
            </a:r>
          </a:p>
        </p:txBody>
      </p:sp>
      <p:sp>
        <p:nvSpPr>
          <p:cNvPr id="1076" name="LavenderSquare1" hidden="1"/>
          <p:cNvSpPr>
            <a:spLocks noChangeArrowheads="1"/>
          </p:cNvSpPr>
          <p:nvPr/>
        </p:nvSpPr>
        <p:spPr bwMode="auto">
          <a:xfrm>
            <a:off x="-4114800" y="5146675"/>
            <a:ext cx="179387" cy="179388"/>
          </a:xfrm>
          <a:prstGeom prst="rect">
            <a:avLst/>
          </a:prstGeom>
          <a:solidFill>
            <a:srgbClr val="D7CDEB"/>
          </a:solidFill>
          <a:ln w="12700">
            <a:solidFill>
              <a:srgbClr val="4D3380"/>
            </a:solidFill>
            <a:miter lim="800000"/>
            <a:headEnd/>
            <a:tailEnd/>
          </a:ln>
        </p:spPr>
        <p:txBody>
          <a:bodyPr lIns="0" tIns="0" rIns="0" bIns="0" anchor="ctr"/>
          <a:lstStyle/>
          <a:p>
            <a:pPr algn="ctr" eaLnBrk="0" hangingPunct="0"/>
            <a:r>
              <a:rPr lang="en-US" sz="900">
                <a:solidFill>
                  <a:srgbClr val="000000"/>
                </a:solidFill>
                <a:latin typeface="Frutiger 45 Light" charset="0"/>
              </a:rPr>
              <a:t>2</a:t>
            </a:r>
          </a:p>
        </p:txBody>
      </p:sp>
      <p:sp>
        <p:nvSpPr>
          <p:cNvPr id="1077" name="LemonSquare1" hidden="1"/>
          <p:cNvSpPr>
            <a:spLocks noChangeArrowheads="1"/>
          </p:cNvSpPr>
          <p:nvPr/>
        </p:nvSpPr>
        <p:spPr bwMode="auto">
          <a:xfrm>
            <a:off x="-4114800" y="5521325"/>
            <a:ext cx="179387" cy="179388"/>
          </a:xfrm>
          <a:prstGeom prst="rect">
            <a:avLst/>
          </a:prstGeom>
          <a:solidFill>
            <a:srgbClr val="FFF5AD"/>
          </a:solidFill>
          <a:ln w="12700">
            <a:solidFill>
              <a:srgbClr val="FFCC11"/>
            </a:solidFill>
            <a:miter lim="800000"/>
            <a:headEnd/>
            <a:tailEnd/>
          </a:ln>
        </p:spPr>
        <p:txBody>
          <a:bodyPr wrap="none" lIns="0" tIns="0" rIns="0" bIns="0" anchor="ctr"/>
          <a:lstStyle/>
          <a:p>
            <a:pPr algn="ctr" eaLnBrk="0" hangingPunct="0"/>
            <a:r>
              <a:rPr lang="en-US" sz="900">
                <a:solidFill>
                  <a:srgbClr val="000000"/>
                </a:solidFill>
                <a:latin typeface="Frutiger 45 Light" charset="0"/>
              </a:rPr>
              <a:t>3</a:t>
            </a:r>
          </a:p>
        </p:txBody>
      </p:sp>
      <p:sp>
        <p:nvSpPr>
          <p:cNvPr id="1078" name="PeachSquare1" hidden="1"/>
          <p:cNvSpPr>
            <a:spLocks noChangeArrowheads="1"/>
          </p:cNvSpPr>
          <p:nvPr/>
        </p:nvSpPr>
        <p:spPr bwMode="auto">
          <a:xfrm>
            <a:off x="-4114800" y="5865813"/>
            <a:ext cx="179387" cy="179387"/>
          </a:xfrm>
          <a:prstGeom prst="rect">
            <a:avLst/>
          </a:prstGeom>
          <a:solidFill>
            <a:srgbClr val="FFB385"/>
          </a:solidFill>
          <a:ln w="12700">
            <a:solidFill>
              <a:srgbClr val="FF7C2B"/>
            </a:solidFill>
            <a:miter lim="800000"/>
            <a:headEnd/>
            <a:tailEnd/>
          </a:ln>
        </p:spPr>
        <p:txBody>
          <a:bodyPr wrap="none" lIns="0" tIns="0" rIns="0" bIns="0" anchor="ctr"/>
          <a:lstStyle/>
          <a:p>
            <a:pPr algn="ctr" eaLnBrk="0" hangingPunct="0"/>
            <a:r>
              <a:rPr lang="en-US" sz="900">
                <a:solidFill>
                  <a:srgbClr val="000000"/>
                </a:solidFill>
                <a:latin typeface="Frutiger 45 Light" charset="0"/>
              </a:rPr>
              <a:t>4</a:t>
            </a:r>
          </a:p>
        </p:txBody>
      </p:sp>
      <p:sp>
        <p:nvSpPr>
          <p:cNvPr id="1079" name="IceSquare1" hidden="1"/>
          <p:cNvSpPr>
            <a:spLocks noChangeArrowheads="1"/>
          </p:cNvSpPr>
          <p:nvPr/>
        </p:nvSpPr>
        <p:spPr bwMode="gray">
          <a:xfrm>
            <a:off x="-4114800" y="6203950"/>
            <a:ext cx="179387" cy="179388"/>
          </a:xfrm>
          <a:prstGeom prst="rect">
            <a:avLst/>
          </a:prstGeom>
          <a:solidFill>
            <a:srgbClr val="DDF2FA"/>
          </a:solidFill>
          <a:ln w="6350">
            <a:solidFill>
              <a:srgbClr val="265DCA"/>
            </a:solidFill>
            <a:miter lim="800000"/>
            <a:headEnd/>
            <a:tailEnd/>
          </a:ln>
        </p:spPr>
        <p:txBody>
          <a:bodyPr lIns="0" tIns="0" rIns="0" bIns="0" anchor="ctr"/>
          <a:lstStyle/>
          <a:p>
            <a:pPr algn="ctr" eaLnBrk="0" hangingPunct="0"/>
            <a:r>
              <a:rPr lang="en-US" sz="900">
                <a:solidFill>
                  <a:srgbClr val="000000"/>
                </a:solidFill>
                <a:latin typeface="Frutiger 45 Light" charset="0"/>
              </a:rPr>
              <a:t>5</a:t>
            </a:r>
          </a:p>
        </p:txBody>
      </p:sp>
      <p:sp>
        <p:nvSpPr>
          <p:cNvPr id="1080" name="LimeSquare2" hidden="1"/>
          <p:cNvSpPr>
            <a:spLocks noChangeAspect="1" noChangeArrowheads="1"/>
          </p:cNvSpPr>
          <p:nvPr/>
        </p:nvSpPr>
        <p:spPr bwMode="auto">
          <a:xfrm>
            <a:off x="-3810000" y="4845050"/>
            <a:ext cx="65087" cy="65088"/>
          </a:xfrm>
          <a:prstGeom prst="rect">
            <a:avLst/>
          </a:prstGeom>
          <a:solidFill>
            <a:srgbClr val="DBFEBC"/>
          </a:solidFill>
          <a:ln w="12700">
            <a:solidFill>
              <a:srgbClr val="00B481"/>
            </a:solidFill>
            <a:miter lim="800000"/>
            <a:headEnd/>
            <a:tailEnd/>
          </a:ln>
        </p:spPr>
        <p:txBody>
          <a:bodyPr wrap="none" lIns="0" tIns="0" rIns="0" bIns="0" anchor="ctr"/>
          <a:lstStyle/>
          <a:p>
            <a:pPr eaLnBrk="0" hangingPunct="0"/>
            <a:endParaRPr lang="en-US" sz="1800">
              <a:solidFill>
                <a:schemeClr val="tx1"/>
              </a:solidFill>
              <a:latin typeface="Frutiger 55 Roman" charset="0"/>
            </a:endParaRPr>
          </a:p>
        </p:txBody>
      </p:sp>
      <p:sp>
        <p:nvSpPr>
          <p:cNvPr id="1081" name="LavenderSquare2" hidden="1"/>
          <p:cNvSpPr>
            <a:spLocks noChangeAspect="1" noChangeArrowheads="1"/>
          </p:cNvSpPr>
          <p:nvPr/>
        </p:nvSpPr>
        <p:spPr bwMode="auto">
          <a:xfrm>
            <a:off x="-3810000" y="5202238"/>
            <a:ext cx="65087" cy="65087"/>
          </a:xfrm>
          <a:prstGeom prst="rect">
            <a:avLst/>
          </a:prstGeom>
          <a:solidFill>
            <a:srgbClr val="D7CDEB"/>
          </a:solidFill>
          <a:ln w="12700">
            <a:solidFill>
              <a:srgbClr val="4D3380"/>
            </a:solidFill>
            <a:miter lim="800000"/>
            <a:headEnd/>
            <a:tailEnd/>
          </a:ln>
        </p:spPr>
        <p:txBody>
          <a:bodyPr lIns="0" tIns="0" rIns="0" bIns="0" anchor="ctr"/>
          <a:lstStyle/>
          <a:p>
            <a:pPr eaLnBrk="0" hangingPunct="0"/>
            <a:endParaRPr lang="en-US" sz="1800">
              <a:solidFill>
                <a:schemeClr val="tx1"/>
              </a:solidFill>
              <a:latin typeface="Frutiger 55 Roman" charset="0"/>
            </a:endParaRPr>
          </a:p>
        </p:txBody>
      </p:sp>
      <p:sp>
        <p:nvSpPr>
          <p:cNvPr id="1082" name="LemonSquare2" hidden="1"/>
          <p:cNvSpPr>
            <a:spLocks noChangeAspect="1" noChangeArrowheads="1"/>
          </p:cNvSpPr>
          <p:nvPr/>
        </p:nvSpPr>
        <p:spPr bwMode="auto">
          <a:xfrm>
            <a:off x="-3810000" y="5576888"/>
            <a:ext cx="65087" cy="65087"/>
          </a:xfrm>
          <a:prstGeom prst="rect">
            <a:avLst/>
          </a:prstGeom>
          <a:solidFill>
            <a:srgbClr val="FFF5AD"/>
          </a:solidFill>
          <a:ln w="12700">
            <a:solidFill>
              <a:srgbClr val="FFCC11"/>
            </a:solidFill>
            <a:miter lim="800000"/>
            <a:headEnd/>
            <a:tailEnd/>
          </a:ln>
        </p:spPr>
        <p:txBody>
          <a:bodyPr wrap="none" lIns="0" tIns="0" rIns="0" bIns="0" anchor="ctr"/>
          <a:lstStyle/>
          <a:p>
            <a:pPr eaLnBrk="0" hangingPunct="0"/>
            <a:endParaRPr lang="en-US" sz="1800">
              <a:solidFill>
                <a:schemeClr val="tx1"/>
              </a:solidFill>
              <a:latin typeface="Frutiger 55 Roman" charset="0"/>
            </a:endParaRPr>
          </a:p>
        </p:txBody>
      </p:sp>
      <p:sp>
        <p:nvSpPr>
          <p:cNvPr id="1083" name="PeachSquare2" hidden="1"/>
          <p:cNvSpPr>
            <a:spLocks noChangeAspect="1" noChangeArrowheads="1"/>
          </p:cNvSpPr>
          <p:nvPr/>
        </p:nvSpPr>
        <p:spPr bwMode="auto">
          <a:xfrm>
            <a:off x="-3810000" y="5921375"/>
            <a:ext cx="63500" cy="65088"/>
          </a:xfrm>
          <a:prstGeom prst="rect">
            <a:avLst/>
          </a:prstGeom>
          <a:solidFill>
            <a:srgbClr val="FFB385"/>
          </a:solidFill>
          <a:ln w="12700">
            <a:solidFill>
              <a:srgbClr val="FF7C2B"/>
            </a:solidFill>
            <a:miter lim="800000"/>
            <a:headEnd/>
            <a:tailEnd/>
          </a:ln>
        </p:spPr>
        <p:txBody>
          <a:bodyPr wrap="none" lIns="0" tIns="0" rIns="0" bIns="0" anchor="ctr"/>
          <a:lstStyle/>
          <a:p>
            <a:pPr eaLnBrk="0" hangingPunct="0"/>
            <a:endParaRPr lang="en-US" sz="1800">
              <a:solidFill>
                <a:schemeClr val="tx1"/>
              </a:solidFill>
              <a:latin typeface="Frutiger 55 Roman" charset="0"/>
            </a:endParaRPr>
          </a:p>
        </p:txBody>
      </p:sp>
      <p:sp>
        <p:nvSpPr>
          <p:cNvPr id="1084" name="IceSquare2" hidden="1"/>
          <p:cNvSpPr>
            <a:spLocks noChangeAspect="1" noChangeArrowheads="1"/>
          </p:cNvSpPr>
          <p:nvPr/>
        </p:nvSpPr>
        <p:spPr bwMode="gray">
          <a:xfrm>
            <a:off x="-3810000" y="6261100"/>
            <a:ext cx="65087" cy="65088"/>
          </a:xfrm>
          <a:prstGeom prst="rect">
            <a:avLst/>
          </a:prstGeom>
          <a:solidFill>
            <a:srgbClr val="DDF2FA"/>
          </a:solidFill>
          <a:ln w="6350">
            <a:solidFill>
              <a:srgbClr val="265DCA"/>
            </a:solidFill>
            <a:miter lim="800000"/>
            <a:headEnd/>
            <a:tailEnd/>
          </a:ln>
        </p:spPr>
        <p:txBody>
          <a:bodyPr lIns="0" tIns="0" rIns="0" bIns="0" anchor="ctr"/>
          <a:lstStyle/>
          <a:p>
            <a:pPr eaLnBrk="0" hangingPunct="0"/>
            <a:endParaRPr lang="en-US" sz="1800">
              <a:solidFill>
                <a:schemeClr val="tx1"/>
              </a:solidFill>
              <a:latin typeface="Frutiger 55 Roman" charset="0"/>
            </a:endParaRPr>
          </a:p>
        </p:txBody>
      </p:sp>
      <p:sp>
        <p:nvSpPr>
          <p:cNvPr id="1085" name="ChromeCircle1" hidden="1"/>
          <p:cNvSpPr>
            <a:spLocks noChangeArrowheads="1"/>
          </p:cNvSpPr>
          <p:nvPr/>
        </p:nvSpPr>
        <p:spPr bwMode="auto">
          <a:xfrm>
            <a:off x="-5062538" y="6600825"/>
            <a:ext cx="179388" cy="179388"/>
          </a:xfrm>
          <a:prstGeom prst="ellipse">
            <a:avLst/>
          </a:prstGeom>
          <a:solidFill>
            <a:srgbClr val="E6E6E6"/>
          </a:solidFill>
          <a:ln w="12700">
            <a:solidFill>
              <a:srgbClr val="969696"/>
            </a:solidFill>
            <a:round/>
            <a:headEnd/>
            <a:tailEnd/>
          </a:ln>
        </p:spPr>
        <p:txBody>
          <a:bodyPr lIns="0" tIns="0" rIns="0" bIns="0" anchor="ctr"/>
          <a:lstStyle/>
          <a:p>
            <a:pPr algn="ctr" eaLnBrk="0" hangingPunct="0"/>
            <a:r>
              <a:rPr lang="en-US" sz="900">
                <a:solidFill>
                  <a:srgbClr val="000000"/>
                </a:solidFill>
                <a:latin typeface="Frutiger 45 Light" charset="0"/>
              </a:rPr>
              <a:t>6</a:t>
            </a:r>
          </a:p>
        </p:txBody>
      </p:sp>
      <p:sp>
        <p:nvSpPr>
          <p:cNvPr id="1086" name="ChromeCircle2" hidden="1"/>
          <p:cNvSpPr>
            <a:spLocks noChangeAspect="1" noChangeArrowheads="1"/>
          </p:cNvSpPr>
          <p:nvPr/>
        </p:nvSpPr>
        <p:spPr bwMode="auto">
          <a:xfrm>
            <a:off x="-4800600" y="6657975"/>
            <a:ext cx="65087" cy="65088"/>
          </a:xfrm>
          <a:prstGeom prst="ellipse">
            <a:avLst/>
          </a:prstGeom>
          <a:solidFill>
            <a:srgbClr val="E6E6E6"/>
          </a:solidFill>
          <a:ln w="12700">
            <a:solidFill>
              <a:srgbClr val="969696"/>
            </a:solidFill>
            <a:round/>
            <a:headEnd/>
            <a:tailEnd/>
          </a:ln>
        </p:spPr>
        <p:txBody>
          <a:bodyPr lIns="0" tIns="0" rIns="0" bIns="0" anchor="ctr"/>
          <a:lstStyle/>
          <a:p>
            <a:pPr eaLnBrk="0" hangingPunct="0"/>
            <a:endParaRPr lang="en-US" sz="1800">
              <a:solidFill>
                <a:schemeClr val="tx1"/>
              </a:solidFill>
              <a:latin typeface="Frutiger 55 Roman" charset="0"/>
            </a:endParaRPr>
          </a:p>
        </p:txBody>
      </p:sp>
      <p:sp>
        <p:nvSpPr>
          <p:cNvPr id="1087" name="ChromeSquare1" hidden="1"/>
          <p:cNvSpPr>
            <a:spLocks noChangeArrowheads="1"/>
          </p:cNvSpPr>
          <p:nvPr/>
        </p:nvSpPr>
        <p:spPr bwMode="auto">
          <a:xfrm>
            <a:off x="-4114800" y="6602413"/>
            <a:ext cx="179387" cy="179387"/>
          </a:xfrm>
          <a:prstGeom prst="rect">
            <a:avLst/>
          </a:prstGeom>
          <a:solidFill>
            <a:srgbClr val="E6E6E6"/>
          </a:solidFill>
          <a:ln w="12700">
            <a:solidFill>
              <a:srgbClr val="969696"/>
            </a:solidFill>
            <a:miter lim="800000"/>
            <a:headEnd/>
            <a:tailEnd/>
          </a:ln>
        </p:spPr>
        <p:txBody>
          <a:bodyPr lIns="0" tIns="0" rIns="0" bIns="0" anchor="ctr"/>
          <a:lstStyle/>
          <a:p>
            <a:pPr algn="ctr" eaLnBrk="0" hangingPunct="0"/>
            <a:r>
              <a:rPr lang="en-US" sz="900">
                <a:solidFill>
                  <a:srgbClr val="000000"/>
                </a:solidFill>
                <a:latin typeface="Frutiger 45 Light" charset="0"/>
              </a:rPr>
              <a:t>6</a:t>
            </a:r>
          </a:p>
        </p:txBody>
      </p:sp>
      <p:sp>
        <p:nvSpPr>
          <p:cNvPr id="1088" name="ChromeSquare2" hidden="1"/>
          <p:cNvSpPr>
            <a:spLocks noChangeAspect="1" noChangeArrowheads="1"/>
          </p:cNvSpPr>
          <p:nvPr/>
        </p:nvSpPr>
        <p:spPr bwMode="auto">
          <a:xfrm>
            <a:off x="-3810000" y="6657975"/>
            <a:ext cx="65087" cy="65088"/>
          </a:xfrm>
          <a:prstGeom prst="rect">
            <a:avLst/>
          </a:prstGeom>
          <a:solidFill>
            <a:srgbClr val="E6E6E6"/>
          </a:solidFill>
          <a:ln w="12700">
            <a:solidFill>
              <a:srgbClr val="969696"/>
            </a:solidFill>
            <a:miter lim="800000"/>
            <a:headEnd/>
            <a:tailEnd/>
          </a:ln>
        </p:spPr>
        <p:txBody>
          <a:bodyPr lIns="0" tIns="0" rIns="0" bIns="0" anchor="ctr"/>
          <a:lstStyle/>
          <a:p>
            <a:pPr eaLnBrk="0" hangingPunct="0"/>
            <a:endParaRPr lang="en-US" sz="1800">
              <a:solidFill>
                <a:schemeClr val="tx1"/>
              </a:solidFill>
              <a:latin typeface="Frutiger 55 Roman" charset="0"/>
            </a:endParaRPr>
          </a:p>
        </p:txBody>
      </p:sp>
      <p:sp>
        <p:nvSpPr>
          <p:cNvPr id="1089" name="LemonMap" hidden="1"/>
          <p:cNvSpPr>
            <a:spLocks noChangeArrowheads="1"/>
          </p:cNvSpPr>
          <p:nvPr/>
        </p:nvSpPr>
        <p:spPr bwMode="auto">
          <a:xfrm>
            <a:off x="-922338" y="4876800"/>
            <a:ext cx="306388" cy="306388"/>
          </a:xfrm>
          <a:prstGeom prst="rect">
            <a:avLst/>
          </a:prstGeom>
          <a:solidFill>
            <a:srgbClr val="FFF5AD"/>
          </a:solidFill>
          <a:ln w="6350">
            <a:solidFill>
              <a:srgbClr val="FFCC11"/>
            </a:solidFill>
            <a:miter lim="800000"/>
            <a:headEnd/>
            <a:tailEnd/>
          </a:ln>
        </p:spPr>
        <p:txBody>
          <a:bodyPr/>
          <a:lstStyle/>
          <a:p>
            <a:pPr eaLnBrk="0" hangingPunct="0"/>
            <a:endParaRPr lang="en-US" sz="1800">
              <a:solidFill>
                <a:schemeClr val="tx1"/>
              </a:solidFill>
              <a:latin typeface="Frutiger 55 Roman" charset="0"/>
            </a:endParaRPr>
          </a:p>
        </p:txBody>
      </p:sp>
      <p:sp>
        <p:nvSpPr>
          <p:cNvPr id="1090" name="LimeMap" hidden="1"/>
          <p:cNvSpPr>
            <a:spLocks noChangeArrowheads="1"/>
          </p:cNvSpPr>
          <p:nvPr/>
        </p:nvSpPr>
        <p:spPr bwMode="auto">
          <a:xfrm>
            <a:off x="-922338" y="5257800"/>
            <a:ext cx="306388" cy="306388"/>
          </a:xfrm>
          <a:prstGeom prst="rect">
            <a:avLst/>
          </a:prstGeom>
          <a:solidFill>
            <a:srgbClr val="DBFEBC"/>
          </a:solidFill>
          <a:ln w="6350">
            <a:solidFill>
              <a:srgbClr val="00B481"/>
            </a:solidFill>
            <a:miter lim="800000"/>
            <a:headEnd/>
            <a:tailEnd/>
          </a:ln>
        </p:spPr>
        <p:txBody>
          <a:bodyPr/>
          <a:lstStyle/>
          <a:p>
            <a:pPr eaLnBrk="0" hangingPunct="0"/>
            <a:endParaRPr lang="en-US" sz="1800">
              <a:solidFill>
                <a:schemeClr val="tx1"/>
              </a:solidFill>
              <a:latin typeface="Frutiger 55 Roman" charset="0"/>
            </a:endParaRPr>
          </a:p>
        </p:txBody>
      </p:sp>
      <p:sp>
        <p:nvSpPr>
          <p:cNvPr id="1091" name="IceMap" hidden="1"/>
          <p:cNvSpPr>
            <a:spLocks noChangeArrowheads="1"/>
          </p:cNvSpPr>
          <p:nvPr/>
        </p:nvSpPr>
        <p:spPr bwMode="auto">
          <a:xfrm>
            <a:off x="-922338" y="5638800"/>
            <a:ext cx="306388" cy="306388"/>
          </a:xfrm>
          <a:prstGeom prst="rect">
            <a:avLst/>
          </a:prstGeom>
          <a:solidFill>
            <a:srgbClr val="DDF2FA"/>
          </a:solidFill>
          <a:ln w="6350">
            <a:solidFill>
              <a:srgbClr val="265DCA"/>
            </a:solidFill>
            <a:miter lim="800000"/>
            <a:headEnd/>
            <a:tailEnd/>
          </a:ln>
        </p:spPr>
        <p:txBody>
          <a:bodyPr/>
          <a:lstStyle/>
          <a:p>
            <a:pPr eaLnBrk="0" hangingPunct="0"/>
            <a:endParaRPr lang="en-US" sz="1800">
              <a:solidFill>
                <a:schemeClr val="tx1"/>
              </a:solidFill>
              <a:latin typeface="Frutiger 55 Roman" charset="0"/>
            </a:endParaRPr>
          </a:p>
        </p:txBody>
      </p:sp>
      <p:sp>
        <p:nvSpPr>
          <p:cNvPr id="1092" name="LavenderMap" hidden="1"/>
          <p:cNvSpPr>
            <a:spLocks noChangeArrowheads="1"/>
          </p:cNvSpPr>
          <p:nvPr/>
        </p:nvSpPr>
        <p:spPr bwMode="auto">
          <a:xfrm>
            <a:off x="-922338" y="6019800"/>
            <a:ext cx="306388" cy="306388"/>
          </a:xfrm>
          <a:prstGeom prst="rect">
            <a:avLst/>
          </a:prstGeom>
          <a:solidFill>
            <a:srgbClr val="D7CDEB"/>
          </a:solidFill>
          <a:ln w="6350">
            <a:solidFill>
              <a:srgbClr val="4D3380"/>
            </a:solidFill>
            <a:miter lim="800000"/>
            <a:headEnd/>
            <a:tailEnd/>
          </a:ln>
        </p:spPr>
        <p:txBody>
          <a:bodyPr/>
          <a:lstStyle/>
          <a:p>
            <a:pPr eaLnBrk="0" hangingPunct="0"/>
            <a:endParaRPr lang="en-US" sz="1800">
              <a:solidFill>
                <a:schemeClr val="tx1"/>
              </a:solidFill>
              <a:latin typeface="Frutiger 55 Roman" charset="0"/>
            </a:endParaRPr>
          </a:p>
        </p:txBody>
      </p:sp>
      <p:sp>
        <p:nvSpPr>
          <p:cNvPr id="1093" name="SkyMap" hidden="1"/>
          <p:cNvSpPr>
            <a:spLocks noChangeArrowheads="1"/>
          </p:cNvSpPr>
          <p:nvPr/>
        </p:nvSpPr>
        <p:spPr bwMode="auto">
          <a:xfrm>
            <a:off x="-922338" y="4495800"/>
            <a:ext cx="306388" cy="306388"/>
          </a:xfrm>
          <a:prstGeom prst="rect">
            <a:avLst/>
          </a:prstGeom>
          <a:solidFill>
            <a:srgbClr val="7DD9FF"/>
          </a:solidFill>
          <a:ln w="6350">
            <a:solidFill>
              <a:srgbClr val="265DCA"/>
            </a:solidFill>
            <a:miter lim="800000"/>
            <a:headEnd/>
            <a:tailEnd/>
          </a:ln>
        </p:spPr>
        <p:txBody>
          <a:bodyPr wrap="none" lIns="36000" tIns="36000" rIns="36000" bIns="36000" anchor="ctr"/>
          <a:lstStyle/>
          <a:p>
            <a:pPr eaLnBrk="0" hangingPunct="0"/>
            <a:endParaRPr lang="en-US" sz="1800">
              <a:solidFill>
                <a:schemeClr val="tx1"/>
              </a:solidFill>
              <a:latin typeface="Frutiger 55 Roman" charset="0"/>
            </a:endParaRPr>
          </a:p>
        </p:txBody>
      </p:sp>
      <p:sp>
        <p:nvSpPr>
          <p:cNvPr id="1094" name="SilverMap" hidden="1"/>
          <p:cNvSpPr>
            <a:spLocks noChangeArrowheads="1"/>
          </p:cNvSpPr>
          <p:nvPr/>
        </p:nvSpPr>
        <p:spPr bwMode="auto">
          <a:xfrm>
            <a:off x="-922338" y="6400800"/>
            <a:ext cx="306388" cy="306388"/>
          </a:xfrm>
          <a:prstGeom prst="rect">
            <a:avLst/>
          </a:prstGeom>
          <a:solidFill>
            <a:srgbClr val="D4D4D4"/>
          </a:solidFill>
          <a:ln w="6350">
            <a:solidFill>
              <a:srgbClr val="969696"/>
            </a:solidFill>
            <a:miter lim="800000"/>
            <a:headEnd/>
            <a:tailEnd/>
          </a:ln>
        </p:spPr>
        <p:txBody>
          <a:bodyPr/>
          <a:lstStyle/>
          <a:p>
            <a:pPr eaLnBrk="0" hangingPunct="0"/>
            <a:endParaRPr lang="en-US" sz="1800">
              <a:solidFill>
                <a:schemeClr val="tx1"/>
              </a:solidFill>
              <a:latin typeface="Frutiger 55 Roman" charset="0"/>
            </a:endParaRPr>
          </a:p>
        </p:txBody>
      </p:sp>
      <p:sp>
        <p:nvSpPr>
          <p:cNvPr id="1095" name="OceanBorder" hidden="1"/>
          <p:cNvSpPr>
            <a:spLocks noChangeArrowheads="1"/>
          </p:cNvSpPr>
          <p:nvPr/>
        </p:nvSpPr>
        <p:spPr bwMode="gray">
          <a:xfrm>
            <a:off x="-2697163" y="76200"/>
            <a:ext cx="252413" cy="252413"/>
          </a:xfrm>
          <a:prstGeom prst="rect">
            <a:avLst/>
          </a:prstGeom>
          <a:noFill/>
          <a:ln w="19050">
            <a:solidFill>
              <a:srgbClr val="265DCA"/>
            </a:solidFill>
            <a:miter lim="800000"/>
            <a:headEnd/>
            <a:tailEnd/>
          </a:ln>
        </p:spPr>
        <p:txBody>
          <a:bodyPr lIns="35941" tIns="35941" rIns="18000" bIns="35941" anchor="ctr"/>
          <a:lstStyle/>
          <a:p>
            <a:pPr algn="ctr" eaLnBrk="0" hangingPunct="0"/>
            <a:r>
              <a:rPr lang="en-GB" sz="1200" b="0">
                <a:solidFill>
                  <a:srgbClr val="000000"/>
                </a:solidFill>
                <a:latin typeface="Frutiger 45 Light" charset="0"/>
              </a:rPr>
              <a:t>A</a:t>
            </a:r>
          </a:p>
        </p:txBody>
      </p:sp>
      <p:sp>
        <p:nvSpPr>
          <p:cNvPr id="1096" name="SunflowerBorder" hidden="1"/>
          <p:cNvSpPr>
            <a:spLocks noChangeArrowheads="1"/>
          </p:cNvSpPr>
          <p:nvPr/>
        </p:nvSpPr>
        <p:spPr bwMode="gray">
          <a:xfrm>
            <a:off x="-3000375" y="76200"/>
            <a:ext cx="252412" cy="252413"/>
          </a:xfrm>
          <a:prstGeom prst="rect">
            <a:avLst/>
          </a:prstGeom>
          <a:noFill/>
          <a:ln w="19050">
            <a:solidFill>
              <a:srgbClr val="FFCC11"/>
            </a:solidFill>
            <a:miter lim="800000"/>
            <a:headEnd/>
            <a:tailEnd/>
          </a:ln>
        </p:spPr>
        <p:txBody>
          <a:bodyPr lIns="35941" tIns="35941" rIns="18000" bIns="35941" anchor="ctr"/>
          <a:lstStyle/>
          <a:p>
            <a:pPr algn="ctr" eaLnBrk="0" hangingPunct="0"/>
            <a:r>
              <a:rPr lang="en-GB" sz="1200" b="0">
                <a:solidFill>
                  <a:srgbClr val="000000"/>
                </a:solidFill>
                <a:latin typeface="Frutiger 45 Light" charset="0"/>
              </a:rPr>
              <a:t>A</a:t>
            </a:r>
          </a:p>
        </p:txBody>
      </p:sp>
      <p:sp>
        <p:nvSpPr>
          <p:cNvPr id="1097" name="ForestBorder" hidden="1"/>
          <p:cNvSpPr>
            <a:spLocks noChangeArrowheads="1"/>
          </p:cNvSpPr>
          <p:nvPr/>
        </p:nvSpPr>
        <p:spPr bwMode="gray">
          <a:xfrm>
            <a:off x="-2392363" y="76200"/>
            <a:ext cx="252413" cy="252413"/>
          </a:xfrm>
          <a:prstGeom prst="rect">
            <a:avLst/>
          </a:prstGeom>
          <a:noFill/>
          <a:ln w="19050">
            <a:solidFill>
              <a:srgbClr val="00D581"/>
            </a:solidFill>
            <a:miter lim="800000"/>
            <a:headEnd/>
            <a:tailEnd/>
          </a:ln>
        </p:spPr>
        <p:txBody>
          <a:bodyPr lIns="35941" tIns="35941" rIns="18000" bIns="35941" anchor="ctr"/>
          <a:lstStyle/>
          <a:p>
            <a:pPr algn="ctr" eaLnBrk="0" hangingPunct="0"/>
            <a:r>
              <a:rPr lang="en-GB" sz="1200" b="0">
                <a:solidFill>
                  <a:srgbClr val="000000"/>
                </a:solidFill>
                <a:latin typeface="Frutiger 45 Light" charset="0"/>
              </a:rPr>
              <a:t>A</a:t>
            </a:r>
          </a:p>
        </p:txBody>
      </p:sp>
      <p:sp>
        <p:nvSpPr>
          <p:cNvPr id="1098" name="TangerineBorder" hidden="1"/>
          <p:cNvSpPr>
            <a:spLocks noChangeArrowheads="1"/>
          </p:cNvSpPr>
          <p:nvPr/>
        </p:nvSpPr>
        <p:spPr bwMode="gray">
          <a:xfrm>
            <a:off x="-1477963" y="76200"/>
            <a:ext cx="252413" cy="252413"/>
          </a:xfrm>
          <a:prstGeom prst="rect">
            <a:avLst/>
          </a:prstGeom>
          <a:noFill/>
          <a:ln w="19050">
            <a:solidFill>
              <a:srgbClr val="FF7F17"/>
            </a:solidFill>
            <a:miter lim="800000"/>
            <a:headEnd/>
            <a:tailEnd/>
          </a:ln>
        </p:spPr>
        <p:txBody>
          <a:bodyPr lIns="35941" tIns="35941" rIns="18000" bIns="35941" anchor="ctr" anchorCtr="1"/>
          <a:lstStyle/>
          <a:p>
            <a:pPr algn="ctr" eaLnBrk="0" hangingPunct="0"/>
            <a:r>
              <a:rPr lang="en-GB" sz="1200" b="0">
                <a:solidFill>
                  <a:srgbClr val="000000"/>
                </a:solidFill>
                <a:latin typeface="Frutiger 45 Light" charset="0"/>
              </a:rPr>
              <a:t>A</a:t>
            </a:r>
          </a:p>
        </p:txBody>
      </p:sp>
      <p:sp>
        <p:nvSpPr>
          <p:cNvPr id="1099" name="GrapeBorder" hidden="1"/>
          <p:cNvSpPr>
            <a:spLocks noChangeArrowheads="1"/>
          </p:cNvSpPr>
          <p:nvPr/>
        </p:nvSpPr>
        <p:spPr bwMode="gray">
          <a:xfrm>
            <a:off x="-1782763" y="76200"/>
            <a:ext cx="252413" cy="252413"/>
          </a:xfrm>
          <a:prstGeom prst="rect">
            <a:avLst/>
          </a:prstGeom>
          <a:noFill/>
          <a:ln w="19050">
            <a:solidFill>
              <a:srgbClr val="4D3380"/>
            </a:solidFill>
            <a:miter lim="800000"/>
            <a:headEnd/>
            <a:tailEnd/>
          </a:ln>
        </p:spPr>
        <p:txBody>
          <a:bodyPr lIns="35941" tIns="35941" rIns="18000" bIns="35941" anchor="ctr"/>
          <a:lstStyle/>
          <a:p>
            <a:pPr algn="ctr" eaLnBrk="0" hangingPunct="0"/>
            <a:r>
              <a:rPr lang="en-GB" sz="1200" b="0">
                <a:solidFill>
                  <a:srgbClr val="000000"/>
                </a:solidFill>
                <a:latin typeface="Frutiger 45 Light" charset="0"/>
              </a:rPr>
              <a:t>A</a:t>
            </a:r>
          </a:p>
        </p:txBody>
      </p:sp>
      <p:sp>
        <p:nvSpPr>
          <p:cNvPr id="1100" name="SteelBorder" hidden="1"/>
          <p:cNvSpPr>
            <a:spLocks noChangeArrowheads="1"/>
          </p:cNvSpPr>
          <p:nvPr/>
        </p:nvSpPr>
        <p:spPr bwMode="gray">
          <a:xfrm flipH="1">
            <a:off x="-2087563" y="76200"/>
            <a:ext cx="252413" cy="252413"/>
          </a:xfrm>
          <a:prstGeom prst="rect">
            <a:avLst/>
          </a:prstGeom>
          <a:noFill/>
          <a:ln w="19050">
            <a:solidFill>
              <a:srgbClr val="969696"/>
            </a:solidFill>
            <a:miter lim="800000"/>
            <a:headEnd type="none" w="sm" len="sm"/>
            <a:tailEnd type="none" w="sm" len="sm"/>
          </a:ln>
        </p:spPr>
        <p:txBody>
          <a:bodyPr lIns="35941" tIns="35941" rIns="18000" bIns="35941" anchor="ctr"/>
          <a:lstStyle/>
          <a:p>
            <a:pPr algn="ctr" eaLnBrk="0" hangingPunct="0"/>
            <a:r>
              <a:rPr lang="en-GB" sz="1200" b="0">
                <a:solidFill>
                  <a:srgbClr val="000000"/>
                </a:solidFill>
                <a:latin typeface="Frutiger 45 Light" charset="0"/>
              </a:rPr>
              <a:t>A</a:t>
            </a:r>
          </a:p>
        </p:txBody>
      </p:sp>
      <p:sp>
        <p:nvSpPr>
          <p:cNvPr id="1101" name="Black" hidden="1"/>
          <p:cNvSpPr>
            <a:spLocks noChangeArrowheads="1"/>
          </p:cNvSpPr>
          <p:nvPr/>
        </p:nvSpPr>
        <p:spPr bwMode="gray">
          <a:xfrm>
            <a:off x="-2976563" y="1905000"/>
            <a:ext cx="252413" cy="252413"/>
          </a:xfrm>
          <a:prstGeom prst="rect">
            <a:avLst/>
          </a:prstGeom>
          <a:solidFill>
            <a:srgbClr val="000000"/>
          </a:solidFill>
          <a:ln w="19050">
            <a:noFill/>
            <a:miter lim="800000"/>
            <a:headEnd/>
            <a:tailEnd/>
          </a:ln>
        </p:spPr>
        <p:txBody>
          <a:bodyPr lIns="35941" tIns="35941" rIns="18000" bIns="35941" anchor="ctr"/>
          <a:lstStyle/>
          <a:p>
            <a:pPr algn="ctr" eaLnBrk="0" hangingPunct="0"/>
            <a:r>
              <a:rPr lang="en-GB" sz="1200" b="0">
                <a:solidFill>
                  <a:srgbClr val="FFFFFF"/>
                </a:solidFill>
                <a:latin typeface="Frutiger 45 Light" charset="0"/>
              </a:rPr>
              <a:t>A</a:t>
            </a:r>
          </a:p>
        </p:txBody>
      </p:sp>
      <p:sp>
        <p:nvSpPr>
          <p:cNvPr id="1102" name="White" hidden="1"/>
          <p:cNvSpPr>
            <a:spLocks noChangeArrowheads="1"/>
          </p:cNvSpPr>
          <p:nvPr/>
        </p:nvSpPr>
        <p:spPr bwMode="gray">
          <a:xfrm flipH="1">
            <a:off x="-2673350" y="1905000"/>
            <a:ext cx="252412" cy="252413"/>
          </a:xfrm>
          <a:prstGeom prst="rect">
            <a:avLst/>
          </a:prstGeom>
          <a:solidFill>
            <a:srgbClr val="FFFFFF"/>
          </a:solidFill>
          <a:ln w="19050">
            <a:noFill/>
            <a:miter lim="800000"/>
            <a:headEnd/>
            <a:tailEnd/>
          </a:ln>
        </p:spPr>
        <p:txBody>
          <a:bodyPr lIns="35941" tIns="35941" rIns="18000" bIns="35941" anchor="ctr"/>
          <a:lstStyle/>
          <a:p>
            <a:pPr algn="ctr" eaLnBrk="0" hangingPunct="0"/>
            <a:r>
              <a:rPr lang="en-GB" sz="1200" b="0">
                <a:solidFill>
                  <a:srgbClr val="000000"/>
                </a:solidFill>
                <a:latin typeface="Frutiger 45 Light" charset="0"/>
              </a:rPr>
              <a:t>A</a:t>
            </a:r>
          </a:p>
        </p:txBody>
      </p:sp>
      <p:sp>
        <p:nvSpPr>
          <p:cNvPr id="1103" name="PlainMap" hidden="1"/>
          <p:cNvSpPr>
            <a:spLocks noChangeArrowheads="1"/>
          </p:cNvSpPr>
          <p:nvPr/>
        </p:nvSpPr>
        <p:spPr bwMode="auto">
          <a:xfrm>
            <a:off x="-458788" y="6400800"/>
            <a:ext cx="306388" cy="306388"/>
          </a:xfrm>
          <a:prstGeom prst="rect">
            <a:avLst/>
          </a:prstGeom>
          <a:solidFill>
            <a:srgbClr val="D4D4D4"/>
          </a:solidFill>
          <a:ln w="6350">
            <a:solidFill>
              <a:srgbClr val="D4D4D4"/>
            </a:solidFill>
            <a:miter lim="800000"/>
            <a:headEnd/>
            <a:tailEnd/>
          </a:ln>
        </p:spPr>
        <p:txBody>
          <a:bodyPr/>
          <a:lstStyle/>
          <a:p>
            <a:pPr eaLnBrk="0" hangingPunct="0"/>
            <a:endParaRPr lang="en-US" sz="1800">
              <a:solidFill>
                <a:schemeClr val="tx1"/>
              </a:solidFill>
              <a:latin typeface="Frutiger 55 Roman" charset="0"/>
            </a:endParaRPr>
          </a:p>
        </p:txBody>
      </p:sp>
      <p:sp>
        <p:nvSpPr>
          <p:cNvPr id="1104" name="ButtercupMap" hidden="1"/>
          <p:cNvSpPr>
            <a:spLocks noChangeArrowheads="1"/>
          </p:cNvSpPr>
          <p:nvPr/>
        </p:nvSpPr>
        <p:spPr bwMode="gray">
          <a:xfrm>
            <a:off x="-460375" y="4876800"/>
            <a:ext cx="306387" cy="306388"/>
          </a:xfrm>
          <a:prstGeom prst="rect">
            <a:avLst/>
          </a:prstGeom>
          <a:solidFill>
            <a:srgbClr val="FAE66E"/>
          </a:solidFill>
          <a:ln w="19050">
            <a:solidFill>
              <a:srgbClr val="FFCC11"/>
            </a:solidFill>
            <a:miter lim="800000"/>
            <a:headEnd/>
            <a:tailEnd/>
          </a:ln>
        </p:spPr>
        <p:txBody>
          <a:bodyPr lIns="35941" tIns="35941" rIns="35941" bIns="35941" anchor="ctr"/>
          <a:lstStyle/>
          <a:p>
            <a:pPr algn="ctr" eaLnBrk="0" hangingPunct="0"/>
            <a:endParaRPr lang="en-US" sz="1800" b="0">
              <a:solidFill>
                <a:schemeClr val="tx1"/>
              </a:solidFill>
              <a:latin typeface="Frutiger 45 Light" charset="0"/>
            </a:endParaRPr>
          </a:p>
        </p:txBody>
      </p:sp>
      <p:sp>
        <p:nvSpPr>
          <p:cNvPr id="1105" name="LeafMap" hidden="1"/>
          <p:cNvSpPr>
            <a:spLocks noChangeArrowheads="1"/>
          </p:cNvSpPr>
          <p:nvPr/>
        </p:nvSpPr>
        <p:spPr bwMode="gray">
          <a:xfrm>
            <a:off x="-460375" y="5257800"/>
            <a:ext cx="306387" cy="306388"/>
          </a:xfrm>
          <a:prstGeom prst="rect">
            <a:avLst/>
          </a:prstGeom>
          <a:solidFill>
            <a:srgbClr val="87E1AA"/>
          </a:solidFill>
          <a:ln w="19050">
            <a:solidFill>
              <a:srgbClr val="00B481"/>
            </a:solidFill>
            <a:miter lim="800000"/>
            <a:headEnd/>
            <a:tailEnd/>
          </a:ln>
        </p:spPr>
        <p:txBody>
          <a:bodyPr lIns="35941" tIns="35941" rIns="35941" bIns="35941" anchor="ctr"/>
          <a:lstStyle/>
          <a:p>
            <a:pPr algn="ctr" eaLnBrk="0" hangingPunct="0"/>
            <a:endParaRPr lang="en-US" sz="1800" b="0">
              <a:solidFill>
                <a:schemeClr val="tx1"/>
              </a:solidFill>
              <a:latin typeface="Frutiger 45 Light" charset="0"/>
            </a:endParaRPr>
          </a:p>
        </p:txBody>
      </p:sp>
      <p:sp>
        <p:nvSpPr>
          <p:cNvPr id="1106" name="MangoMap" hidden="1"/>
          <p:cNvSpPr>
            <a:spLocks noChangeArrowheads="1"/>
          </p:cNvSpPr>
          <p:nvPr/>
        </p:nvSpPr>
        <p:spPr bwMode="gray">
          <a:xfrm>
            <a:off x="-460375" y="5638800"/>
            <a:ext cx="306387" cy="306388"/>
          </a:xfrm>
          <a:prstGeom prst="rect">
            <a:avLst/>
          </a:prstGeom>
          <a:solidFill>
            <a:srgbClr val="FFDCC7"/>
          </a:solidFill>
          <a:ln w="19050">
            <a:solidFill>
              <a:srgbClr val="FF7F17"/>
            </a:solidFill>
            <a:miter lim="800000"/>
            <a:headEnd/>
            <a:tailEnd/>
          </a:ln>
        </p:spPr>
        <p:txBody>
          <a:bodyPr lIns="35941" tIns="35941" rIns="35941" bIns="35941" anchor="ctr"/>
          <a:lstStyle/>
          <a:p>
            <a:pPr algn="ctr" eaLnBrk="0" hangingPunct="0"/>
            <a:endParaRPr lang="en-US" sz="1800" b="0">
              <a:solidFill>
                <a:schemeClr val="tx1"/>
              </a:solidFill>
              <a:latin typeface="Frutiger 45 Light" charset="0"/>
            </a:endParaRPr>
          </a:p>
        </p:txBody>
      </p:sp>
      <p:sp>
        <p:nvSpPr>
          <p:cNvPr id="1107" name="HeatherMap" hidden="1"/>
          <p:cNvSpPr>
            <a:spLocks noChangeArrowheads="1"/>
          </p:cNvSpPr>
          <p:nvPr/>
        </p:nvSpPr>
        <p:spPr bwMode="gray">
          <a:xfrm>
            <a:off x="-460375" y="6019800"/>
            <a:ext cx="306387" cy="306388"/>
          </a:xfrm>
          <a:prstGeom prst="rect">
            <a:avLst/>
          </a:prstGeom>
          <a:solidFill>
            <a:srgbClr val="B8A6DC"/>
          </a:solidFill>
          <a:ln w="19050">
            <a:solidFill>
              <a:srgbClr val="6F4BB7"/>
            </a:solidFill>
            <a:miter lim="800000"/>
            <a:headEnd/>
            <a:tailEnd/>
          </a:ln>
        </p:spPr>
        <p:txBody>
          <a:bodyPr lIns="35941" tIns="35941" rIns="35941" bIns="35941" anchor="ctr"/>
          <a:lstStyle/>
          <a:p>
            <a:pPr algn="ctr" eaLnBrk="0" hangingPunct="0"/>
            <a:endParaRPr lang="en-US" sz="1800" b="0">
              <a:solidFill>
                <a:schemeClr val="tx1"/>
              </a:solidFill>
              <a:latin typeface="Frutiger 45 Light" charset="0"/>
            </a:endParaRPr>
          </a:p>
        </p:txBody>
      </p:sp>
      <p:sp>
        <p:nvSpPr>
          <p:cNvPr id="1108" name="ForestCircle1" hidden="1"/>
          <p:cNvSpPr>
            <a:spLocks noChangeArrowheads="1"/>
          </p:cNvSpPr>
          <p:nvPr/>
        </p:nvSpPr>
        <p:spPr bwMode="auto">
          <a:xfrm>
            <a:off x="-4648200" y="4786313"/>
            <a:ext cx="179387" cy="179387"/>
          </a:xfrm>
          <a:prstGeom prst="ellipse">
            <a:avLst/>
          </a:prstGeom>
          <a:solidFill>
            <a:srgbClr val="FFFFFF"/>
          </a:solidFill>
          <a:ln w="12700">
            <a:solidFill>
              <a:srgbClr val="00B481"/>
            </a:solidFill>
            <a:round/>
            <a:headEnd/>
            <a:tailEnd/>
          </a:ln>
        </p:spPr>
        <p:txBody>
          <a:bodyPr wrap="none" lIns="0" tIns="0" rIns="0" bIns="0" anchor="ctr"/>
          <a:lstStyle/>
          <a:p>
            <a:pPr algn="ctr" eaLnBrk="0" hangingPunct="0"/>
            <a:r>
              <a:rPr lang="en-US" sz="900">
                <a:solidFill>
                  <a:srgbClr val="000000"/>
                </a:solidFill>
                <a:latin typeface="Frutiger 45 Light" charset="0"/>
              </a:rPr>
              <a:t>1</a:t>
            </a:r>
          </a:p>
        </p:txBody>
      </p:sp>
      <p:sp>
        <p:nvSpPr>
          <p:cNvPr id="1109" name="GrapeCircle1" hidden="1"/>
          <p:cNvSpPr>
            <a:spLocks noChangeArrowheads="1"/>
          </p:cNvSpPr>
          <p:nvPr/>
        </p:nvSpPr>
        <p:spPr bwMode="auto">
          <a:xfrm>
            <a:off x="-4648200" y="5143500"/>
            <a:ext cx="179387" cy="179388"/>
          </a:xfrm>
          <a:prstGeom prst="ellipse">
            <a:avLst/>
          </a:prstGeom>
          <a:solidFill>
            <a:srgbClr val="FFFFFF"/>
          </a:solidFill>
          <a:ln w="12700">
            <a:solidFill>
              <a:srgbClr val="4D3380"/>
            </a:solidFill>
            <a:round/>
            <a:headEnd/>
            <a:tailEnd/>
          </a:ln>
        </p:spPr>
        <p:txBody>
          <a:bodyPr lIns="0" tIns="0" rIns="0" bIns="0" anchor="ctr"/>
          <a:lstStyle/>
          <a:p>
            <a:pPr algn="ctr" eaLnBrk="0" hangingPunct="0"/>
            <a:r>
              <a:rPr lang="en-US" sz="900">
                <a:solidFill>
                  <a:srgbClr val="000000"/>
                </a:solidFill>
                <a:latin typeface="Frutiger 45 Light" charset="0"/>
              </a:rPr>
              <a:t>2</a:t>
            </a:r>
          </a:p>
        </p:txBody>
      </p:sp>
      <p:sp>
        <p:nvSpPr>
          <p:cNvPr id="1110" name="SunflowerCircle1" hidden="1"/>
          <p:cNvSpPr>
            <a:spLocks noChangeArrowheads="1"/>
          </p:cNvSpPr>
          <p:nvPr/>
        </p:nvSpPr>
        <p:spPr bwMode="auto">
          <a:xfrm>
            <a:off x="-4648200" y="5518150"/>
            <a:ext cx="179387" cy="179388"/>
          </a:xfrm>
          <a:prstGeom prst="ellipse">
            <a:avLst/>
          </a:prstGeom>
          <a:solidFill>
            <a:srgbClr val="FFFFFF"/>
          </a:solidFill>
          <a:ln w="12700">
            <a:solidFill>
              <a:srgbClr val="FFCC11"/>
            </a:solidFill>
            <a:round/>
            <a:headEnd/>
            <a:tailEnd/>
          </a:ln>
        </p:spPr>
        <p:txBody>
          <a:bodyPr wrap="none" lIns="0" tIns="0" rIns="0" bIns="0" anchor="ctr"/>
          <a:lstStyle/>
          <a:p>
            <a:pPr algn="ctr" eaLnBrk="0" hangingPunct="0"/>
            <a:r>
              <a:rPr lang="en-US" sz="900">
                <a:solidFill>
                  <a:srgbClr val="000000"/>
                </a:solidFill>
                <a:latin typeface="Frutiger 45 Light" charset="0"/>
              </a:rPr>
              <a:t>3</a:t>
            </a:r>
          </a:p>
        </p:txBody>
      </p:sp>
      <p:sp>
        <p:nvSpPr>
          <p:cNvPr id="1111" name="TangerineCircle1" hidden="1"/>
          <p:cNvSpPr>
            <a:spLocks noChangeArrowheads="1"/>
          </p:cNvSpPr>
          <p:nvPr/>
        </p:nvSpPr>
        <p:spPr bwMode="auto">
          <a:xfrm>
            <a:off x="-4648200" y="5864225"/>
            <a:ext cx="179387" cy="179388"/>
          </a:xfrm>
          <a:prstGeom prst="ellipse">
            <a:avLst/>
          </a:prstGeom>
          <a:solidFill>
            <a:srgbClr val="FFFFFF"/>
          </a:solidFill>
          <a:ln w="12700">
            <a:solidFill>
              <a:srgbClr val="FF7C2B"/>
            </a:solidFill>
            <a:round/>
            <a:headEnd/>
            <a:tailEnd/>
          </a:ln>
        </p:spPr>
        <p:txBody>
          <a:bodyPr wrap="none" lIns="0" tIns="0" rIns="0" bIns="0" anchor="ctr"/>
          <a:lstStyle/>
          <a:p>
            <a:pPr algn="ctr" eaLnBrk="0" hangingPunct="0"/>
            <a:r>
              <a:rPr lang="en-US" sz="900">
                <a:solidFill>
                  <a:srgbClr val="000000"/>
                </a:solidFill>
                <a:latin typeface="Frutiger 45 Light" charset="0"/>
              </a:rPr>
              <a:t>4</a:t>
            </a:r>
          </a:p>
        </p:txBody>
      </p:sp>
      <p:sp>
        <p:nvSpPr>
          <p:cNvPr id="1112" name="OceanCircle1" hidden="1"/>
          <p:cNvSpPr>
            <a:spLocks noChangeArrowheads="1"/>
          </p:cNvSpPr>
          <p:nvPr/>
        </p:nvSpPr>
        <p:spPr bwMode="gray">
          <a:xfrm>
            <a:off x="-4648200" y="6202363"/>
            <a:ext cx="179387" cy="179387"/>
          </a:xfrm>
          <a:prstGeom prst="ellipse">
            <a:avLst/>
          </a:prstGeom>
          <a:solidFill>
            <a:srgbClr val="FFFFFF"/>
          </a:solidFill>
          <a:ln w="6350">
            <a:solidFill>
              <a:srgbClr val="265DCA"/>
            </a:solidFill>
            <a:round/>
            <a:headEnd/>
            <a:tailEnd/>
          </a:ln>
        </p:spPr>
        <p:txBody>
          <a:bodyPr lIns="0" tIns="0" rIns="0" bIns="0" anchor="ctr"/>
          <a:lstStyle/>
          <a:p>
            <a:pPr algn="ctr" eaLnBrk="0" hangingPunct="0"/>
            <a:r>
              <a:rPr lang="en-US" sz="900">
                <a:solidFill>
                  <a:srgbClr val="000000"/>
                </a:solidFill>
                <a:latin typeface="Frutiger 45 Light" charset="0"/>
              </a:rPr>
              <a:t>5</a:t>
            </a:r>
          </a:p>
        </p:txBody>
      </p:sp>
      <p:sp>
        <p:nvSpPr>
          <p:cNvPr id="1113" name="ForestCircle2" hidden="1"/>
          <p:cNvSpPr>
            <a:spLocks noChangeAspect="1" noChangeArrowheads="1"/>
          </p:cNvSpPr>
          <p:nvPr/>
        </p:nvSpPr>
        <p:spPr bwMode="auto">
          <a:xfrm>
            <a:off x="-4386263" y="4845050"/>
            <a:ext cx="65088" cy="65088"/>
          </a:xfrm>
          <a:prstGeom prst="ellipse">
            <a:avLst/>
          </a:prstGeom>
          <a:solidFill>
            <a:srgbClr val="FFFFFF"/>
          </a:solidFill>
          <a:ln w="12700">
            <a:solidFill>
              <a:srgbClr val="00B481"/>
            </a:solidFill>
            <a:round/>
            <a:headEnd/>
            <a:tailEnd/>
          </a:ln>
        </p:spPr>
        <p:txBody>
          <a:bodyPr wrap="none" lIns="0" tIns="0" rIns="0" bIns="0" anchor="ctr"/>
          <a:lstStyle/>
          <a:p>
            <a:pPr eaLnBrk="0" hangingPunct="0"/>
            <a:endParaRPr lang="en-US" sz="1800">
              <a:solidFill>
                <a:schemeClr val="tx1"/>
              </a:solidFill>
              <a:latin typeface="Frutiger 55 Roman" charset="0"/>
            </a:endParaRPr>
          </a:p>
        </p:txBody>
      </p:sp>
      <p:sp>
        <p:nvSpPr>
          <p:cNvPr id="1114" name="GrapeCircle2" hidden="1"/>
          <p:cNvSpPr>
            <a:spLocks noChangeAspect="1" noChangeArrowheads="1"/>
          </p:cNvSpPr>
          <p:nvPr/>
        </p:nvSpPr>
        <p:spPr bwMode="auto">
          <a:xfrm>
            <a:off x="-4386263" y="5202238"/>
            <a:ext cx="65088" cy="65087"/>
          </a:xfrm>
          <a:prstGeom prst="ellipse">
            <a:avLst/>
          </a:prstGeom>
          <a:solidFill>
            <a:srgbClr val="FFFFFF"/>
          </a:solidFill>
          <a:ln w="12700">
            <a:solidFill>
              <a:srgbClr val="4D3380"/>
            </a:solidFill>
            <a:round/>
            <a:headEnd/>
            <a:tailEnd/>
          </a:ln>
        </p:spPr>
        <p:txBody>
          <a:bodyPr lIns="0" tIns="0" rIns="0" bIns="0" anchor="ctr"/>
          <a:lstStyle/>
          <a:p>
            <a:pPr eaLnBrk="0" hangingPunct="0"/>
            <a:endParaRPr lang="en-US" sz="1800">
              <a:solidFill>
                <a:schemeClr val="tx1"/>
              </a:solidFill>
              <a:latin typeface="Frutiger 55 Roman" charset="0"/>
            </a:endParaRPr>
          </a:p>
        </p:txBody>
      </p:sp>
      <p:sp>
        <p:nvSpPr>
          <p:cNvPr id="1115" name="SunflowerCircle2" hidden="1"/>
          <p:cNvSpPr>
            <a:spLocks noChangeAspect="1" noChangeArrowheads="1"/>
          </p:cNvSpPr>
          <p:nvPr/>
        </p:nvSpPr>
        <p:spPr bwMode="auto">
          <a:xfrm>
            <a:off x="-4386263" y="5576888"/>
            <a:ext cx="65088" cy="65087"/>
          </a:xfrm>
          <a:prstGeom prst="ellipse">
            <a:avLst/>
          </a:prstGeom>
          <a:solidFill>
            <a:srgbClr val="FFFFFF"/>
          </a:solidFill>
          <a:ln w="12700">
            <a:solidFill>
              <a:srgbClr val="FFCC11"/>
            </a:solidFill>
            <a:round/>
            <a:headEnd/>
            <a:tailEnd/>
          </a:ln>
        </p:spPr>
        <p:txBody>
          <a:bodyPr wrap="none" lIns="0" tIns="0" rIns="0" bIns="0" anchor="ctr"/>
          <a:lstStyle/>
          <a:p>
            <a:pPr eaLnBrk="0" hangingPunct="0"/>
            <a:endParaRPr lang="en-US" sz="1800">
              <a:solidFill>
                <a:schemeClr val="tx1"/>
              </a:solidFill>
              <a:latin typeface="Frutiger 55 Roman" charset="0"/>
            </a:endParaRPr>
          </a:p>
        </p:txBody>
      </p:sp>
      <p:sp>
        <p:nvSpPr>
          <p:cNvPr id="1116" name="TangerineCircle2" hidden="1"/>
          <p:cNvSpPr>
            <a:spLocks noChangeAspect="1" noChangeArrowheads="1"/>
          </p:cNvSpPr>
          <p:nvPr/>
        </p:nvSpPr>
        <p:spPr bwMode="auto">
          <a:xfrm>
            <a:off x="-4386263" y="5921375"/>
            <a:ext cx="63500" cy="65088"/>
          </a:xfrm>
          <a:prstGeom prst="ellipse">
            <a:avLst/>
          </a:prstGeom>
          <a:solidFill>
            <a:srgbClr val="FFFFFF"/>
          </a:solidFill>
          <a:ln w="12700">
            <a:solidFill>
              <a:srgbClr val="FF7C2B"/>
            </a:solidFill>
            <a:round/>
            <a:headEnd/>
            <a:tailEnd/>
          </a:ln>
        </p:spPr>
        <p:txBody>
          <a:bodyPr wrap="none" lIns="0" tIns="0" rIns="0" bIns="0" anchor="ctr"/>
          <a:lstStyle/>
          <a:p>
            <a:pPr eaLnBrk="0" hangingPunct="0"/>
            <a:endParaRPr lang="en-US" sz="1800">
              <a:solidFill>
                <a:schemeClr val="tx1"/>
              </a:solidFill>
              <a:latin typeface="Frutiger 55 Roman" charset="0"/>
            </a:endParaRPr>
          </a:p>
        </p:txBody>
      </p:sp>
      <p:sp>
        <p:nvSpPr>
          <p:cNvPr id="1117" name="OceanCircle2" hidden="1"/>
          <p:cNvSpPr>
            <a:spLocks noChangeAspect="1" noChangeArrowheads="1"/>
          </p:cNvSpPr>
          <p:nvPr/>
        </p:nvSpPr>
        <p:spPr bwMode="gray">
          <a:xfrm>
            <a:off x="-4386263" y="6261100"/>
            <a:ext cx="65088" cy="65088"/>
          </a:xfrm>
          <a:prstGeom prst="ellipse">
            <a:avLst/>
          </a:prstGeom>
          <a:solidFill>
            <a:srgbClr val="FFFFFF"/>
          </a:solidFill>
          <a:ln w="6350">
            <a:solidFill>
              <a:srgbClr val="265DCA"/>
            </a:solidFill>
            <a:round/>
            <a:headEnd/>
            <a:tailEnd/>
          </a:ln>
        </p:spPr>
        <p:txBody>
          <a:bodyPr lIns="0" tIns="0" rIns="0" bIns="0" anchor="ctr"/>
          <a:lstStyle/>
          <a:p>
            <a:pPr eaLnBrk="0" hangingPunct="0"/>
            <a:endParaRPr lang="en-US" sz="1800">
              <a:solidFill>
                <a:schemeClr val="tx1"/>
              </a:solidFill>
              <a:latin typeface="Frutiger 55 Roman" charset="0"/>
            </a:endParaRPr>
          </a:p>
        </p:txBody>
      </p:sp>
      <p:sp>
        <p:nvSpPr>
          <p:cNvPr id="1118" name="SteelCircle1" hidden="1"/>
          <p:cNvSpPr>
            <a:spLocks noChangeArrowheads="1"/>
          </p:cNvSpPr>
          <p:nvPr/>
        </p:nvSpPr>
        <p:spPr bwMode="auto">
          <a:xfrm>
            <a:off x="-4648200" y="6600825"/>
            <a:ext cx="179387" cy="179388"/>
          </a:xfrm>
          <a:prstGeom prst="ellipse">
            <a:avLst/>
          </a:prstGeom>
          <a:solidFill>
            <a:srgbClr val="FFFFFF"/>
          </a:solidFill>
          <a:ln w="12700">
            <a:solidFill>
              <a:srgbClr val="969696"/>
            </a:solidFill>
            <a:round/>
            <a:headEnd/>
            <a:tailEnd/>
          </a:ln>
        </p:spPr>
        <p:txBody>
          <a:bodyPr lIns="0" tIns="0" rIns="0" bIns="0" anchor="ctr"/>
          <a:lstStyle/>
          <a:p>
            <a:pPr algn="ctr" eaLnBrk="0" hangingPunct="0"/>
            <a:r>
              <a:rPr lang="en-US" sz="900">
                <a:solidFill>
                  <a:srgbClr val="000000"/>
                </a:solidFill>
                <a:latin typeface="Frutiger 45 Light" charset="0"/>
              </a:rPr>
              <a:t>6</a:t>
            </a:r>
          </a:p>
        </p:txBody>
      </p:sp>
      <p:sp>
        <p:nvSpPr>
          <p:cNvPr id="1119" name="SteelCircle2" hidden="1"/>
          <p:cNvSpPr>
            <a:spLocks noChangeAspect="1" noChangeArrowheads="1"/>
          </p:cNvSpPr>
          <p:nvPr/>
        </p:nvSpPr>
        <p:spPr bwMode="auto">
          <a:xfrm>
            <a:off x="-4386263" y="6657975"/>
            <a:ext cx="65088" cy="65088"/>
          </a:xfrm>
          <a:prstGeom prst="ellipse">
            <a:avLst/>
          </a:prstGeom>
          <a:solidFill>
            <a:srgbClr val="FFFFFF"/>
          </a:solidFill>
          <a:ln w="12700">
            <a:solidFill>
              <a:srgbClr val="969696"/>
            </a:solidFill>
            <a:round/>
            <a:headEnd/>
            <a:tailEnd/>
          </a:ln>
        </p:spPr>
        <p:txBody>
          <a:bodyPr lIns="0" tIns="0" rIns="0" bIns="0" anchor="ctr"/>
          <a:lstStyle/>
          <a:p>
            <a:pPr eaLnBrk="0" hangingPunct="0"/>
            <a:endParaRPr lang="en-US" sz="1800">
              <a:solidFill>
                <a:schemeClr val="tx1"/>
              </a:solidFill>
              <a:latin typeface="Frutiger 55 Roman" charset="0"/>
            </a:endParaRPr>
          </a:p>
        </p:txBody>
      </p:sp>
      <p:sp>
        <p:nvSpPr>
          <p:cNvPr id="1120" name="ForestSquare1" hidden="1"/>
          <p:cNvSpPr>
            <a:spLocks noChangeArrowheads="1"/>
          </p:cNvSpPr>
          <p:nvPr/>
        </p:nvSpPr>
        <p:spPr bwMode="auto">
          <a:xfrm>
            <a:off x="-3657600" y="4787900"/>
            <a:ext cx="179387" cy="179388"/>
          </a:xfrm>
          <a:prstGeom prst="rect">
            <a:avLst/>
          </a:prstGeom>
          <a:solidFill>
            <a:srgbClr val="FFFFFF"/>
          </a:solidFill>
          <a:ln w="12700">
            <a:solidFill>
              <a:srgbClr val="00B481"/>
            </a:solidFill>
            <a:miter lim="800000"/>
            <a:headEnd/>
            <a:tailEnd/>
          </a:ln>
        </p:spPr>
        <p:txBody>
          <a:bodyPr wrap="none" lIns="0" tIns="0" rIns="0" bIns="0" anchor="ctr"/>
          <a:lstStyle/>
          <a:p>
            <a:pPr algn="ctr" eaLnBrk="0" hangingPunct="0"/>
            <a:r>
              <a:rPr lang="en-US" sz="900">
                <a:solidFill>
                  <a:srgbClr val="000000"/>
                </a:solidFill>
                <a:latin typeface="Frutiger 45 Light" charset="0"/>
              </a:rPr>
              <a:t>1</a:t>
            </a:r>
          </a:p>
        </p:txBody>
      </p:sp>
      <p:sp>
        <p:nvSpPr>
          <p:cNvPr id="1121" name="GrapeSquare1" hidden="1"/>
          <p:cNvSpPr>
            <a:spLocks noChangeArrowheads="1"/>
          </p:cNvSpPr>
          <p:nvPr/>
        </p:nvSpPr>
        <p:spPr bwMode="auto">
          <a:xfrm>
            <a:off x="-3657600" y="5146675"/>
            <a:ext cx="179387" cy="179388"/>
          </a:xfrm>
          <a:prstGeom prst="rect">
            <a:avLst/>
          </a:prstGeom>
          <a:solidFill>
            <a:srgbClr val="FFFFFF"/>
          </a:solidFill>
          <a:ln w="12700">
            <a:solidFill>
              <a:srgbClr val="4D3380"/>
            </a:solidFill>
            <a:miter lim="800000"/>
            <a:headEnd/>
            <a:tailEnd/>
          </a:ln>
        </p:spPr>
        <p:txBody>
          <a:bodyPr lIns="0" tIns="0" rIns="0" bIns="0" anchor="ctr"/>
          <a:lstStyle/>
          <a:p>
            <a:pPr algn="ctr" eaLnBrk="0" hangingPunct="0"/>
            <a:r>
              <a:rPr lang="en-US" sz="900">
                <a:solidFill>
                  <a:srgbClr val="000000"/>
                </a:solidFill>
                <a:latin typeface="Frutiger 45 Light" charset="0"/>
              </a:rPr>
              <a:t>2</a:t>
            </a:r>
          </a:p>
        </p:txBody>
      </p:sp>
      <p:sp>
        <p:nvSpPr>
          <p:cNvPr id="1122" name="SunflowerSquare1" hidden="1"/>
          <p:cNvSpPr>
            <a:spLocks noChangeArrowheads="1"/>
          </p:cNvSpPr>
          <p:nvPr/>
        </p:nvSpPr>
        <p:spPr bwMode="auto">
          <a:xfrm>
            <a:off x="-3657600" y="5521325"/>
            <a:ext cx="179387" cy="179388"/>
          </a:xfrm>
          <a:prstGeom prst="rect">
            <a:avLst/>
          </a:prstGeom>
          <a:solidFill>
            <a:srgbClr val="FFFFFF"/>
          </a:solidFill>
          <a:ln w="12700">
            <a:solidFill>
              <a:srgbClr val="FFCC11"/>
            </a:solidFill>
            <a:miter lim="800000"/>
            <a:headEnd/>
            <a:tailEnd/>
          </a:ln>
        </p:spPr>
        <p:txBody>
          <a:bodyPr wrap="none" lIns="0" tIns="0" rIns="0" bIns="0" anchor="ctr"/>
          <a:lstStyle/>
          <a:p>
            <a:pPr algn="ctr" eaLnBrk="0" hangingPunct="0"/>
            <a:r>
              <a:rPr lang="en-US" sz="900">
                <a:solidFill>
                  <a:srgbClr val="000000"/>
                </a:solidFill>
                <a:latin typeface="Frutiger 45 Light" charset="0"/>
              </a:rPr>
              <a:t>3</a:t>
            </a:r>
          </a:p>
        </p:txBody>
      </p:sp>
      <p:sp>
        <p:nvSpPr>
          <p:cNvPr id="1123" name="TangerineSquare1" hidden="1"/>
          <p:cNvSpPr>
            <a:spLocks noChangeArrowheads="1"/>
          </p:cNvSpPr>
          <p:nvPr/>
        </p:nvSpPr>
        <p:spPr bwMode="auto">
          <a:xfrm>
            <a:off x="-3657600" y="5865813"/>
            <a:ext cx="179387" cy="179387"/>
          </a:xfrm>
          <a:prstGeom prst="rect">
            <a:avLst/>
          </a:prstGeom>
          <a:solidFill>
            <a:srgbClr val="FFFFFF"/>
          </a:solidFill>
          <a:ln w="12700">
            <a:solidFill>
              <a:srgbClr val="FF7C2B"/>
            </a:solidFill>
            <a:miter lim="800000"/>
            <a:headEnd/>
            <a:tailEnd/>
          </a:ln>
        </p:spPr>
        <p:txBody>
          <a:bodyPr wrap="none" lIns="0" tIns="0" rIns="0" bIns="0" anchor="ctr"/>
          <a:lstStyle/>
          <a:p>
            <a:pPr algn="ctr" eaLnBrk="0" hangingPunct="0"/>
            <a:r>
              <a:rPr lang="en-US" sz="900">
                <a:solidFill>
                  <a:srgbClr val="000000"/>
                </a:solidFill>
                <a:latin typeface="Frutiger 45 Light" charset="0"/>
              </a:rPr>
              <a:t>4</a:t>
            </a:r>
          </a:p>
        </p:txBody>
      </p:sp>
      <p:sp>
        <p:nvSpPr>
          <p:cNvPr id="1124" name="OceanSquare1" hidden="1"/>
          <p:cNvSpPr>
            <a:spLocks noChangeArrowheads="1"/>
          </p:cNvSpPr>
          <p:nvPr/>
        </p:nvSpPr>
        <p:spPr bwMode="gray">
          <a:xfrm>
            <a:off x="-3657600" y="6203950"/>
            <a:ext cx="179387" cy="179388"/>
          </a:xfrm>
          <a:prstGeom prst="rect">
            <a:avLst/>
          </a:prstGeom>
          <a:solidFill>
            <a:srgbClr val="FFFFFF"/>
          </a:solidFill>
          <a:ln w="6350">
            <a:solidFill>
              <a:srgbClr val="265DCA"/>
            </a:solidFill>
            <a:miter lim="800000"/>
            <a:headEnd/>
            <a:tailEnd/>
          </a:ln>
        </p:spPr>
        <p:txBody>
          <a:bodyPr lIns="0" tIns="0" rIns="0" bIns="0" anchor="ctr"/>
          <a:lstStyle/>
          <a:p>
            <a:pPr algn="ctr" eaLnBrk="0" hangingPunct="0"/>
            <a:r>
              <a:rPr lang="en-US" sz="900">
                <a:solidFill>
                  <a:srgbClr val="000000"/>
                </a:solidFill>
                <a:latin typeface="Frutiger 45 Light" charset="0"/>
              </a:rPr>
              <a:t>5</a:t>
            </a:r>
          </a:p>
        </p:txBody>
      </p:sp>
      <p:sp>
        <p:nvSpPr>
          <p:cNvPr id="1125" name="ForestSquare2" hidden="1"/>
          <p:cNvSpPr>
            <a:spLocks noChangeAspect="1" noChangeArrowheads="1"/>
          </p:cNvSpPr>
          <p:nvPr/>
        </p:nvSpPr>
        <p:spPr bwMode="auto">
          <a:xfrm>
            <a:off x="-3352800" y="4845050"/>
            <a:ext cx="65087" cy="65088"/>
          </a:xfrm>
          <a:prstGeom prst="rect">
            <a:avLst/>
          </a:prstGeom>
          <a:solidFill>
            <a:srgbClr val="FFFFFF"/>
          </a:solidFill>
          <a:ln w="12700">
            <a:solidFill>
              <a:srgbClr val="00B481"/>
            </a:solidFill>
            <a:miter lim="800000"/>
            <a:headEnd/>
            <a:tailEnd/>
          </a:ln>
        </p:spPr>
        <p:txBody>
          <a:bodyPr wrap="none" lIns="0" tIns="0" rIns="0" bIns="0" anchor="ctr"/>
          <a:lstStyle/>
          <a:p>
            <a:pPr eaLnBrk="0" hangingPunct="0"/>
            <a:endParaRPr lang="en-US" sz="1800">
              <a:solidFill>
                <a:schemeClr val="tx1"/>
              </a:solidFill>
              <a:latin typeface="Frutiger 55 Roman" charset="0"/>
            </a:endParaRPr>
          </a:p>
        </p:txBody>
      </p:sp>
      <p:sp>
        <p:nvSpPr>
          <p:cNvPr id="1126" name="GrapeSquare2" hidden="1"/>
          <p:cNvSpPr>
            <a:spLocks noChangeAspect="1" noChangeArrowheads="1"/>
          </p:cNvSpPr>
          <p:nvPr/>
        </p:nvSpPr>
        <p:spPr bwMode="auto">
          <a:xfrm>
            <a:off x="-3352800" y="5202238"/>
            <a:ext cx="65087" cy="65087"/>
          </a:xfrm>
          <a:prstGeom prst="rect">
            <a:avLst/>
          </a:prstGeom>
          <a:solidFill>
            <a:srgbClr val="FFFFFF"/>
          </a:solidFill>
          <a:ln w="12700">
            <a:solidFill>
              <a:srgbClr val="4D3380"/>
            </a:solidFill>
            <a:miter lim="800000"/>
            <a:headEnd/>
            <a:tailEnd/>
          </a:ln>
        </p:spPr>
        <p:txBody>
          <a:bodyPr lIns="0" tIns="0" rIns="0" bIns="0" anchor="ctr"/>
          <a:lstStyle/>
          <a:p>
            <a:pPr eaLnBrk="0" hangingPunct="0"/>
            <a:endParaRPr lang="en-US" sz="1800">
              <a:solidFill>
                <a:schemeClr val="tx1"/>
              </a:solidFill>
              <a:latin typeface="Frutiger 55 Roman" charset="0"/>
            </a:endParaRPr>
          </a:p>
        </p:txBody>
      </p:sp>
      <p:sp>
        <p:nvSpPr>
          <p:cNvPr id="1127" name="SunflowerSquare2" hidden="1"/>
          <p:cNvSpPr>
            <a:spLocks noChangeAspect="1" noChangeArrowheads="1"/>
          </p:cNvSpPr>
          <p:nvPr/>
        </p:nvSpPr>
        <p:spPr bwMode="auto">
          <a:xfrm>
            <a:off x="-3352800" y="5576888"/>
            <a:ext cx="65087" cy="65087"/>
          </a:xfrm>
          <a:prstGeom prst="rect">
            <a:avLst/>
          </a:prstGeom>
          <a:solidFill>
            <a:srgbClr val="FFFFFF"/>
          </a:solidFill>
          <a:ln w="12700">
            <a:solidFill>
              <a:srgbClr val="FFCC11"/>
            </a:solidFill>
            <a:miter lim="800000"/>
            <a:headEnd/>
            <a:tailEnd/>
          </a:ln>
        </p:spPr>
        <p:txBody>
          <a:bodyPr wrap="none" lIns="0" tIns="0" rIns="0" bIns="0" anchor="ctr"/>
          <a:lstStyle/>
          <a:p>
            <a:pPr eaLnBrk="0" hangingPunct="0"/>
            <a:endParaRPr lang="en-US" sz="1800">
              <a:solidFill>
                <a:schemeClr val="tx1"/>
              </a:solidFill>
              <a:latin typeface="Frutiger 55 Roman" charset="0"/>
            </a:endParaRPr>
          </a:p>
        </p:txBody>
      </p:sp>
      <p:sp>
        <p:nvSpPr>
          <p:cNvPr id="1128" name="TangerineSquare2" hidden="1"/>
          <p:cNvSpPr>
            <a:spLocks noChangeAspect="1" noChangeArrowheads="1"/>
          </p:cNvSpPr>
          <p:nvPr/>
        </p:nvSpPr>
        <p:spPr bwMode="auto">
          <a:xfrm>
            <a:off x="-3352800" y="5921375"/>
            <a:ext cx="63500" cy="65088"/>
          </a:xfrm>
          <a:prstGeom prst="rect">
            <a:avLst/>
          </a:prstGeom>
          <a:solidFill>
            <a:srgbClr val="FFFFFF"/>
          </a:solidFill>
          <a:ln w="12700">
            <a:solidFill>
              <a:srgbClr val="FF7C2B"/>
            </a:solidFill>
            <a:miter lim="800000"/>
            <a:headEnd/>
            <a:tailEnd/>
          </a:ln>
        </p:spPr>
        <p:txBody>
          <a:bodyPr wrap="none" lIns="0" tIns="0" rIns="0" bIns="0" anchor="ctr"/>
          <a:lstStyle/>
          <a:p>
            <a:pPr eaLnBrk="0" hangingPunct="0"/>
            <a:endParaRPr lang="en-US" sz="1800">
              <a:solidFill>
                <a:schemeClr val="tx1"/>
              </a:solidFill>
              <a:latin typeface="Frutiger 55 Roman" charset="0"/>
            </a:endParaRPr>
          </a:p>
        </p:txBody>
      </p:sp>
      <p:sp>
        <p:nvSpPr>
          <p:cNvPr id="1129" name="OceanSquare2" hidden="1"/>
          <p:cNvSpPr>
            <a:spLocks noChangeAspect="1" noChangeArrowheads="1"/>
          </p:cNvSpPr>
          <p:nvPr/>
        </p:nvSpPr>
        <p:spPr bwMode="gray">
          <a:xfrm>
            <a:off x="-3352800" y="6261100"/>
            <a:ext cx="65087" cy="65088"/>
          </a:xfrm>
          <a:prstGeom prst="rect">
            <a:avLst/>
          </a:prstGeom>
          <a:solidFill>
            <a:srgbClr val="FFFFFF"/>
          </a:solidFill>
          <a:ln w="6350">
            <a:solidFill>
              <a:srgbClr val="265DCA"/>
            </a:solidFill>
            <a:miter lim="800000"/>
            <a:headEnd/>
            <a:tailEnd/>
          </a:ln>
        </p:spPr>
        <p:txBody>
          <a:bodyPr lIns="0" tIns="0" rIns="0" bIns="0" anchor="ctr"/>
          <a:lstStyle/>
          <a:p>
            <a:pPr eaLnBrk="0" hangingPunct="0"/>
            <a:endParaRPr lang="en-US" sz="1800">
              <a:solidFill>
                <a:schemeClr val="tx1"/>
              </a:solidFill>
              <a:latin typeface="Frutiger 55 Roman" charset="0"/>
            </a:endParaRPr>
          </a:p>
        </p:txBody>
      </p:sp>
      <p:sp>
        <p:nvSpPr>
          <p:cNvPr id="1130" name="SteelSquare1" hidden="1"/>
          <p:cNvSpPr>
            <a:spLocks noChangeArrowheads="1"/>
          </p:cNvSpPr>
          <p:nvPr/>
        </p:nvSpPr>
        <p:spPr bwMode="auto">
          <a:xfrm>
            <a:off x="-3657600" y="6602413"/>
            <a:ext cx="179387" cy="179387"/>
          </a:xfrm>
          <a:prstGeom prst="rect">
            <a:avLst/>
          </a:prstGeom>
          <a:solidFill>
            <a:srgbClr val="FFFFFF"/>
          </a:solidFill>
          <a:ln w="12700">
            <a:solidFill>
              <a:srgbClr val="969696"/>
            </a:solidFill>
            <a:miter lim="800000"/>
            <a:headEnd/>
            <a:tailEnd/>
          </a:ln>
        </p:spPr>
        <p:txBody>
          <a:bodyPr lIns="0" tIns="0" rIns="0" bIns="0" anchor="ctr"/>
          <a:lstStyle/>
          <a:p>
            <a:pPr algn="ctr" eaLnBrk="0" hangingPunct="0"/>
            <a:r>
              <a:rPr lang="en-US" sz="900">
                <a:solidFill>
                  <a:srgbClr val="000000"/>
                </a:solidFill>
                <a:latin typeface="Frutiger 45 Light" charset="0"/>
              </a:rPr>
              <a:t>6</a:t>
            </a:r>
          </a:p>
        </p:txBody>
      </p:sp>
      <p:sp>
        <p:nvSpPr>
          <p:cNvPr id="1131" name="SteelSquare2" hidden="1"/>
          <p:cNvSpPr>
            <a:spLocks noChangeAspect="1" noChangeArrowheads="1"/>
          </p:cNvSpPr>
          <p:nvPr/>
        </p:nvSpPr>
        <p:spPr bwMode="auto">
          <a:xfrm>
            <a:off x="-3352800" y="6657975"/>
            <a:ext cx="65087" cy="65088"/>
          </a:xfrm>
          <a:prstGeom prst="rect">
            <a:avLst/>
          </a:prstGeom>
          <a:solidFill>
            <a:srgbClr val="FFFFFF"/>
          </a:solidFill>
          <a:ln w="12700">
            <a:solidFill>
              <a:srgbClr val="969696"/>
            </a:solidFill>
            <a:miter lim="800000"/>
            <a:headEnd/>
            <a:tailEnd/>
          </a:ln>
        </p:spPr>
        <p:txBody>
          <a:bodyPr lIns="0" tIns="0" rIns="0" bIns="0" anchor="ctr"/>
          <a:lstStyle/>
          <a:p>
            <a:pPr eaLnBrk="0" hangingPunct="0"/>
            <a:endParaRPr lang="en-US" sz="1800">
              <a:solidFill>
                <a:schemeClr val="tx1"/>
              </a:solidFill>
              <a:latin typeface="Frutiger 55 Roman" charset="0"/>
            </a:endParaRPr>
          </a:p>
        </p:txBody>
      </p:sp>
      <p:sp>
        <p:nvSpPr>
          <p:cNvPr id="1132" name="LimeDiamond1" hidden="1"/>
          <p:cNvSpPr>
            <a:spLocks noChangeArrowheads="1"/>
          </p:cNvSpPr>
          <p:nvPr/>
        </p:nvSpPr>
        <p:spPr bwMode="auto">
          <a:xfrm>
            <a:off x="-6477000" y="1981200"/>
            <a:ext cx="1079500" cy="1079500"/>
          </a:xfrm>
          <a:prstGeom prst="diamond">
            <a:avLst/>
          </a:prstGeom>
          <a:solidFill>
            <a:srgbClr val="DBFEBC"/>
          </a:solidFill>
          <a:ln w="12700">
            <a:solidFill>
              <a:srgbClr val="00B481"/>
            </a:solidFill>
            <a:miter lim="800000"/>
            <a:headEnd/>
            <a:tailEnd/>
          </a:ln>
        </p:spPr>
        <p:txBody>
          <a:bodyPr wrap="none" lIns="0" tIns="0" rIns="0" bIns="0" anchor="ctr"/>
          <a:lstStyle/>
          <a:p>
            <a:pPr algn="ctr" eaLnBrk="0" hangingPunct="0"/>
            <a:r>
              <a:rPr lang="en-US" sz="4800">
                <a:solidFill>
                  <a:srgbClr val="000000"/>
                </a:solidFill>
                <a:latin typeface="Frutiger 45 Light" charset="0"/>
              </a:rPr>
              <a:t>1</a:t>
            </a:r>
          </a:p>
        </p:txBody>
      </p:sp>
      <p:sp>
        <p:nvSpPr>
          <p:cNvPr id="1133" name="LavenderDiamond1" hidden="1"/>
          <p:cNvSpPr>
            <a:spLocks noChangeArrowheads="1"/>
          </p:cNvSpPr>
          <p:nvPr/>
        </p:nvSpPr>
        <p:spPr bwMode="auto">
          <a:xfrm>
            <a:off x="-6477000" y="2339975"/>
            <a:ext cx="1079500" cy="1079500"/>
          </a:xfrm>
          <a:prstGeom prst="diamond">
            <a:avLst/>
          </a:prstGeom>
          <a:solidFill>
            <a:srgbClr val="D7CDEB"/>
          </a:solidFill>
          <a:ln w="12700">
            <a:solidFill>
              <a:srgbClr val="4D3380"/>
            </a:solidFill>
            <a:miter lim="800000"/>
            <a:headEnd/>
            <a:tailEnd/>
          </a:ln>
        </p:spPr>
        <p:txBody>
          <a:bodyPr lIns="0" tIns="0" rIns="0" bIns="0" anchor="ctr"/>
          <a:lstStyle/>
          <a:p>
            <a:pPr algn="ctr" eaLnBrk="0" hangingPunct="0"/>
            <a:r>
              <a:rPr lang="en-US" sz="4800">
                <a:solidFill>
                  <a:srgbClr val="000000"/>
                </a:solidFill>
                <a:latin typeface="Frutiger 45 Light" charset="0"/>
              </a:rPr>
              <a:t>2</a:t>
            </a:r>
          </a:p>
        </p:txBody>
      </p:sp>
      <p:sp>
        <p:nvSpPr>
          <p:cNvPr id="1134" name="LemonDiamond1" hidden="1"/>
          <p:cNvSpPr>
            <a:spLocks noChangeArrowheads="1"/>
          </p:cNvSpPr>
          <p:nvPr/>
        </p:nvSpPr>
        <p:spPr bwMode="auto">
          <a:xfrm>
            <a:off x="-6477000" y="2714625"/>
            <a:ext cx="1079500" cy="1079500"/>
          </a:xfrm>
          <a:prstGeom prst="diamond">
            <a:avLst/>
          </a:prstGeom>
          <a:solidFill>
            <a:srgbClr val="FFF5AD"/>
          </a:solidFill>
          <a:ln w="12700">
            <a:solidFill>
              <a:srgbClr val="FFCC11"/>
            </a:solidFill>
            <a:miter lim="800000"/>
            <a:headEnd/>
            <a:tailEnd/>
          </a:ln>
        </p:spPr>
        <p:txBody>
          <a:bodyPr wrap="none" lIns="0" tIns="0" rIns="0" bIns="0" anchor="ctr"/>
          <a:lstStyle/>
          <a:p>
            <a:pPr algn="ctr" eaLnBrk="0" hangingPunct="0"/>
            <a:r>
              <a:rPr lang="en-US" sz="4800">
                <a:solidFill>
                  <a:srgbClr val="000000"/>
                </a:solidFill>
                <a:latin typeface="Frutiger 45 Light" charset="0"/>
              </a:rPr>
              <a:t>3</a:t>
            </a:r>
          </a:p>
        </p:txBody>
      </p:sp>
      <p:sp>
        <p:nvSpPr>
          <p:cNvPr id="1135" name="PeachDiamond1" hidden="1"/>
          <p:cNvSpPr>
            <a:spLocks noChangeArrowheads="1"/>
          </p:cNvSpPr>
          <p:nvPr/>
        </p:nvSpPr>
        <p:spPr bwMode="auto">
          <a:xfrm>
            <a:off x="-6477000" y="3059113"/>
            <a:ext cx="1079500" cy="1079500"/>
          </a:xfrm>
          <a:prstGeom prst="diamond">
            <a:avLst/>
          </a:prstGeom>
          <a:solidFill>
            <a:srgbClr val="FFB385"/>
          </a:solidFill>
          <a:ln w="12700">
            <a:solidFill>
              <a:srgbClr val="FF7C2B"/>
            </a:solidFill>
            <a:miter lim="800000"/>
            <a:headEnd/>
            <a:tailEnd/>
          </a:ln>
        </p:spPr>
        <p:txBody>
          <a:bodyPr wrap="none" lIns="0" tIns="0" rIns="0" bIns="0" anchor="ctr"/>
          <a:lstStyle/>
          <a:p>
            <a:pPr algn="ctr" eaLnBrk="0" hangingPunct="0"/>
            <a:r>
              <a:rPr lang="en-US" sz="4800">
                <a:solidFill>
                  <a:srgbClr val="000000"/>
                </a:solidFill>
                <a:latin typeface="Frutiger 45 Light" charset="0"/>
              </a:rPr>
              <a:t>4</a:t>
            </a:r>
          </a:p>
        </p:txBody>
      </p:sp>
      <p:sp>
        <p:nvSpPr>
          <p:cNvPr id="1136" name="IceDiamond1" hidden="1"/>
          <p:cNvSpPr>
            <a:spLocks noChangeArrowheads="1"/>
          </p:cNvSpPr>
          <p:nvPr/>
        </p:nvSpPr>
        <p:spPr bwMode="gray">
          <a:xfrm>
            <a:off x="-6477000" y="3397250"/>
            <a:ext cx="1079500" cy="1079500"/>
          </a:xfrm>
          <a:prstGeom prst="diamond">
            <a:avLst/>
          </a:prstGeom>
          <a:solidFill>
            <a:srgbClr val="DDF2FA"/>
          </a:solidFill>
          <a:ln w="6350">
            <a:solidFill>
              <a:srgbClr val="265DCA"/>
            </a:solidFill>
            <a:miter lim="800000"/>
            <a:headEnd/>
            <a:tailEnd/>
          </a:ln>
        </p:spPr>
        <p:txBody>
          <a:bodyPr lIns="0" tIns="0" rIns="0" bIns="0" anchor="ctr"/>
          <a:lstStyle/>
          <a:p>
            <a:pPr algn="ctr" eaLnBrk="0" hangingPunct="0"/>
            <a:r>
              <a:rPr lang="en-US" sz="4800">
                <a:solidFill>
                  <a:srgbClr val="000000"/>
                </a:solidFill>
                <a:latin typeface="Frutiger 45 Light" charset="0"/>
              </a:rPr>
              <a:t>5</a:t>
            </a:r>
          </a:p>
        </p:txBody>
      </p:sp>
      <p:sp>
        <p:nvSpPr>
          <p:cNvPr id="1137" name="LimeDiamond2" hidden="1"/>
          <p:cNvSpPr>
            <a:spLocks noChangeAspect="1" noChangeArrowheads="1"/>
          </p:cNvSpPr>
          <p:nvPr/>
        </p:nvSpPr>
        <p:spPr bwMode="auto">
          <a:xfrm>
            <a:off x="-5334000" y="2559050"/>
            <a:ext cx="215900" cy="215900"/>
          </a:xfrm>
          <a:prstGeom prst="diamond">
            <a:avLst/>
          </a:prstGeom>
          <a:solidFill>
            <a:srgbClr val="DBFEBC"/>
          </a:solidFill>
          <a:ln w="12700">
            <a:solidFill>
              <a:srgbClr val="00B481"/>
            </a:solidFill>
            <a:miter lim="800000"/>
            <a:headEnd/>
            <a:tailEnd/>
          </a:ln>
        </p:spPr>
        <p:txBody>
          <a:bodyPr wrap="none" lIns="0" tIns="0" rIns="0" bIns="0" anchor="ctr"/>
          <a:lstStyle/>
          <a:p>
            <a:pPr eaLnBrk="0" hangingPunct="0"/>
            <a:endParaRPr lang="en-US" sz="1800">
              <a:solidFill>
                <a:schemeClr val="tx1"/>
              </a:solidFill>
              <a:latin typeface="Frutiger 55 Roman" charset="0"/>
            </a:endParaRPr>
          </a:p>
        </p:txBody>
      </p:sp>
      <p:sp>
        <p:nvSpPr>
          <p:cNvPr id="1138" name="LavenderDiamond2" hidden="1"/>
          <p:cNvSpPr>
            <a:spLocks noChangeAspect="1" noChangeArrowheads="1"/>
          </p:cNvSpPr>
          <p:nvPr/>
        </p:nvSpPr>
        <p:spPr bwMode="auto">
          <a:xfrm>
            <a:off x="-5334000" y="2916238"/>
            <a:ext cx="215900" cy="215900"/>
          </a:xfrm>
          <a:prstGeom prst="diamond">
            <a:avLst/>
          </a:prstGeom>
          <a:solidFill>
            <a:srgbClr val="D7CDEB"/>
          </a:solidFill>
          <a:ln w="12700">
            <a:solidFill>
              <a:srgbClr val="4D3380"/>
            </a:solidFill>
            <a:miter lim="800000"/>
            <a:headEnd/>
            <a:tailEnd/>
          </a:ln>
        </p:spPr>
        <p:txBody>
          <a:bodyPr lIns="0" tIns="0" rIns="0" bIns="0" anchor="ctr"/>
          <a:lstStyle/>
          <a:p>
            <a:pPr eaLnBrk="0" hangingPunct="0"/>
            <a:endParaRPr lang="en-US" sz="1800">
              <a:solidFill>
                <a:schemeClr val="tx1"/>
              </a:solidFill>
              <a:latin typeface="Frutiger 55 Roman" charset="0"/>
            </a:endParaRPr>
          </a:p>
        </p:txBody>
      </p:sp>
      <p:sp>
        <p:nvSpPr>
          <p:cNvPr id="1139" name="LemonDiamond2" hidden="1"/>
          <p:cNvSpPr>
            <a:spLocks noChangeAspect="1" noChangeArrowheads="1"/>
          </p:cNvSpPr>
          <p:nvPr/>
        </p:nvSpPr>
        <p:spPr bwMode="auto">
          <a:xfrm>
            <a:off x="-5334000" y="3290888"/>
            <a:ext cx="215900" cy="215900"/>
          </a:xfrm>
          <a:prstGeom prst="diamond">
            <a:avLst/>
          </a:prstGeom>
          <a:solidFill>
            <a:srgbClr val="FFF5AD"/>
          </a:solidFill>
          <a:ln w="12700">
            <a:solidFill>
              <a:srgbClr val="FFCC11"/>
            </a:solidFill>
            <a:miter lim="800000"/>
            <a:headEnd/>
            <a:tailEnd/>
          </a:ln>
        </p:spPr>
        <p:txBody>
          <a:bodyPr wrap="none" lIns="0" tIns="0" rIns="0" bIns="0" anchor="ctr"/>
          <a:lstStyle/>
          <a:p>
            <a:pPr eaLnBrk="0" hangingPunct="0"/>
            <a:endParaRPr lang="en-US" sz="1800">
              <a:solidFill>
                <a:schemeClr val="tx1"/>
              </a:solidFill>
              <a:latin typeface="Frutiger 55 Roman" charset="0"/>
            </a:endParaRPr>
          </a:p>
        </p:txBody>
      </p:sp>
      <p:sp>
        <p:nvSpPr>
          <p:cNvPr id="1140" name="PeachDiamond2" hidden="1"/>
          <p:cNvSpPr>
            <a:spLocks noChangeAspect="1" noChangeArrowheads="1"/>
          </p:cNvSpPr>
          <p:nvPr/>
        </p:nvSpPr>
        <p:spPr bwMode="auto">
          <a:xfrm>
            <a:off x="-5334000" y="3635375"/>
            <a:ext cx="215900" cy="220663"/>
          </a:xfrm>
          <a:prstGeom prst="diamond">
            <a:avLst/>
          </a:prstGeom>
          <a:solidFill>
            <a:srgbClr val="FFB385"/>
          </a:solidFill>
          <a:ln w="12700">
            <a:solidFill>
              <a:srgbClr val="FF7C2B"/>
            </a:solidFill>
            <a:miter lim="800000"/>
            <a:headEnd/>
            <a:tailEnd/>
          </a:ln>
        </p:spPr>
        <p:txBody>
          <a:bodyPr wrap="none" lIns="0" tIns="0" rIns="0" bIns="0" anchor="ctr"/>
          <a:lstStyle/>
          <a:p>
            <a:pPr eaLnBrk="0" hangingPunct="0"/>
            <a:endParaRPr lang="en-US" sz="1800">
              <a:solidFill>
                <a:schemeClr val="tx1"/>
              </a:solidFill>
              <a:latin typeface="Frutiger 55 Roman" charset="0"/>
            </a:endParaRPr>
          </a:p>
        </p:txBody>
      </p:sp>
      <p:sp>
        <p:nvSpPr>
          <p:cNvPr id="1141" name="IceDiamond2" hidden="1"/>
          <p:cNvSpPr>
            <a:spLocks noChangeAspect="1" noChangeArrowheads="1"/>
          </p:cNvSpPr>
          <p:nvPr/>
        </p:nvSpPr>
        <p:spPr bwMode="gray">
          <a:xfrm>
            <a:off x="-5334000" y="3975100"/>
            <a:ext cx="215900" cy="215900"/>
          </a:xfrm>
          <a:prstGeom prst="diamond">
            <a:avLst/>
          </a:prstGeom>
          <a:solidFill>
            <a:srgbClr val="DDF2FA"/>
          </a:solidFill>
          <a:ln w="6350">
            <a:solidFill>
              <a:srgbClr val="265DCA"/>
            </a:solidFill>
            <a:miter lim="800000"/>
            <a:headEnd/>
            <a:tailEnd/>
          </a:ln>
        </p:spPr>
        <p:txBody>
          <a:bodyPr lIns="0" tIns="0" rIns="0" bIns="0" anchor="ctr"/>
          <a:lstStyle/>
          <a:p>
            <a:pPr eaLnBrk="0" hangingPunct="0"/>
            <a:endParaRPr lang="en-US" sz="1800">
              <a:solidFill>
                <a:schemeClr val="tx1"/>
              </a:solidFill>
              <a:latin typeface="Frutiger 55 Roman" charset="0"/>
            </a:endParaRPr>
          </a:p>
        </p:txBody>
      </p:sp>
      <p:sp>
        <p:nvSpPr>
          <p:cNvPr id="1142" name="ChromeDiamond1" hidden="1"/>
          <p:cNvSpPr>
            <a:spLocks noChangeArrowheads="1"/>
          </p:cNvSpPr>
          <p:nvPr/>
        </p:nvSpPr>
        <p:spPr bwMode="auto">
          <a:xfrm>
            <a:off x="-6477000" y="3795713"/>
            <a:ext cx="1079500" cy="1079500"/>
          </a:xfrm>
          <a:prstGeom prst="diamond">
            <a:avLst/>
          </a:prstGeom>
          <a:solidFill>
            <a:srgbClr val="E6E6E6"/>
          </a:solidFill>
          <a:ln w="12700">
            <a:solidFill>
              <a:srgbClr val="969696"/>
            </a:solidFill>
            <a:miter lim="800000"/>
            <a:headEnd/>
            <a:tailEnd/>
          </a:ln>
        </p:spPr>
        <p:txBody>
          <a:bodyPr lIns="0" tIns="0" rIns="0" bIns="0" anchor="ctr"/>
          <a:lstStyle/>
          <a:p>
            <a:pPr algn="ctr" eaLnBrk="0" hangingPunct="0"/>
            <a:r>
              <a:rPr lang="en-US" sz="4800">
                <a:solidFill>
                  <a:srgbClr val="000000"/>
                </a:solidFill>
                <a:latin typeface="Frutiger 45 Light" charset="0"/>
              </a:rPr>
              <a:t>6</a:t>
            </a:r>
          </a:p>
        </p:txBody>
      </p:sp>
      <p:sp>
        <p:nvSpPr>
          <p:cNvPr id="1143" name="ChromeDiamond2" hidden="1"/>
          <p:cNvSpPr>
            <a:spLocks noChangeAspect="1" noChangeArrowheads="1"/>
          </p:cNvSpPr>
          <p:nvPr/>
        </p:nvSpPr>
        <p:spPr bwMode="auto">
          <a:xfrm>
            <a:off x="-5334000" y="4371975"/>
            <a:ext cx="215900" cy="215900"/>
          </a:xfrm>
          <a:prstGeom prst="diamond">
            <a:avLst/>
          </a:prstGeom>
          <a:solidFill>
            <a:srgbClr val="E6E6E6"/>
          </a:solidFill>
          <a:ln w="12700">
            <a:solidFill>
              <a:srgbClr val="969696"/>
            </a:solidFill>
            <a:miter lim="800000"/>
            <a:headEnd/>
            <a:tailEnd/>
          </a:ln>
        </p:spPr>
        <p:txBody>
          <a:bodyPr lIns="0" tIns="0" rIns="0" bIns="0" anchor="ctr"/>
          <a:lstStyle/>
          <a:p>
            <a:pPr eaLnBrk="0" hangingPunct="0"/>
            <a:endParaRPr lang="en-US" sz="1800">
              <a:solidFill>
                <a:schemeClr val="tx1"/>
              </a:solidFill>
              <a:latin typeface="Frutiger 55 Roman" charset="0"/>
            </a:endParaRPr>
          </a:p>
        </p:txBody>
      </p:sp>
      <p:sp>
        <p:nvSpPr>
          <p:cNvPr id="1144" name="ForestDiamond1" hidden="1"/>
          <p:cNvSpPr>
            <a:spLocks noChangeArrowheads="1"/>
          </p:cNvSpPr>
          <p:nvPr/>
        </p:nvSpPr>
        <p:spPr bwMode="auto">
          <a:xfrm>
            <a:off x="-5105400" y="1752600"/>
            <a:ext cx="1079500" cy="1079500"/>
          </a:xfrm>
          <a:prstGeom prst="diamond">
            <a:avLst/>
          </a:prstGeom>
          <a:solidFill>
            <a:srgbClr val="FFFFFF"/>
          </a:solidFill>
          <a:ln w="12700">
            <a:solidFill>
              <a:srgbClr val="00B481"/>
            </a:solidFill>
            <a:miter lim="800000"/>
            <a:headEnd/>
            <a:tailEnd/>
          </a:ln>
        </p:spPr>
        <p:txBody>
          <a:bodyPr wrap="none" lIns="0" tIns="0" rIns="0" bIns="0" anchor="ctr"/>
          <a:lstStyle/>
          <a:p>
            <a:pPr algn="ctr" eaLnBrk="0" hangingPunct="0"/>
            <a:r>
              <a:rPr lang="en-US" sz="4800">
                <a:solidFill>
                  <a:srgbClr val="000000"/>
                </a:solidFill>
                <a:latin typeface="Frutiger 45 Light" charset="0"/>
              </a:rPr>
              <a:t>1</a:t>
            </a:r>
          </a:p>
        </p:txBody>
      </p:sp>
      <p:sp>
        <p:nvSpPr>
          <p:cNvPr id="1145" name="GrapeDiamond1" hidden="1"/>
          <p:cNvSpPr>
            <a:spLocks noChangeArrowheads="1"/>
          </p:cNvSpPr>
          <p:nvPr/>
        </p:nvSpPr>
        <p:spPr bwMode="auto">
          <a:xfrm>
            <a:off x="-5105400" y="2111375"/>
            <a:ext cx="1079500" cy="1079500"/>
          </a:xfrm>
          <a:prstGeom prst="diamond">
            <a:avLst/>
          </a:prstGeom>
          <a:solidFill>
            <a:srgbClr val="FFFFFF"/>
          </a:solidFill>
          <a:ln w="12700">
            <a:solidFill>
              <a:srgbClr val="4D3380"/>
            </a:solidFill>
            <a:miter lim="800000"/>
            <a:headEnd/>
            <a:tailEnd/>
          </a:ln>
        </p:spPr>
        <p:txBody>
          <a:bodyPr lIns="0" tIns="0" rIns="0" bIns="0" anchor="ctr"/>
          <a:lstStyle/>
          <a:p>
            <a:pPr algn="ctr" eaLnBrk="0" hangingPunct="0"/>
            <a:r>
              <a:rPr lang="en-US" sz="4800">
                <a:solidFill>
                  <a:srgbClr val="000000"/>
                </a:solidFill>
                <a:latin typeface="Frutiger 45 Light" charset="0"/>
              </a:rPr>
              <a:t>2</a:t>
            </a:r>
          </a:p>
        </p:txBody>
      </p:sp>
      <p:sp>
        <p:nvSpPr>
          <p:cNvPr id="1146" name="SunflowerDiamond1" hidden="1"/>
          <p:cNvSpPr>
            <a:spLocks noChangeArrowheads="1"/>
          </p:cNvSpPr>
          <p:nvPr/>
        </p:nvSpPr>
        <p:spPr bwMode="auto">
          <a:xfrm>
            <a:off x="-5105400" y="2486025"/>
            <a:ext cx="1079500" cy="1079500"/>
          </a:xfrm>
          <a:prstGeom prst="diamond">
            <a:avLst/>
          </a:prstGeom>
          <a:solidFill>
            <a:srgbClr val="FFFFFF"/>
          </a:solidFill>
          <a:ln w="12700">
            <a:solidFill>
              <a:srgbClr val="FFCC11"/>
            </a:solidFill>
            <a:miter lim="800000"/>
            <a:headEnd/>
            <a:tailEnd/>
          </a:ln>
        </p:spPr>
        <p:txBody>
          <a:bodyPr wrap="none" lIns="0" tIns="0" rIns="0" bIns="0" anchor="ctr"/>
          <a:lstStyle/>
          <a:p>
            <a:pPr algn="ctr" eaLnBrk="0" hangingPunct="0"/>
            <a:r>
              <a:rPr lang="en-US" sz="4800">
                <a:solidFill>
                  <a:srgbClr val="000000"/>
                </a:solidFill>
                <a:latin typeface="Frutiger 45 Light" charset="0"/>
              </a:rPr>
              <a:t>3</a:t>
            </a:r>
          </a:p>
        </p:txBody>
      </p:sp>
      <p:sp>
        <p:nvSpPr>
          <p:cNvPr id="1147" name="TangerineDiamond1" hidden="1"/>
          <p:cNvSpPr>
            <a:spLocks noChangeArrowheads="1"/>
          </p:cNvSpPr>
          <p:nvPr/>
        </p:nvSpPr>
        <p:spPr bwMode="auto">
          <a:xfrm>
            <a:off x="-5105400" y="2830513"/>
            <a:ext cx="1079500" cy="1079500"/>
          </a:xfrm>
          <a:prstGeom prst="diamond">
            <a:avLst/>
          </a:prstGeom>
          <a:solidFill>
            <a:srgbClr val="FFFFFF"/>
          </a:solidFill>
          <a:ln w="12700">
            <a:solidFill>
              <a:srgbClr val="FF7C2B"/>
            </a:solidFill>
            <a:miter lim="800000"/>
            <a:headEnd/>
            <a:tailEnd/>
          </a:ln>
        </p:spPr>
        <p:txBody>
          <a:bodyPr wrap="none" lIns="0" tIns="0" rIns="0" bIns="0" anchor="ctr"/>
          <a:lstStyle/>
          <a:p>
            <a:pPr algn="ctr" eaLnBrk="0" hangingPunct="0"/>
            <a:r>
              <a:rPr lang="en-US" sz="4800">
                <a:solidFill>
                  <a:srgbClr val="000000"/>
                </a:solidFill>
                <a:latin typeface="Frutiger 45 Light" charset="0"/>
              </a:rPr>
              <a:t>4</a:t>
            </a:r>
          </a:p>
        </p:txBody>
      </p:sp>
      <p:sp>
        <p:nvSpPr>
          <p:cNvPr id="1148" name="OceanDiamond1" hidden="1"/>
          <p:cNvSpPr>
            <a:spLocks noChangeArrowheads="1"/>
          </p:cNvSpPr>
          <p:nvPr/>
        </p:nvSpPr>
        <p:spPr bwMode="gray">
          <a:xfrm>
            <a:off x="-5105400" y="3168650"/>
            <a:ext cx="1079500" cy="1079500"/>
          </a:xfrm>
          <a:prstGeom prst="diamond">
            <a:avLst/>
          </a:prstGeom>
          <a:solidFill>
            <a:srgbClr val="FFFFFF"/>
          </a:solidFill>
          <a:ln w="6350">
            <a:solidFill>
              <a:srgbClr val="265DCA"/>
            </a:solidFill>
            <a:miter lim="800000"/>
            <a:headEnd/>
            <a:tailEnd/>
          </a:ln>
        </p:spPr>
        <p:txBody>
          <a:bodyPr lIns="0" tIns="0" rIns="0" bIns="0" anchor="ctr"/>
          <a:lstStyle/>
          <a:p>
            <a:pPr algn="ctr" eaLnBrk="0" hangingPunct="0"/>
            <a:r>
              <a:rPr lang="en-US" sz="4800">
                <a:solidFill>
                  <a:srgbClr val="000000"/>
                </a:solidFill>
                <a:latin typeface="Frutiger 45 Light" charset="0"/>
              </a:rPr>
              <a:t>5</a:t>
            </a:r>
          </a:p>
        </p:txBody>
      </p:sp>
      <p:sp>
        <p:nvSpPr>
          <p:cNvPr id="1149" name="ForestDiamond2" hidden="1"/>
          <p:cNvSpPr>
            <a:spLocks noChangeAspect="1" noChangeArrowheads="1"/>
          </p:cNvSpPr>
          <p:nvPr/>
        </p:nvSpPr>
        <p:spPr bwMode="auto">
          <a:xfrm>
            <a:off x="-3875088" y="2559050"/>
            <a:ext cx="215900" cy="215900"/>
          </a:xfrm>
          <a:prstGeom prst="diamond">
            <a:avLst/>
          </a:prstGeom>
          <a:solidFill>
            <a:srgbClr val="FFFFFF"/>
          </a:solidFill>
          <a:ln w="12700">
            <a:solidFill>
              <a:srgbClr val="00B481"/>
            </a:solidFill>
            <a:miter lim="800000"/>
            <a:headEnd/>
            <a:tailEnd/>
          </a:ln>
        </p:spPr>
        <p:txBody>
          <a:bodyPr wrap="none" lIns="0" tIns="0" rIns="0" bIns="0" anchor="ctr"/>
          <a:lstStyle/>
          <a:p>
            <a:pPr eaLnBrk="0" hangingPunct="0"/>
            <a:endParaRPr lang="en-US" sz="1800">
              <a:solidFill>
                <a:schemeClr val="tx1"/>
              </a:solidFill>
              <a:latin typeface="Frutiger 55 Roman" charset="0"/>
            </a:endParaRPr>
          </a:p>
        </p:txBody>
      </p:sp>
      <p:sp>
        <p:nvSpPr>
          <p:cNvPr id="1150" name="GrapeDiamond2" hidden="1"/>
          <p:cNvSpPr>
            <a:spLocks noChangeAspect="1" noChangeArrowheads="1"/>
          </p:cNvSpPr>
          <p:nvPr/>
        </p:nvSpPr>
        <p:spPr bwMode="auto">
          <a:xfrm>
            <a:off x="-3875088" y="2916238"/>
            <a:ext cx="215900" cy="215900"/>
          </a:xfrm>
          <a:prstGeom prst="diamond">
            <a:avLst/>
          </a:prstGeom>
          <a:solidFill>
            <a:srgbClr val="FFFFFF"/>
          </a:solidFill>
          <a:ln w="12700">
            <a:solidFill>
              <a:srgbClr val="4D3380"/>
            </a:solidFill>
            <a:miter lim="800000"/>
            <a:headEnd/>
            <a:tailEnd/>
          </a:ln>
        </p:spPr>
        <p:txBody>
          <a:bodyPr lIns="0" tIns="0" rIns="0" bIns="0" anchor="ctr"/>
          <a:lstStyle/>
          <a:p>
            <a:pPr eaLnBrk="0" hangingPunct="0"/>
            <a:endParaRPr lang="en-US" sz="1800">
              <a:solidFill>
                <a:schemeClr val="tx1"/>
              </a:solidFill>
              <a:latin typeface="Frutiger 55 Roman" charset="0"/>
            </a:endParaRPr>
          </a:p>
        </p:txBody>
      </p:sp>
      <p:sp>
        <p:nvSpPr>
          <p:cNvPr id="1151" name="SunflowerDiamond2" hidden="1"/>
          <p:cNvSpPr>
            <a:spLocks noChangeAspect="1" noChangeArrowheads="1"/>
          </p:cNvSpPr>
          <p:nvPr/>
        </p:nvSpPr>
        <p:spPr bwMode="auto">
          <a:xfrm>
            <a:off x="-3875088" y="3290888"/>
            <a:ext cx="215900" cy="215900"/>
          </a:xfrm>
          <a:prstGeom prst="diamond">
            <a:avLst/>
          </a:prstGeom>
          <a:solidFill>
            <a:srgbClr val="FFFFFF"/>
          </a:solidFill>
          <a:ln w="12700">
            <a:solidFill>
              <a:srgbClr val="FFCC11"/>
            </a:solidFill>
            <a:miter lim="800000"/>
            <a:headEnd/>
            <a:tailEnd/>
          </a:ln>
        </p:spPr>
        <p:txBody>
          <a:bodyPr wrap="none" lIns="0" tIns="0" rIns="0" bIns="0" anchor="ctr"/>
          <a:lstStyle/>
          <a:p>
            <a:pPr eaLnBrk="0" hangingPunct="0"/>
            <a:endParaRPr lang="en-US" sz="1800">
              <a:solidFill>
                <a:schemeClr val="tx1"/>
              </a:solidFill>
              <a:latin typeface="Frutiger 55 Roman" charset="0"/>
            </a:endParaRPr>
          </a:p>
        </p:txBody>
      </p:sp>
      <p:sp>
        <p:nvSpPr>
          <p:cNvPr id="1152" name="TangerineDiamond2" hidden="1"/>
          <p:cNvSpPr>
            <a:spLocks noChangeAspect="1" noChangeArrowheads="1"/>
          </p:cNvSpPr>
          <p:nvPr/>
        </p:nvSpPr>
        <p:spPr bwMode="auto">
          <a:xfrm>
            <a:off x="-3875088" y="3635375"/>
            <a:ext cx="215900" cy="220663"/>
          </a:xfrm>
          <a:prstGeom prst="diamond">
            <a:avLst/>
          </a:prstGeom>
          <a:solidFill>
            <a:srgbClr val="FFFFFF"/>
          </a:solidFill>
          <a:ln w="12700">
            <a:solidFill>
              <a:srgbClr val="FF7C2B"/>
            </a:solidFill>
            <a:miter lim="800000"/>
            <a:headEnd/>
            <a:tailEnd/>
          </a:ln>
        </p:spPr>
        <p:txBody>
          <a:bodyPr wrap="none" lIns="0" tIns="0" rIns="0" bIns="0" anchor="ctr"/>
          <a:lstStyle/>
          <a:p>
            <a:pPr eaLnBrk="0" hangingPunct="0"/>
            <a:endParaRPr lang="en-US" sz="1800">
              <a:solidFill>
                <a:schemeClr val="tx1"/>
              </a:solidFill>
              <a:latin typeface="Frutiger 55 Roman" charset="0"/>
            </a:endParaRPr>
          </a:p>
        </p:txBody>
      </p:sp>
      <p:sp>
        <p:nvSpPr>
          <p:cNvPr id="1153" name="OceanDiamond2" hidden="1"/>
          <p:cNvSpPr>
            <a:spLocks noChangeAspect="1" noChangeArrowheads="1"/>
          </p:cNvSpPr>
          <p:nvPr/>
        </p:nvSpPr>
        <p:spPr bwMode="gray">
          <a:xfrm>
            <a:off x="-3875088" y="3975100"/>
            <a:ext cx="215900" cy="215900"/>
          </a:xfrm>
          <a:prstGeom prst="diamond">
            <a:avLst/>
          </a:prstGeom>
          <a:solidFill>
            <a:srgbClr val="FFFFFF"/>
          </a:solidFill>
          <a:ln w="6350">
            <a:solidFill>
              <a:srgbClr val="265DCA"/>
            </a:solidFill>
            <a:miter lim="800000"/>
            <a:headEnd/>
            <a:tailEnd/>
          </a:ln>
        </p:spPr>
        <p:txBody>
          <a:bodyPr lIns="0" tIns="0" rIns="0" bIns="0" anchor="ctr"/>
          <a:lstStyle/>
          <a:p>
            <a:pPr eaLnBrk="0" hangingPunct="0"/>
            <a:endParaRPr lang="en-US" sz="1800">
              <a:solidFill>
                <a:schemeClr val="tx1"/>
              </a:solidFill>
              <a:latin typeface="Frutiger 55 Roman" charset="0"/>
            </a:endParaRPr>
          </a:p>
        </p:txBody>
      </p:sp>
      <p:sp>
        <p:nvSpPr>
          <p:cNvPr id="1154" name="SteelDiamond1" hidden="1"/>
          <p:cNvSpPr>
            <a:spLocks noChangeArrowheads="1"/>
          </p:cNvSpPr>
          <p:nvPr/>
        </p:nvSpPr>
        <p:spPr bwMode="auto">
          <a:xfrm>
            <a:off x="-5105400" y="3567113"/>
            <a:ext cx="1079500" cy="1079500"/>
          </a:xfrm>
          <a:prstGeom prst="diamond">
            <a:avLst/>
          </a:prstGeom>
          <a:solidFill>
            <a:srgbClr val="FFFFFF"/>
          </a:solidFill>
          <a:ln w="12700">
            <a:solidFill>
              <a:srgbClr val="969696"/>
            </a:solidFill>
            <a:miter lim="800000"/>
            <a:headEnd/>
            <a:tailEnd/>
          </a:ln>
        </p:spPr>
        <p:txBody>
          <a:bodyPr lIns="0" tIns="0" rIns="0" bIns="0" anchor="ctr"/>
          <a:lstStyle/>
          <a:p>
            <a:pPr algn="ctr" eaLnBrk="0" hangingPunct="0"/>
            <a:r>
              <a:rPr lang="en-US" sz="4800">
                <a:solidFill>
                  <a:srgbClr val="000000"/>
                </a:solidFill>
                <a:latin typeface="Frutiger 45 Light" charset="0"/>
              </a:rPr>
              <a:t>6</a:t>
            </a:r>
          </a:p>
        </p:txBody>
      </p:sp>
      <p:sp>
        <p:nvSpPr>
          <p:cNvPr id="1155" name="SteelDiamond2" hidden="1"/>
          <p:cNvSpPr>
            <a:spLocks noChangeAspect="1" noChangeArrowheads="1"/>
          </p:cNvSpPr>
          <p:nvPr/>
        </p:nvSpPr>
        <p:spPr bwMode="auto">
          <a:xfrm>
            <a:off x="-3875088" y="4371975"/>
            <a:ext cx="215900" cy="215900"/>
          </a:xfrm>
          <a:prstGeom prst="diamond">
            <a:avLst/>
          </a:prstGeom>
          <a:solidFill>
            <a:srgbClr val="FFFFFF"/>
          </a:solidFill>
          <a:ln w="12700">
            <a:solidFill>
              <a:srgbClr val="969696"/>
            </a:solidFill>
            <a:miter lim="800000"/>
            <a:headEnd/>
            <a:tailEnd/>
          </a:ln>
        </p:spPr>
        <p:txBody>
          <a:bodyPr lIns="0" tIns="0" rIns="0" bIns="0" anchor="ctr"/>
          <a:lstStyle/>
          <a:p>
            <a:pPr eaLnBrk="0" hangingPunct="0"/>
            <a:endParaRPr lang="en-US" sz="1800">
              <a:solidFill>
                <a:schemeClr val="tx1"/>
              </a:solidFill>
              <a:latin typeface="Frutiger 55 Roman" charset="0"/>
            </a:endParaRPr>
          </a:p>
        </p:txBody>
      </p:sp>
      <p:sp>
        <p:nvSpPr>
          <p:cNvPr id="3" name="Unit" hidden="1"/>
          <p:cNvSpPr txBox="1">
            <a:spLocks noChangeArrowheads="1"/>
          </p:cNvSpPr>
          <p:nvPr/>
        </p:nvSpPr>
        <p:spPr bwMode="auto">
          <a:xfrm>
            <a:off x="0" y="0"/>
            <a:ext cx="127000" cy="3148013"/>
          </a:xfrm>
          <a:prstGeom prst="rect">
            <a:avLst/>
          </a:prstGeom>
          <a:noFill/>
          <a:ln>
            <a:noFill/>
          </a:ln>
          <a:extLst/>
        </p:spPr>
        <p:txBody>
          <a:bodyPr lIns="63500" tIns="63500" rIns="63500" bIns="63500">
            <a:spAutoFit/>
          </a:bodyPr>
          <a:lstStyle>
            <a:lvl1pPr eaLnBrk="0" hangingPunct="0">
              <a:defRPr sz="1500" b="1">
                <a:solidFill>
                  <a:schemeClr val="bg1"/>
                </a:solidFill>
                <a:latin typeface="Arial" charset="0"/>
                <a:ea typeface="ＭＳ Ｐゴシック" charset="0"/>
                <a:cs typeface="ＭＳ Ｐゴシック" charset="0"/>
              </a:defRPr>
            </a:lvl1pPr>
            <a:lvl2pPr marL="742950" indent="-285750" eaLnBrk="0" hangingPunct="0">
              <a:defRPr sz="1500" b="1">
                <a:solidFill>
                  <a:schemeClr val="bg1"/>
                </a:solidFill>
                <a:latin typeface="Arial" charset="0"/>
                <a:ea typeface="ＭＳ Ｐゴシック" charset="0"/>
              </a:defRPr>
            </a:lvl2pPr>
            <a:lvl3pPr marL="1143000" indent="-228600" eaLnBrk="0" hangingPunct="0">
              <a:defRPr sz="1500" b="1">
                <a:solidFill>
                  <a:schemeClr val="bg1"/>
                </a:solidFill>
                <a:latin typeface="Arial" charset="0"/>
                <a:ea typeface="ＭＳ Ｐゴシック" charset="0"/>
              </a:defRPr>
            </a:lvl3pPr>
            <a:lvl4pPr marL="1600200" indent="-228600" eaLnBrk="0" hangingPunct="0">
              <a:defRPr sz="1500" b="1">
                <a:solidFill>
                  <a:schemeClr val="bg1"/>
                </a:solidFill>
                <a:latin typeface="Arial" charset="0"/>
                <a:ea typeface="ＭＳ Ｐゴシック" charset="0"/>
              </a:defRPr>
            </a:lvl4pPr>
            <a:lvl5pPr marL="2057400" indent="-228600" eaLnBrk="0" hangingPunct="0">
              <a:defRPr sz="1500" b="1">
                <a:solidFill>
                  <a:schemeClr val="bg1"/>
                </a:solidFill>
                <a:latin typeface="Arial" charset="0"/>
                <a:ea typeface="ＭＳ Ｐゴシック" charset="0"/>
              </a:defRPr>
            </a:lvl5pPr>
            <a:lvl6pPr marL="2514600" indent="-228600" eaLnBrk="0" fontAlgn="base" hangingPunct="0">
              <a:spcBef>
                <a:spcPct val="50000"/>
              </a:spcBef>
              <a:spcAft>
                <a:spcPct val="0"/>
              </a:spcAft>
              <a:defRPr sz="1500" b="1">
                <a:solidFill>
                  <a:schemeClr val="bg1"/>
                </a:solidFill>
                <a:latin typeface="Arial" charset="0"/>
                <a:ea typeface="ＭＳ Ｐゴシック" charset="0"/>
              </a:defRPr>
            </a:lvl6pPr>
            <a:lvl7pPr marL="2971800" indent="-228600" eaLnBrk="0" fontAlgn="base" hangingPunct="0">
              <a:spcBef>
                <a:spcPct val="50000"/>
              </a:spcBef>
              <a:spcAft>
                <a:spcPct val="0"/>
              </a:spcAft>
              <a:defRPr sz="1500" b="1">
                <a:solidFill>
                  <a:schemeClr val="bg1"/>
                </a:solidFill>
                <a:latin typeface="Arial" charset="0"/>
                <a:ea typeface="ＭＳ Ｐゴシック" charset="0"/>
              </a:defRPr>
            </a:lvl7pPr>
            <a:lvl8pPr marL="3429000" indent="-228600" eaLnBrk="0" fontAlgn="base" hangingPunct="0">
              <a:spcBef>
                <a:spcPct val="50000"/>
              </a:spcBef>
              <a:spcAft>
                <a:spcPct val="0"/>
              </a:spcAft>
              <a:defRPr sz="1500" b="1">
                <a:solidFill>
                  <a:schemeClr val="bg1"/>
                </a:solidFill>
                <a:latin typeface="Arial" charset="0"/>
                <a:ea typeface="ＭＳ Ｐゴシック" charset="0"/>
              </a:defRPr>
            </a:lvl8pPr>
            <a:lvl9pPr marL="3886200" indent="-228600" eaLnBrk="0" fontAlgn="base" hangingPunct="0">
              <a:spcBef>
                <a:spcPct val="50000"/>
              </a:spcBef>
              <a:spcAft>
                <a:spcPct val="0"/>
              </a:spcAft>
              <a:defRPr sz="1500" b="1">
                <a:solidFill>
                  <a:schemeClr val="bg1"/>
                </a:solidFill>
                <a:latin typeface="Arial" charset="0"/>
                <a:ea typeface="ＭＳ Ｐゴシック" charset="0"/>
              </a:defRPr>
            </a:lvl9pPr>
          </a:lstStyle>
          <a:p>
            <a:pPr>
              <a:spcBef>
                <a:spcPct val="50000"/>
              </a:spcBef>
              <a:defRPr/>
            </a:pPr>
            <a:r>
              <a:rPr lang="en-US" sz="1800" b="0" smtClean="0">
                <a:solidFill>
                  <a:schemeClr val="tx1"/>
                </a:solidFill>
                <a:latin typeface="Frutiger 55 Roman" charset="0"/>
              </a:rPr>
              <a:t>UBS Warburg</a:t>
            </a:r>
          </a:p>
        </p:txBody>
      </p:sp>
      <p:sp>
        <p:nvSpPr>
          <p:cNvPr id="1157" name="Rectangle 1288"/>
          <p:cNvSpPr>
            <a:spLocks noChangeArrowheads="1"/>
          </p:cNvSpPr>
          <p:nvPr/>
        </p:nvSpPr>
        <p:spPr bwMode="auto">
          <a:xfrm>
            <a:off x="8224838" y="6511925"/>
            <a:ext cx="517525" cy="203200"/>
          </a:xfrm>
          <a:prstGeom prst="rect">
            <a:avLst/>
          </a:prstGeom>
          <a:solidFill>
            <a:srgbClr val="FFFFFF"/>
          </a:solidFill>
          <a:ln w="28575">
            <a:noFill/>
            <a:miter lim="800000"/>
            <a:headEnd/>
            <a:tailEnd/>
          </a:ln>
        </p:spPr>
        <p:txBody>
          <a:bodyPr wrap="none" lIns="0" tIns="0" rIns="0" bIns="0" anchor="ctr"/>
          <a:lstStyle/>
          <a:p>
            <a:pPr eaLnBrk="0" hangingPunct="0"/>
            <a:endParaRPr lang="en-US" sz="1800">
              <a:solidFill>
                <a:schemeClr val="tx1"/>
              </a:solidFill>
              <a:latin typeface="Frutiger 55 Roman" charset="0"/>
            </a:endParaRPr>
          </a:p>
        </p:txBody>
      </p:sp>
      <p:pic>
        <p:nvPicPr>
          <p:cNvPr id="208" name="Picture 207" descr="Alere Grid Deck Design - Alignment Image for PPT (4-3 Aspect, 10x7.5).png"/>
          <p:cNvPicPr>
            <a:picLocks noChangeAspect="1"/>
          </p:cNvPicPr>
          <p:nvPr userDrawn="1"/>
        </p:nvPicPr>
        <p:blipFill>
          <a:blip r:embed="rId15" cstate="print">
            <a:extLst>
              <a:ext uri="{28A0092B-C50C-407E-A947-70E740481C1C}">
                <a14:useLocalDpi xmlns:a14="http://schemas.microsoft.com/office/drawing/2010/main"/>
              </a:ext>
            </a:extLst>
          </a:blip>
          <a:srcRect/>
          <a:stretch>
            <a:fillRect/>
          </a:stretch>
        </p:blipFill>
        <p:spPr>
          <a:xfrm>
            <a:off x="377" y="283"/>
            <a:ext cx="971173" cy="1314167"/>
          </a:xfrm>
          <a:prstGeom prst="rect">
            <a:avLst/>
          </a:prstGeom>
        </p:spPr>
      </p:pic>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ransition>
    <p:fade/>
  </p:transition>
  <p:timing>
    <p:tnLst>
      <p:par>
        <p:cTn id="1" dur="indefinite" restart="never" nodeType="tmRoot"/>
      </p:par>
    </p:tnLst>
  </p:timing>
  <p:hf hdr="0" ftr="0" dt="0"/>
  <p:txStyles>
    <p:titleStyle>
      <a:lvl1pPr algn="l" rtl="0" eaLnBrk="1" fontAlgn="base" hangingPunct="1">
        <a:spcBef>
          <a:spcPct val="0"/>
        </a:spcBef>
        <a:spcAft>
          <a:spcPct val="0"/>
        </a:spcAft>
        <a:defRPr sz="3000" b="1">
          <a:solidFill>
            <a:srgbClr val="0D0D0D"/>
          </a:solidFill>
          <a:latin typeface="+mj-lt"/>
          <a:ea typeface="ＭＳ Ｐゴシック" charset="0"/>
          <a:cs typeface="ＭＳ Ｐゴシック" charset="0"/>
        </a:defRPr>
      </a:lvl1pPr>
      <a:lvl2pPr algn="l" rtl="0" eaLnBrk="1" fontAlgn="base" hangingPunct="1">
        <a:spcBef>
          <a:spcPct val="0"/>
        </a:spcBef>
        <a:spcAft>
          <a:spcPct val="0"/>
        </a:spcAft>
        <a:defRPr sz="3000" b="1">
          <a:solidFill>
            <a:srgbClr val="0D0D0D"/>
          </a:solidFill>
          <a:latin typeface="Arial" charset="0"/>
          <a:ea typeface="ＭＳ Ｐゴシック" charset="0"/>
          <a:cs typeface="ＭＳ Ｐゴシック" charset="0"/>
        </a:defRPr>
      </a:lvl2pPr>
      <a:lvl3pPr algn="l" rtl="0" eaLnBrk="1" fontAlgn="base" hangingPunct="1">
        <a:spcBef>
          <a:spcPct val="0"/>
        </a:spcBef>
        <a:spcAft>
          <a:spcPct val="0"/>
        </a:spcAft>
        <a:defRPr sz="3000" b="1">
          <a:solidFill>
            <a:srgbClr val="0D0D0D"/>
          </a:solidFill>
          <a:latin typeface="Arial" charset="0"/>
          <a:ea typeface="ＭＳ Ｐゴシック" charset="0"/>
          <a:cs typeface="ＭＳ Ｐゴシック" charset="0"/>
        </a:defRPr>
      </a:lvl3pPr>
      <a:lvl4pPr algn="l" rtl="0" eaLnBrk="1" fontAlgn="base" hangingPunct="1">
        <a:spcBef>
          <a:spcPct val="0"/>
        </a:spcBef>
        <a:spcAft>
          <a:spcPct val="0"/>
        </a:spcAft>
        <a:defRPr sz="3000" b="1">
          <a:solidFill>
            <a:srgbClr val="0D0D0D"/>
          </a:solidFill>
          <a:latin typeface="Arial" charset="0"/>
          <a:ea typeface="ＭＳ Ｐゴシック" charset="0"/>
          <a:cs typeface="ＭＳ Ｐゴシック" charset="0"/>
        </a:defRPr>
      </a:lvl4pPr>
      <a:lvl5pPr algn="l" rtl="0" eaLnBrk="1" fontAlgn="base" hangingPunct="1">
        <a:spcBef>
          <a:spcPct val="0"/>
        </a:spcBef>
        <a:spcAft>
          <a:spcPct val="0"/>
        </a:spcAft>
        <a:defRPr sz="3000" b="1">
          <a:solidFill>
            <a:srgbClr val="0D0D0D"/>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3000" b="1">
          <a:solidFill>
            <a:srgbClr val="193D85"/>
          </a:solidFill>
          <a:latin typeface="Arial" charset="0"/>
        </a:defRPr>
      </a:lvl6pPr>
      <a:lvl7pPr marL="914400" algn="l" rtl="0" eaLnBrk="1" fontAlgn="base" hangingPunct="1">
        <a:spcBef>
          <a:spcPct val="0"/>
        </a:spcBef>
        <a:spcAft>
          <a:spcPct val="0"/>
        </a:spcAft>
        <a:defRPr sz="3000" b="1">
          <a:solidFill>
            <a:srgbClr val="193D85"/>
          </a:solidFill>
          <a:latin typeface="Arial" charset="0"/>
        </a:defRPr>
      </a:lvl7pPr>
      <a:lvl8pPr marL="1371600" algn="l" rtl="0" eaLnBrk="1" fontAlgn="base" hangingPunct="1">
        <a:spcBef>
          <a:spcPct val="0"/>
        </a:spcBef>
        <a:spcAft>
          <a:spcPct val="0"/>
        </a:spcAft>
        <a:defRPr sz="3000" b="1">
          <a:solidFill>
            <a:srgbClr val="193D85"/>
          </a:solidFill>
          <a:latin typeface="Arial" charset="0"/>
        </a:defRPr>
      </a:lvl8pPr>
      <a:lvl9pPr marL="1828800" algn="l" rtl="0" eaLnBrk="1" fontAlgn="base" hangingPunct="1">
        <a:spcBef>
          <a:spcPct val="0"/>
        </a:spcBef>
        <a:spcAft>
          <a:spcPct val="0"/>
        </a:spcAft>
        <a:defRPr sz="3000" b="1">
          <a:solidFill>
            <a:srgbClr val="193D85"/>
          </a:solidFill>
          <a:latin typeface="Arial" charset="0"/>
        </a:defRPr>
      </a:lvl9pPr>
    </p:titleStyle>
    <p:bodyStyle>
      <a:lvl1pPr marL="349250" indent="-349250" algn="l" rtl="0" eaLnBrk="1" fontAlgn="base" hangingPunct="1">
        <a:spcBef>
          <a:spcPct val="0"/>
        </a:spcBef>
        <a:spcAft>
          <a:spcPct val="25000"/>
        </a:spcAft>
        <a:buClr>
          <a:srgbClr val="7F7F7F"/>
        </a:buClr>
        <a:buSzPct val="90000"/>
        <a:buFont typeface="Arial" pitchFamily="34" charset="0"/>
        <a:buChar char="•"/>
        <a:defRPr>
          <a:solidFill>
            <a:srgbClr val="595959"/>
          </a:solidFill>
          <a:latin typeface="Arial"/>
          <a:ea typeface="ＭＳ Ｐゴシック" charset="0"/>
          <a:cs typeface="Arial"/>
        </a:defRPr>
      </a:lvl1pPr>
      <a:lvl2pPr marL="806450" indent="-342900" algn="l" rtl="0" eaLnBrk="1" fontAlgn="base" hangingPunct="1">
        <a:spcBef>
          <a:spcPct val="0"/>
        </a:spcBef>
        <a:spcAft>
          <a:spcPct val="25000"/>
        </a:spcAft>
        <a:buClr>
          <a:srgbClr val="7F7F7F"/>
        </a:buClr>
        <a:buSzPct val="90000"/>
        <a:buFont typeface="Arial" pitchFamily="34" charset="0"/>
        <a:buChar char="•"/>
        <a:defRPr sz="1600">
          <a:solidFill>
            <a:srgbClr val="595959"/>
          </a:solidFill>
          <a:latin typeface="Arial"/>
          <a:ea typeface="ＭＳ Ｐゴシック" charset="0"/>
          <a:cs typeface="Arial"/>
        </a:defRPr>
      </a:lvl2pPr>
      <a:lvl3pPr marL="1200150" indent="-279400" algn="l" rtl="0" eaLnBrk="1" fontAlgn="base" hangingPunct="1">
        <a:spcBef>
          <a:spcPct val="0"/>
        </a:spcBef>
        <a:spcAft>
          <a:spcPct val="25000"/>
        </a:spcAft>
        <a:buClr>
          <a:srgbClr val="7F7F7F"/>
        </a:buClr>
        <a:buSzPct val="90000"/>
        <a:buFont typeface="Arial" pitchFamily="34" charset="0"/>
        <a:buChar char="•"/>
        <a:defRPr sz="1400">
          <a:solidFill>
            <a:srgbClr val="595959"/>
          </a:solidFill>
          <a:latin typeface="Arial"/>
          <a:ea typeface="ＭＳ Ｐゴシック" charset="0"/>
          <a:cs typeface="Arial"/>
        </a:defRPr>
      </a:lvl3pPr>
      <a:lvl4pPr marL="1593850" indent="-279400" algn="l" rtl="0" eaLnBrk="1" fontAlgn="base" hangingPunct="1">
        <a:spcBef>
          <a:spcPct val="0"/>
        </a:spcBef>
        <a:spcAft>
          <a:spcPct val="25000"/>
        </a:spcAft>
        <a:buClr>
          <a:srgbClr val="7F7F7F"/>
        </a:buClr>
        <a:buSzPct val="90000"/>
        <a:buFont typeface="Arial" pitchFamily="34" charset="0"/>
        <a:buChar char="•"/>
        <a:defRPr sz="1400">
          <a:solidFill>
            <a:srgbClr val="595959"/>
          </a:solidFill>
          <a:latin typeface="Arial"/>
          <a:ea typeface="ＭＳ Ｐゴシック" charset="0"/>
          <a:cs typeface="Arial"/>
        </a:defRPr>
      </a:lvl4pPr>
      <a:lvl5pPr marL="2003425" indent="-295275" algn="l" rtl="0" eaLnBrk="1" fontAlgn="base" hangingPunct="1">
        <a:spcBef>
          <a:spcPct val="0"/>
        </a:spcBef>
        <a:spcAft>
          <a:spcPct val="25000"/>
        </a:spcAft>
        <a:buClr>
          <a:srgbClr val="7F7F7F"/>
        </a:buClr>
        <a:buSzPct val="90000"/>
        <a:buFont typeface="Arial" pitchFamily="34" charset="0"/>
        <a:buChar char="•"/>
        <a:defRPr sz="1400">
          <a:solidFill>
            <a:srgbClr val="595959"/>
          </a:solidFill>
          <a:latin typeface="Arial"/>
          <a:ea typeface="ＭＳ Ｐゴシック" charset="0"/>
          <a:cs typeface="Arial"/>
        </a:defRPr>
      </a:lvl5pPr>
      <a:lvl6pPr marL="2324100" indent="-279400" algn="l" rtl="0" eaLnBrk="1" fontAlgn="base" hangingPunct="1">
        <a:spcBef>
          <a:spcPts val="400"/>
        </a:spcBef>
        <a:spcAft>
          <a:spcPct val="0"/>
        </a:spcAft>
        <a:buClr>
          <a:srgbClr val="193D85"/>
        </a:buClr>
        <a:buSzPct val="95000"/>
        <a:buFont typeface="Times New Roman" pitchFamily="18" charset="0"/>
        <a:buChar char="–"/>
        <a:defRPr sz="1600">
          <a:solidFill>
            <a:schemeClr val="tx1"/>
          </a:solidFill>
          <a:latin typeface="+mn-lt"/>
        </a:defRPr>
      </a:lvl6pPr>
      <a:lvl7pPr marL="2781300" indent="-279400" algn="l" rtl="0" eaLnBrk="1" fontAlgn="base" hangingPunct="1">
        <a:spcBef>
          <a:spcPts val="400"/>
        </a:spcBef>
        <a:spcAft>
          <a:spcPct val="0"/>
        </a:spcAft>
        <a:buClr>
          <a:srgbClr val="193D85"/>
        </a:buClr>
        <a:buSzPct val="95000"/>
        <a:buFont typeface="Times New Roman" pitchFamily="18" charset="0"/>
        <a:buChar char="–"/>
        <a:defRPr sz="1600">
          <a:solidFill>
            <a:schemeClr val="tx1"/>
          </a:solidFill>
          <a:latin typeface="+mn-lt"/>
        </a:defRPr>
      </a:lvl7pPr>
      <a:lvl8pPr marL="3238500" indent="-279400" algn="l" rtl="0" eaLnBrk="1" fontAlgn="base" hangingPunct="1">
        <a:spcBef>
          <a:spcPts val="400"/>
        </a:spcBef>
        <a:spcAft>
          <a:spcPct val="0"/>
        </a:spcAft>
        <a:buClr>
          <a:srgbClr val="193D85"/>
        </a:buClr>
        <a:buSzPct val="95000"/>
        <a:buFont typeface="Times New Roman" pitchFamily="18" charset="0"/>
        <a:buChar char="–"/>
        <a:defRPr sz="1600">
          <a:solidFill>
            <a:schemeClr val="tx1"/>
          </a:solidFill>
          <a:latin typeface="+mn-lt"/>
        </a:defRPr>
      </a:lvl8pPr>
      <a:lvl9pPr marL="3695700" indent="-279400" algn="l" rtl="0" eaLnBrk="1" fontAlgn="base" hangingPunct="1">
        <a:spcBef>
          <a:spcPts val="400"/>
        </a:spcBef>
        <a:spcAft>
          <a:spcPct val="0"/>
        </a:spcAft>
        <a:buClr>
          <a:srgbClr val="193D85"/>
        </a:buClr>
        <a:buSzPct val="95000"/>
        <a:buFont typeface="Times New Roman" pitchFamily="18"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5.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629400" y="5410200"/>
            <a:ext cx="2362200" cy="384048"/>
          </a:xfrm>
        </p:spPr>
        <p:txBody>
          <a:bodyPr/>
          <a:lstStyle/>
          <a:p>
            <a:r>
              <a:rPr lang="en-US" dirty="0" smtClean="0"/>
              <a:t>Revised: February 2012</a:t>
            </a:r>
            <a:endParaRPr lang="en-US" dirty="0"/>
          </a:p>
        </p:txBody>
      </p:sp>
      <p:sp>
        <p:nvSpPr>
          <p:cNvPr id="3" name="Title 2"/>
          <p:cNvSpPr>
            <a:spLocks noGrp="1"/>
          </p:cNvSpPr>
          <p:nvPr>
            <p:ph type="ctrTitle"/>
          </p:nvPr>
        </p:nvSpPr>
        <p:spPr/>
        <p:txBody>
          <a:bodyPr/>
          <a:lstStyle/>
          <a:p>
            <a:r>
              <a:rPr lang="en-US" dirty="0" smtClean="0"/>
              <a:t>Oral Fluid Specimen Collection Procedures</a:t>
            </a:r>
            <a:endParaRPr lang="en-US" dirty="0"/>
          </a:p>
        </p:txBody>
      </p:sp>
      <p:sp>
        <p:nvSpPr>
          <p:cNvPr id="4" name="Subtitle 3"/>
          <p:cNvSpPr>
            <a:spLocks noGrp="1"/>
          </p:cNvSpPr>
          <p:nvPr>
            <p:ph type="subTitle" idx="1"/>
          </p:nvPr>
        </p:nvSpPr>
        <p:spPr/>
        <p:txBody>
          <a:bodyPr/>
          <a:lstStyle/>
          <a:p>
            <a:r>
              <a:rPr lang="en-US" dirty="0" smtClean="0"/>
              <a:t>Using the Intercept® Collection Device</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000" dirty="0" smtClean="0"/>
              <a:t>Collect the Specimen</a:t>
            </a:r>
            <a:endParaRPr lang="en-US" sz="2000" dirty="0"/>
          </a:p>
        </p:txBody>
      </p:sp>
      <p:sp>
        <p:nvSpPr>
          <p:cNvPr id="2" name="Content Placeholder 1"/>
          <p:cNvSpPr>
            <a:spLocks noGrp="1"/>
          </p:cNvSpPr>
          <p:nvPr>
            <p:ph sz="half" idx="1"/>
          </p:nvPr>
        </p:nvSpPr>
        <p:spPr/>
        <p:txBody>
          <a:bodyPr/>
          <a:lstStyle/>
          <a:p>
            <a:pPr>
              <a:buFont typeface="Arial" pitchFamily="34" charset="0"/>
              <a:buChar char="•"/>
            </a:pPr>
            <a:r>
              <a:rPr lang="en-US" sz="1800" dirty="0" smtClean="0"/>
              <a:t>Retrieve a sealed Intercept Collection Device and check the expiration date.</a:t>
            </a:r>
          </a:p>
          <a:p>
            <a:pPr>
              <a:buFont typeface="Arial" pitchFamily="34" charset="0"/>
              <a:buChar char="•"/>
            </a:pPr>
            <a:r>
              <a:rPr lang="en-US" sz="1800" dirty="0" smtClean="0"/>
              <a:t>Open the outer packaging of the device.</a:t>
            </a:r>
          </a:p>
          <a:p>
            <a:pPr>
              <a:buFont typeface="Arial" pitchFamily="34" charset="0"/>
              <a:buChar char="•"/>
            </a:pPr>
            <a:r>
              <a:rPr lang="en-US" sz="1800" dirty="0" smtClean="0"/>
              <a:t>Place the specimen vial on a flat surface in view of the donor.</a:t>
            </a:r>
          </a:p>
          <a:p>
            <a:pPr>
              <a:buFont typeface="Arial" pitchFamily="34" charset="0"/>
              <a:buChar char="•"/>
            </a:pPr>
            <a:r>
              <a:rPr lang="en-US" sz="1800" dirty="0" smtClean="0"/>
              <a:t>Instruct the donor to remove the device from the packaging sleeve.</a:t>
            </a:r>
          </a:p>
        </p:txBody>
      </p:sp>
      <p:pic>
        <p:nvPicPr>
          <p:cNvPr id="5" name="Picture 7" descr="PACKAGE OPENING ECU"/>
          <p:cNvPicPr>
            <a:picLocks noGrp="1" noChangeAspect="1" noChangeArrowheads="1"/>
          </p:cNvPicPr>
          <p:nvPr>
            <p:ph sz="half" idx="2"/>
          </p:nvPr>
        </p:nvPicPr>
        <p:blipFill>
          <a:blip r:embed="rId2" cstate="print">
            <a:grayscl/>
            <a:lum bright="10000" contrast="10000"/>
          </a:blip>
          <a:stretch>
            <a:fillRect/>
          </a:stretch>
        </p:blipFill>
        <p:spPr>
          <a:xfrm>
            <a:off x="5147498" y="1481743"/>
            <a:ext cx="3603567" cy="4808913"/>
          </a:xfrm>
          <a:noFill/>
          <a:effectLst>
            <a:outerShdw blurRad="63500" sx="102000" sy="102000" algn="ctr" rotWithShape="0">
              <a:prstClr val="black">
                <a:alpha val="40000"/>
              </a:prstClr>
            </a:outerShdw>
          </a:effectLst>
        </p:spPr>
      </p:pic>
      <p:sp>
        <p:nvSpPr>
          <p:cNvPr id="7" name="Slide Number Placeholder 6"/>
          <p:cNvSpPr>
            <a:spLocks noGrp="1"/>
          </p:cNvSpPr>
          <p:nvPr>
            <p:ph type="sldNum" sz="quarter" idx="10"/>
          </p:nvPr>
        </p:nvSpPr>
        <p:spPr/>
        <p:txBody>
          <a:bodyPr/>
          <a:lstStyle/>
          <a:p>
            <a:fld id="{644FDBA2-DDC2-41F7-8210-A4D2405EB1AC}" type="slidenum">
              <a:rPr lang="en-US" smtClean="0"/>
              <a:pPr/>
              <a:t>10</a:t>
            </a:fld>
            <a:endParaRPr lang="en-US"/>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1800" dirty="0" smtClean="0"/>
              <a:t>Instruct the donor to place the collection pad between the lower cheek and gums and gently rub the pad back and forth along the gum line until the pad is moist.</a:t>
            </a:r>
          </a:p>
          <a:p>
            <a:r>
              <a:rPr lang="en-US" sz="1800" dirty="0" smtClean="0"/>
              <a:t>Once moist, leave the collection pad between the cheek and gums for five (5) minutes.</a:t>
            </a:r>
          </a:p>
        </p:txBody>
      </p:sp>
      <p:sp>
        <p:nvSpPr>
          <p:cNvPr id="3" name="Title 2"/>
          <p:cNvSpPr>
            <a:spLocks noGrp="1"/>
          </p:cNvSpPr>
          <p:nvPr>
            <p:ph type="title"/>
          </p:nvPr>
        </p:nvSpPr>
        <p:spPr/>
        <p:txBody>
          <a:bodyPr/>
          <a:lstStyle/>
          <a:p>
            <a:r>
              <a:rPr lang="en-US" dirty="0" smtClean="0"/>
              <a:t>Collect the Specimen</a:t>
            </a:r>
            <a:endParaRPr lang="en-US" dirty="0"/>
          </a:p>
        </p:txBody>
      </p:sp>
      <p:sp>
        <p:nvSpPr>
          <p:cNvPr id="8" name="Slide Number Placeholder 7"/>
          <p:cNvSpPr>
            <a:spLocks noGrp="1"/>
          </p:cNvSpPr>
          <p:nvPr>
            <p:ph type="sldNum" sz="quarter" idx="10"/>
          </p:nvPr>
        </p:nvSpPr>
        <p:spPr/>
        <p:txBody>
          <a:bodyPr/>
          <a:lstStyle/>
          <a:p>
            <a:fld id="{644FDBA2-DDC2-41F7-8210-A4D2405EB1AC}" type="slidenum">
              <a:rPr lang="en-US" smtClean="0"/>
              <a:pPr/>
              <a:t>11</a:t>
            </a:fld>
            <a:endParaRPr lang="en-US"/>
          </a:p>
        </p:txBody>
      </p:sp>
      <p:pic>
        <p:nvPicPr>
          <p:cNvPr id="6" name="Content Placeholder 5" descr="img_prod_test_intercept_step1.jpg"/>
          <p:cNvPicPr>
            <a:picLocks noGrp="1" noChangeAspect="1"/>
          </p:cNvPicPr>
          <p:nvPr>
            <p:ph sz="half" idx="4294967295"/>
          </p:nvPr>
        </p:nvPicPr>
        <p:blipFill>
          <a:blip r:embed="rId2" cstate="print">
            <a:grayscl/>
          </a:blip>
          <a:stretch>
            <a:fillRect/>
          </a:stretch>
        </p:blipFill>
        <p:spPr>
          <a:xfrm>
            <a:off x="1016000" y="3657600"/>
            <a:ext cx="4241800" cy="2743200"/>
          </a:xfrm>
          <a:prstGeom prst="rect">
            <a:avLst/>
          </a:prstGeom>
          <a:effectLst>
            <a:outerShdw blurRad="63500" sx="102000" sy="102000" algn="ctr" rotWithShape="0">
              <a:prstClr val="black">
                <a:alpha val="40000"/>
              </a:prstClr>
            </a:outerShdw>
          </a:effectLst>
        </p:spPr>
      </p:pic>
      <p:pic>
        <p:nvPicPr>
          <p:cNvPr id="18" name="Picture 17" descr="stopwatch.png"/>
          <p:cNvPicPr>
            <a:picLocks noChangeAspect="1"/>
          </p:cNvPicPr>
          <p:nvPr/>
        </p:nvPicPr>
        <p:blipFill>
          <a:blip r:embed="rId3" cstate="print"/>
          <a:stretch>
            <a:fillRect/>
          </a:stretch>
        </p:blipFill>
        <p:spPr>
          <a:xfrm>
            <a:off x="6629400" y="3733800"/>
            <a:ext cx="1746508" cy="2566421"/>
          </a:xfrm>
          <a:prstGeom prst="rect">
            <a:avLst/>
          </a:prstGeom>
          <a:effectLst>
            <a:outerShdw blurRad="63500" sx="102000" sy="102000" algn="ctr" rotWithShape="0">
              <a:prstClr val="black">
                <a:alpha val="40000"/>
              </a:prstClr>
            </a:outerShdw>
          </a:effectLst>
        </p:spPr>
      </p:pic>
      <p:sp>
        <p:nvSpPr>
          <p:cNvPr id="19" name="TextBox 18"/>
          <p:cNvSpPr txBox="1"/>
          <p:nvPr/>
        </p:nvSpPr>
        <p:spPr>
          <a:xfrm>
            <a:off x="7232908" y="4854714"/>
            <a:ext cx="470000" cy="707886"/>
          </a:xfrm>
          <a:prstGeom prst="rect">
            <a:avLst/>
          </a:prstGeom>
          <a:noFill/>
        </p:spPr>
        <p:txBody>
          <a:bodyPr wrap="none" rtlCol="0">
            <a:spAutoFit/>
          </a:bodyPr>
          <a:lstStyle/>
          <a:p>
            <a:r>
              <a:rPr lang="en-US" sz="4000" b="1" dirty="0" smtClean="0">
                <a:effectLst>
                  <a:outerShdw blurRad="38100" dist="38100" dir="2700000" algn="tl">
                    <a:srgbClr val="000000">
                      <a:alpha val="43137"/>
                    </a:srgbClr>
                  </a:outerShdw>
                </a:effectLst>
              </a:rPr>
              <a:t>5</a:t>
            </a:r>
            <a:endParaRPr lang="en-US" sz="4000" b="1" dirty="0">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371600"/>
            <a:ext cx="8077200" cy="5334000"/>
          </a:xfrm>
        </p:spPr>
        <p:txBody>
          <a:bodyPr/>
          <a:lstStyle/>
          <a:p>
            <a:r>
              <a:rPr lang="en-US" dirty="0" smtClean="0"/>
              <a:t>Have the donor hold the specimen vial in an upright position with the tip pointed downward.</a:t>
            </a:r>
          </a:p>
          <a:p>
            <a:r>
              <a:rPr lang="en-US" dirty="0" smtClean="0"/>
              <a:t>Direct the donor to open the vial by gently rocking the cap back and forth to avoid spilling the contents.  </a:t>
            </a:r>
          </a:p>
          <a:p>
            <a:r>
              <a:rPr lang="en-US" sz="1800" dirty="0" smtClean="0"/>
              <a:t>Instruct the donor to push the collection pad into the vial as far.</a:t>
            </a:r>
          </a:p>
          <a:p>
            <a:r>
              <a:rPr lang="en-US" sz="1800" dirty="0" smtClean="0"/>
              <a:t>Have the donor snap off the collection wand at the scored line.  Warn</a:t>
            </a:r>
            <a:r>
              <a:rPr lang="en-US" sz="1800" baseline="0" dirty="0" smtClean="0"/>
              <a:t> the donor not to tilt the vial or spill the fluid inside.</a:t>
            </a:r>
            <a:endParaRPr lang="en-US" sz="1800" dirty="0" smtClean="0"/>
          </a:p>
          <a:p>
            <a:r>
              <a:rPr lang="en-US" sz="1800" dirty="0" smtClean="0"/>
              <a:t>Instruct the donor to place the cap on the vial until it snaps</a:t>
            </a:r>
            <a:r>
              <a:rPr lang="en-US" sz="1800" baseline="0" dirty="0" smtClean="0"/>
              <a:t>.</a:t>
            </a:r>
            <a:endParaRPr lang="en-US" dirty="0"/>
          </a:p>
        </p:txBody>
      </p:sp>
      <p:sp>
        <p:nvSpPr>
          <p:cNvPr id="2" name="Title 1"/>
          <p:cNvSpPr>
            <a:spLocks noGrp="1"/>
          </p:cNvSpPr>
          <p:nvPr>
            <p:ph type="title"/>
          </p:nvPr>
        </p:nvSpPr>
        <p:spPr/>
        <p:txBody>
          <a:bodyPr/>
          <a:lstStyle/>
          <a:p>
            <a:r>
              <a:rPr lang="en-US" dirty="0" smtClean="0"/>
              <a:t>Close the Specimen</a:t>
            </a:r>
            <a:r>
              <a:rPr lang="en-US" baseline="0" dirty="0" smtClean="0"/>
              <a:t> Container</a:t>
            </a:r>
            <a:endParaRPr lang="en-US" dirty="0"/>
          </a:p>
        </p:txBody>
      </p:sp>
      <p:sp>
        <p:nvSpPr>
          <p:cNvPr id="6" name="Slide Number Placeholder 5"/>
          <p:cNvSpPr>
            <a:spLocks noGrp="1"/>
          </p:cNvSpPr>
          <p:nvPr>
            <p:ph type="sldNum" sz="quarter" idx="10"/>
          </p:nvPr>
        </p:nvSpPr>
        <p:spPr/>
        <p:txBody>
          <a:bodyPr/>
          <a:lstStyle/>
          <a:p>
            <a:fld id="{644FDBA2-DDC2-41F7-8210-A4D2405EB1AC}" type="slidenum">
              <a:rPr lang="en-US" smtClean="0"/>
              <a:pPr/>
              <a:t>12</a:t>
            </a:fld>
            <a:endParaRPr lang="en-US"/>
          </a:p>
        </p:txBody>
      </p:sp>
      <p:pic>
        <p:nvPicPr>
          <p:cNvPr id="10" name="Content Placeholder 9" descr="img_prod_test_intercept_step2.jpg"/>
          <p:cNvPicPr>
            <a:picLocks noGrp="1" noChangeAspect="1"/>
          </p:cNvPicPr>
          <p:nvPr>
            <p:ph sz="half" idx="4294967295"/>
          </p:nvPr>
        </p:nvPicPr>
        <p:blipFill>
          <a:blip r:embed="rId2" cstate="print">
            <a:grayscl/>
          </a:blip>
          <a:stretch>
            <a:fillRect/>
          </a:stretch>
        </p:blipFill>
        <p:spPr>
          <a:xfrm>
            <a:off x="4953000" y="4079890"/>
            <a:ext cx="3947019" cy="2549510"/>
          </a:xfrm>
          <a:prstGeom prst="rect">
            <a:avLst/>
          </a:prstGeom>
          <a:effectLst>
            <a:outerShdw blurRad="63500" sx="102000" sy="102000" algn="ctr"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Seal the Specimen</a:t>
            </a:r>
            <a:endParaRPr lang="en-US" dirty="0"/>
          </a:p>
        </p:txBody>
      </p:sp>
      <p:sp>
        <p:nvSpPr>
          <p:cNvPr id="14" name="Text Placeholder 13"/>
          <p:cNvSpPr>
            <a:spLocks noGrp="1"/>
          </p:cNvSpPr>
          <p:nvPr>
            <p:ph type="body" sz="half" idx="1"/>
          </p:nvPr>
        </p:nvSpPr>
        <p:spPr>
          <a:xfrm>
            <a:off x="914400" y="1371600"/>
            <a:ext cx="3886200" cy="3886200"/>
          </a:xfrm>
        </p:spPr>
        <p:txBody>
          <a:bodyPr/>
          <a:lstStyle/>
          <a:p>
            <a:pPr marL="342900" indent="-342900">
              <a:spcBef>
                <a:spcPct val="20000"/>
              </a:spcBef>
              <a:defRPr/>
            </a:pPr>
            <a:r>
              <a:rPr lang="en-US" kern="1200" dirty="0" smtClean="0"/>
              <a:t>Instruct the donor to place the tamper-evident seal across the top and down the </a:t>
            </a:r>
            <a:r>
              <a:rPr lang="en-US" dirty="0" smtClean="0"/>
              <a:t>sides of the specimen vial.</a:t>
            </a:r>
            <a:endParaRPr lang="en-US" kern="1200" dirty="0" smtClean="0"/>
          </a:p>
          <a:p>
            <a:pPr marL="800100" lvl="1">
              <a:spcBef>
                <a:spcPct val="20000"/>
              </a:spcBef>
              <a:defRPr/>
            </a:pPr>
            <a:r>
              <a:rPr lang="en-US" dirty="0" smtClean="0"/>
              <a:t>If only one specimen is taken, use the A seal.  </a:t>
            </a:r>
          </a:p>
          <a:p>
            <a:pPr marL="800100" lvl="1">
              <a:spcBef>
                <a:spcPct val="20000"/>
              </a:spcBef>
              <a:defRPr/>
            </a:pPr>
            <a:r>
              <a:rPr lang="en-US" dirty="0" smtClean="0"/>
              <a:t>If two specimens were collected, place seal A on one vial and seal B on the other.</a:t>
            </a:r>
            <a:endParaRPr lang="en-US" sz="1800" kern="1200" dirty="0" smtClean="0"/>
          </a:p>
          <a:p>
            <a:pPr marL="342900">
              <a:spcBef>
                <a:spcPct val="20000"/>
              </a:spcBef>
              <a:defRPr/>
            </a:pPr>
            <a:r>
              <a:rPr lang="en-US" dirty="0" smtClean="0"/>
              <a:t>Sign and date the seal(s).</a:t>
            </a:r>
          </a:p>
          <a:p>
            <a:pPr marL="342900">
              <a:spcBef>
                <a:spcPct val="20000"/>
              </a:spcBef>
              <a:defRPr/>
            </a:pPr>
            <a:r>
              <a:rPr lang="en-US" dirty="0" smtClean="0"/>
              <a:t>Have the donor initial in the appropriate area on the seal(s).</a:t>
            </a:r>
          </a:p>
          <a:p>
            <a:endParaRPr lang="en-US" dirty="0"/>
          </a:p>
        </p:txBody>
      </p:sp>
      <p:pic>
        <p:nvPicPr>
          <p:cNvPr id="13" name="Picture 10" descr="Sealing the tube"/>
          <p:cNvPicPr>
            <a:picLocks noGrp="1" noChangeAspect="1" noChangeArrowheads="1"/>
          </p:cNvPicPr>
          <p:nvPr>
            <p:ph sz="quarter" idx="3"/>
          </p:nvPr>
        </p:nvPicPr>
        <p:blipFill>
          <a:blip r:embed="rId2" cstate="print">
            <a:grayscl/>
          </a:blip>
          <a:stretch>
            <a:fillRect/>
          </a:stretch>
        </p:blipFill>
        <p:spPr>
          <a:xfrm>
            <a:off x="6050043" y="1371600"/>
            <a:ext cx="2484357" cy="3733800"/>
          </a:xfrm>
          <a:prstGeom prst="rect">
            <a:avLst/>
          </a:prstGeom>
          <a:noFill/>
          <a:effectLst>
            <a:outerShdw blurRad="63500" sx="102000" sy="102000" algn="ctr" rotWithShape="0">
              <a:prstClr val="black">
                <a:alpha val="40000"/>
              </a:prstClr>
            </a:outerShdw>
          </a:effectLst>
        </p:spPr>
      </p:pic>
      <p:sp>
        <p:nvSpPr>
          <p:cNvPr id="7" name="Slide Number Placeholder 6"/>
          <p:cNvSpPr>
            <a:spLocks noGrp="1"/>
          </p:cNvSpPr>
          <p:nvPr>
            <p:ph type="sldNum" sz="quarter" idx="10"/>
          </p:nvPr>
        </p:nvSpPr>
        <p:spPr/>
        <p:txBody>
          <a:bodyPr/>
          <a:lstStyle/>
          <a:p>
            <a:fld id="{644FDBA2-DDC2-41F7-8210-A4D2405EB1AC}" type="slidenum">
              <a:rPr lang="en-US" smtClean="0"/>
              <a:pPr/>
              <a:t>13</a:t>
            </a:fld>
            <a:endParaRPr lang="en-US"/>
          </a:p>
        </p:txBody>
      </p:sp>
      <p:sp>
        <p:nvSpPr>
          <p:cNvPr id="2" name="Content Placeholder 1"/>
          <p:cNvSpPr>
            <a:spLocks noGrp="1"/>
          </p:cNvSpPr>
          <p:nvPr>
            <p:ph sz="quarter" idx="2"/>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914400" y="1371600"/>
            <a:ext cx="8077200" cy="5105400"/>
          </a:xfrm>
        </p:spPr>
        <p:txBody>
          <a:bodyPr/>
          <a:lstStyle/>
          <a:p>
            <a:r>
              <a:rPr lang="en-US" sz="1600" dirty="0" smtClean="0"/>
              <a:t>Instruct the Donor to complete </a:t>
            </a:r>
            <a:r>
              <a:rPr lang="en-US" sz="1600" b="1" dirty="0" smtClean="0">
                <a:solidFill>
                  <a:schemeClr val="tx2"/>
                </a:solidFill>
              </a:rPr>
              <a:t>Step 3</a:t>
            </a:r>
            <a:r>
              <a:rPr lang="en-US" sz="1600" dirty="0" smtClean="0"/>
              <a:t> of the CCF.</a:t>
            </a:r>
          </a:p>
          <a:p>
            <a:endParaRPr lang="en-US" sz="1600" dirty="0" smtClean="0"/>
          </a:p>
          <a:p>
            <a:endParaRPr lang="en-US" sz="1600" dirty="0" smtClean="0"/>
          </a:p>
          <a:p>
            <a:endParaRPr lang="en-US" sz="1600" dirty="0" smtClean="0"/>
          </a:p>
          <a:p>
            <a:endParaRPr lang="en-US" sz="1600" dirty="0" smtClean="0"/>
          </a:p>
          <a:p>
            <a:r>
              <a:rPr lang="en-US" sz="1600" dirty="0" smtClean="0"/>
              <a:t>Based upon the Facility Number listed in Step 1, Alere will test according the dominant panel chosen by the client.  In this case, </a:t>
            </a:r>
            <a:r>
              <a:rPr lang="en-US" sz="1600" b="1" dirty="0" smtClean="0">
                <a:solidFill>
                  <a:schemeClr val="tx2"/>
                </a:solidFill>
              </a:rPr>
              <a:t>Step 4</a:t>
            </a:r>
            <a:r>
              <a:rPr lang="en-US" sz="1600" dirty="0" smtClean="0"/>
              <a:t> may be left blank.  To override a dominant panel, print an alternative number the box above number 2.</a:t>
            </a:r>
          </a:p>
          <a:p>
            <a:endParaRPr lang="en-US" sz="1600" dirty="0" smtClean="0"/>
          </a:p>
          <a:p>
            <a:endParaRPr lang="en-US" sz="1600" dirty="0" smtClean="0"/>
          </a:p>
          <a:p>
            <a:endParaRPr lang="en-US" sz="1600" dirty="0" smtClean="0"/>
          </a:p>
          <a:p>
            <a:r>
              <a:rPr lang="en-US" sz="1600" dirty="0" smtClean="0"/>
              <a:t>Complete </a:t>
            </a:r>
            <a:r>
              <a:rPr lang="en-US" sz="1600" b="1" dirty="0" smtClean="0">
                <a:solidFill>
                  <a:schemeClr val="tx2"/>
                </a:solidFill>
              </a:rPr>
              <a:t>Step 5</a:t>
            </a:r>
            <a:r>
              <a:rPr lang="en-US" sz="1600" dirty="0" smtClean="0"/>
              <a:t> of the CCF. </a:t>
            </a:r>
            <a:endParaRPr lang="en-US" sz="1600" dirty="0"/>
          </a:p>
        </p:txBody>
      </p:sp>
      <p:sp>
        <p:nvSpPr>
          <p:cNvPr id="3" name="Title 2"/>
          <p:cNvSpPr>
            <a:spLocks noGrp="1"/>
          </p:cNvSpPr>
          <p:nvPr>
            <p:ph type="title"/>
          </p:nvPr>
        </p:nvSpPr>
        <p:spPr>
          <a:xfrm>
            <a:off x="1082040" y="609600"/>
            <a:ext cx="8046720" cy="640080"/>
          </a:xfrm>
        </p:spPr>
        <p:txBody>
          <a:bodyPr/>
          <a:lstStyle/>
          <a:p>
            <a:r>
              <a:rPr lang="en-US" dirty="0" smtClean="0"/>
              <a:t>Complete Custody &amp; Control Form</a:t>
            </a:r>
            <a:endParaRPr lang="en-US" dirty="0"/>
          </a:p>
        </p:txBody>
      </p:sp>
      <p:sp>
        <p:nvSpPr>
          <p:cNvPr id="21" name="Slide Number Placeholder 20"/>
          <p:cNvSpPr>
            <a:spLocks noGrp="1"/>
          </p:cNvSpPr>
          <p:nvPr>
            <p:ph type="sldNum" sz="quarter" idx="10"/>
          </p:nvPr>
        </p:nvSpPr>
        <p:spPr/>
        <p:txBody>
          <a:bodyPr/>
          <a:lstStyle/>
          <a:p>
            <a:fld id="{644FDBA2-DDC2-41F7-8210-A4D2405EB1AC}" type="slidenum">
              <a:rPr lang="en-US" smtClean="0"/>
              <a:pPr/>
              <a:t>14</a:t>
            </a:fld>
            <a:endParaRPr lang="en-US"/>
          </a:p>
        </p:txBody>
      </p:sp>
      <p:pic>
        <p:nvPicPr>
          <p:cNvPr id="17" name="Content Placeholder 16" descr="Lab-based Oral Fluid CCF Step 3.jpg"/>
          <p:cNvPicPr>
            <a:picLocks noGrp="1" noChangeAspect="1"/>
          </p:cNvPicPr>
          <p:nvPr>
            <p:ph sz="half" idx="4294967295"/>
          </p:nvPr>
        </p:nvPicPr>
        <p:blipFill>
          <a:blip r:embed="rId2" cstate="print"/>
          <a:srcRect b="806"/>
          <a:stretch>
            <a:fillRect/>
          </a:stretch>
        </p:blipFill>
        <p:spPr>
          <a:xfrm>
            <a:off x="1447800" y="1752600"/>
            <a:ext cx="7315200" cy="1069975"/>
          </a:xfrm>
          <a:prstGeom prst="rect">
            <a:avLst/>
          </a:prstGeom>
          <a:effectLst>
            <a:outerShdw blurRad="63500" sx="102000" sy="102000" algn="ctr" rotWithShape="0">
              <a:prstClr val="black">
                <a:alpha val="40000"/>
              </a:prstClr>
            </a:outerShdw>
          </a:effectLst>
        </p:spPr>
      </p:pic>
      <p:pic>
        <p:nvPicPr>
          <p:cNvPr id="18" name="Content Placeholder 10" descr="Lab-based Oral Fluid CCF Step 4.jpg"/>
          <p:cNvPicPr>
            <a:picLocks noChangeAspect="1"/>
          </p:cNvPicPr>
          <p:nvPr/>
        </p:nvPicPr>
        <p:blipFill>
          <a:blip r:embed="rId3" cstate="print"/>
          <a:stretch>
            <a:fillRect/>
          </a:stretch>
        </p:blipFill>
        <p:spPr>
          <a:xfrm>
            <a:off x="1447800" y="3733800"/>
            <a:ext cx="7315200" cy="789577"/>
          </a:xfrm>
          <a:prstGeom prst="rect">
            <a:avLst/>
          </a:prstGeom>
          <a:effectLst>
            <a:outerShdw blurRad="63500" sx="102000" sy="102000" algn="ctr" rotWithShape="0">
              <a:prstClr val="black">
                <a:alpha val="40000"/>
              </a:prstClr>
            </a:outerShdw>
          </a:effectLst>
        </p:spPr>
      </p:pic>
      <p:sp>
        <p:nvSpPr>
          <p:cNvPr id="10" name="Rectangle 9"/>
          <p:cNvSpPr/>
          <p:nvPr/>
        </p:nvSpPr>
        <p:spPr>
          <a:xfrm>
            <a:off x="2971800" y="3989977"/>
            <a:ext cx="1143000" cy="5334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1676400" y="2129393"/>
            <a:ext cx="6858000" cy="646331"/>
          </a:xfrm>
          <a:prstGeom prst="rect">
            <a:avLst/>
          </a:prstGeom>
          <a:noFill/>
        </p:spPr>
        <p:txBody>
          <a:bodyPr wrap="square" rtlCol="0">
            <a:spAutoFit/>
          </a:bodyPr>
          <a:lstStyle/>
          <a:p>
            <a:r>
              <a:rPr lang="en-US" dirty="0" smtClean="0">
                <a:solidFill>
                  <a:schemeClr val="accent1"/>
                </a:solidFill>
                <a:latin typeface="Vladimir Script" pitchFamily="66" charset="0"/>
              </a:rPr>
              <a:t>Joseph Jones</a:t>
            </a:r>
            <a:r>
              <a:rPr lang="en-US" b="1" dirty="0" smtClean="0">
                <a:solidFill>
                  <a:schemeClr val="accent1"/>
                </a:solidFill>
                <a:latin typeface="Bradley Hand ITC" pitchFamily="66" charset="0"/>
              </a:rPr>
              <a:t>		            JOSEPH  JONES           07/15/11</a:t>
            </a:r>
          </a:p>
          <a:p>
            <a:r>
              <a:rPr lang="en-US" b="1" dirty="0" smtClean="0">
                <a:solidFill>
                  <a:schemeClr val="accent1"/>
                </a:solidFill>
                <a:latin typeface="Bradley Hand ITC" pitchFamily="66" charset="0"/>
              </a:rPr>
              <a:t>504-555-8899	       504-555-1122       05/19/77</a:t>
            </a:r>
            <a:endParaRPr lang="en-US" b="1" dirty="0">
              <a:solidFill>
                <a:schemeClr val="accent1"/>
              </a:solidFill>
              <a:latin typeface="Bradley Hand ITC" pitchFamily="66" charset="0"/>
            </a:endParaRPr>
          </a:p>
        </p:txBody>
      </p:sp>
      <p:sp>
        <p:nvSpPr>
          <p:cNvPr id="41" name="TextBox 40"/>
          <p:cNvSpPr txBox="1"/>
          <p:nvPr/>
        </p:nvSpPr>
        <p:spPr>
          <a:xfrm>
            <a:off x="2971800" y="3952220"/>
            <a:ext cx="365806" cy="369332"/>
          </a:xfrm>
          <a:prstGeom prst="rect">
            <a:avLst/>
          </a:prstGeom>
          <a:noFill/>
        </p:spPr>
        <p:txBody>
          <a:bodyPr wrap="none" rtlCol="0">
            <a:spAutoFit/>
          </a:bodyPr>
          <a:lstStyle/>
          <a:p>
            <a:r>
              <a:rPr lang="en-US" dirty="0" smtClean="0">
                <a:solidFill>
                  <a:schemeClr val="accent1"/>
                </a:solidFill>
                <a:sym typeface="Wingdings"/>
              </a:rPr>
              <a:t></a:t>
            </a:r>
            <a:endParaRPr lang="en-US" dirty="0">
              <a:solidFill>
                <a:schemeClr val="accent1"/>
              </a:solidFill>
            </a:endParaRPr>
          </a:p>
        </p:txBody>
      </p:sp>
      <p:pic>
        <p:nvPicPr>
          <p:cNvPr id="19" name="Content Placeholder 11" descr="Lab-based Oral Fluid CCF Step 5.jpg"/>
          <p:cNvPicPr>
            <a:picLocks noChangeAspect="1"/>
          </p:cNvPicPr>
          <p:nvPr/>
        </p:nvPicPr>
        <p:blipFill>
          <a:blip r:embed="rId4" cstate="print"/>
          <a:stretch>
            <a:fillRect/>
          </a:stretch>
        </p:blipFill>
        <p:spPr>
          <a:xfrm>
            <a:off x="1447800" y="5029200"/>
            <a:ext cx="7315200" cy="1207589"/>
          </a:xfrm>
          <a:prstGeom prst="rect">
            <a:avLst/>
          </a:prstGeom>
          <a:effectLst>
            <a:outerShdw blurRad="63500" sx="102000" sy="102000" algn="ctr" rotWithShape="0">
              <a:prstClr val="black">
                <a:alpha val="40000"/>
              </a:prstClr>
            </a:outerShdw>
          </a:effectLst>
        </p:spPr>
      </p:pic>
      <p:sp>
        <p:nvSpPr>
          <p:cNvPr id="20" name="TextBox 19"/>
          <p:cNvSpPr txBox="1"/>
          <p:nvPr/>
        </p:nvSpPr>
        <p:spPr>
          <a:xfrm>
            <a:off x="1752600" y="5821680"/>
            <a:ext cx="3886200" cy="369332"/>
          </a:xfrm>
          <a:prstGeom prst="rect">
            <a:avLst/>
          </a:prstGeom>
          <a:noFill/>
        </p:spPr>
        <p:txBody>
          <a:bodyPr wrap="square" rtlCol="0">
            <a:spAutoFit/>
          </a:bodyPr>
          <a:lstStyle/>
          <a:p>
            <a:r>
              <a:rPr lang="en-US" dirty="0" smtClean="0">
                <a:solidFill>
                  <a:schemeClr val="accent1"/>
                </a:solidFill>
                <a:latin typeface="Brush Script MT" pitchFamily="66" charset="0"/>
              </a:rPr>
              <a:t>Andy Alexander</a:t>
            </a:r>
            <a:endParaRPr lang="en-US" b="1" dirty="0">
              <a:solidFill>
                <a:schemeClr val="accent1"/>
              </a:solidFill>
              <a:latin typeface="Brush Script MT" pitchFamily="66" charset="0"/>
            </a:endParaRPr>
          </a:p>
        </p:txBody>
      </p:sp>
      <p:sp>
        <p:nvSpPr>
          <p:cNvPr id="22" name="TextBox 21"/>
          <p:cNvSpPr txBox="1"/>
          <p:nvPr/>
        </p:nvSpPr>
        <p:spPr>
          <a:xfrm>
            <a:off x="1589461" y="5440680"/>
            <a:ext cx="2982539" cy="369332"/>
          </a:xfrm>
          <a:prstGeom prst="rect">
            <a:avLst/>
          </a:prstGeom>
          <a:noFill/>
        </p:spPr>
        <p:txBody>
          <a:bodyPr wrap="square" rtlCol="0">
            <a:spAutoFit/>
          </a:bodyPr>
          <a:lstStyle/>
          <a:p>
            <a:r>
              <a:rPr lang="en-US" b="1" spc="300" dirty="0" smtClean="0">
                <a:solidFill>
                  <a:schemeClr val="accent1"/>
                </a:solidFill>
                <a:latin typeface="Bradley Hand ITC" pitchFamily="66" charset="0"/>
              </a:rPr>
              <a:t>ANDY  ALE XANDER</a:t>
            </a:r>
            <a:endParaRPr lang="en-US" b="1" spc="300" dirty="0">
              <a:solidFill>
                <a:schemeClr val="accent1"/>
              </a:solidFill>
              <a:latin typeface="Bradley Hand ITC" pitchFamily="66" charset="0"/>
            </a:endParaRPr>
          </a:p>
        </p:txBody>
      </p:sp>
      <p:sp>
        <p:nvSpPr>
          <p:cNvPr id="23" name="TextBox 22"/>
          <p:cNvSpPr txBox="1"/>
          <p:nvPr/>
        </p:nvSpPr>
        <p:spPr>
          <a:xfrm>
            <a:off x="5715000" y="5452348"/>
            <a:ext cx="1867819" cy="369332"/>
          </a:xfrm>
          <a:prstGeom prst="rect">
            <a:avLst/>
          </a:prstGeom>
          <a:noFill/>
        </p:spPr>
        <p:txBody>
          <a:bodyPr wrap="none" rtlCol="0">
            <a:spAutoFit/>
          </a:bodyPr>
          <a:lstStyle/>
          <a:p>
            <a:r>
              <a:rPr lang="en-US" b="1" spc="800" dirty="0" smtClean="0">
                <a:solidFill>
                  <a:schemeClr val="accent1"/>
                </a:solidFill>
                <a:latin typeface="Bradley Hand ITC" pitchFamily="66" charset="0"/>
              </a:rPr>
              <a:t>07 15 11</a:t>
            </a:r>
            <a:endParaRPr lang="en-US" b="1" spc="800" dirty="0">
              <a:solidFill>
                <a:schemeClr val="accent1"/>
              </a:solidFill>
              <a:latin typeface="Bradley Hand ITC" pitchFamily="66" charset="0"/>
            </a:endParaRPr>
          </a:p>
        </p:txBody>
      </p:sp>
      <p:sp>
        <p:nvSpPr>
          <p:cNvPr id="24" name="TextBox 23"/>
          <p:cNvSpPr txBox="1"/>
          <p:nvPr/>
        </p:nvSpPr>
        <p:spPr>
          <a:xfrm>
            <a:off x="6172200" y="5897880"/>
            <a:ext cx="1091966" cy="369332"/>
          </a:xfrm>
          <a:prstGeom prst="rect">
            <a:avLst/>
          </a:prstGeom>
          <a:noFill/>
        </p:spPr>
        <p:txBody>
          <a:bodyPr wrap="none" rtlCol="0">
            <a:spAutoFit/>
          </a:bodyPr>
          <a:lstStyle/>
          <a:p>
            <a:r>
              <a:rPr lang="en-US" b="1" spc="600" dirty="0" smtClean="0">
                <a:solidFill>
                  <a:schemeClr val="accent1"/>
                </a:solidFill>
                <a:latin typeface="Bradley Hand ITC" pitchFamily="66" charset="0"/>
              </a:rPr>
              <a:t>11 10</a:t>
            </a:r>
            <a:endParaRPr lang="en-US" b="1" spc="600" dirty="0">
              <a:solidFill>
                <a:schemeClr val="accent1"/>
              </a:solidFill>
              <a:latin typeface="Bradley Hand ITC" pitchFamily="66" charset="0"/>
            </a:endParaRPr>
          </a:p>
        </p:txBody>
      </p:sp>
      <p:sp>
        <p:nvSpPr>
          <p:cNvPr id="25" name="TextBox 24"/>
          <p:cNvSpPr txBox="1"/>
          <p:nvPr/>
        </p:nvSpPr>
        <p:spPr>
          <a:xfrm>
            <a:off x="7025594" y="5757148"/>
            <a:ext cx="365806" cy="369332"/>
          </a:xfrm>
          <a:prstGeom prst="rect">
            <a:avLst/>
          </a:prstGeom>
          <a:noFill/>
        </p:spPr>
        <p:txBody>
          <a:bodyPr wrap="none" rtlCol="0">
            <a:spAutoFit/>
          </a:bodyPr>
          <a:lstStyle/>
          <a:p>
            <a:r>
              <a:rPr lang="en-US" dirty="0" smtClean="0">
                <a:solidFill>
                  <a:schemeClr val="accent1"/>
                </a:solidFill>
                <a:sym typeface="Wingdings"/>
              </a:rPr>
              <a:t></a:t>
            </a:r>
            <a:endParaRPr lang="en-US" dirty="0">
              <a:solidFill>
                <a:schemeClr val="accent1"/>
              </a:solidFill>
            </a:endParaRPr>
          </a:p>
        </p:txBody>
      </p:sp>
      <p:sp>
        <p:nvSpPr>
          <p:cNvPr id="26" name="TextBox 25"/>
          <p:cNvSpPr txBox="1"/>
          <p:nvPr/>
        </p:nvSpPr>
        <p:spPr>
          <a:xfrm>
            <a:off x="7543800" y="5680948"/>
            <a:ext cx="925139" cy="369332"/>
          </a:xfrm>
          <a:prstGeom prst="rect">
            <a:avLst/>
          </a:prstGeom>
          <a:noFill/>
        </p:spPr>
        <p:txBody>
          <a:bodyPr wrap="square" rtlCol="0">
            <a:spAutoFit/>
          </a:bodyPr>
          <a:lstStyle/>
          <a:p>
            <a:r>
              <a:rPr lang="en-US" b="1" dirty="0" smtClean="0">
                <a:solidFill>
                  <a:schemeClr val="accent1"/>
                </a:solidFill>
                <a:latin typeface="Bradley Hand ITC" pitchFamily="66" charset="0"/>
              </a:rPr>
              <a:t>FEDEX</a:t>
            </a:r>
            <a:endParaRPr lang="en-US" b="1" dirty="0">
              <a:solidFill>
                <a:schemeClr val="accent1"/>
              </a:solidFill>
              <a:latin typeface="Bradley Hand ITC" pitchFamily="66" charset="0"/>
            </a:endParaRPr>
          </a:p>
        </p:txBody>
      </p:sp>
      <p:sp>
        <p:nvSpPr>
          <p:cNvPr id="27" name="Rectangle 26"/>
          <p:cNvSpPr/>
          <p:nvPr/>
        </p:nvSpPr>
        <p:spPr>
          <a:xfrm>
            <a:off x="0" y="3886200"/>
            <a:ext cx="1371600" cy="523220"/>
          </a:xfrm>
          <a:prstGeom prst="rect">
            <a:avLst/>
          </a:prstGeom>
        </p:spPr>
        <p:txBody>
          <a:bodyPr wrap="square">
            <a:spAutoFit/>
          </a:bodyPr>
          <a:lstStyle/>
          <a:p>
            <a:pPr marL="0" lvl="1" algn="ctr"/>
            <a:r>
              <a:rPr lang="en-US" sz="1400" dirty="0" smtClean="0">
                <a:solidFill>
                  <a:schemeClr val="accent1"/>
                </a:solidFill>
              </a:rPr>
              <a:t>Step 4 is optional.</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Place the specimen in the front side of the shipping baggie.</a:t>
            </a:r>
          </a:p>
          <a:p>
            <a:r>
              <a:rPr lang="en-US" dirty="0" smtClean="0"/>
              <a:t>Place copy 1 of the CCF in the other pocket.</a:t>
            </a:r>
          </a:p>
          <a:p>
            <a:r>
              <a:rPr lang="en-US" dirty="0" smtClean="0"/>
              <a:t>Seal the baggie.</a:t>
            </a:r>
          </a:p>
          <a:p>
            <a:r>
              <a:rPr lang="en-US" dirty="0" smtClean="0"/>
              <a:t>Place as many sealed specimen baggies as possible in </a:t>
            </a:r>
            <a:r>
              <a:rPr lang="en-US" dirty="0" err="1" smtClean="0"/>
              <a:t>mylar</a:t>
            </a:r>
            <a:r>
              <a:rPr lang="en-US" dirty="0" smtClean="0"/>
              <a:t> shipping pack.  </a:t>
            </a:r>
          </a:p>
          <a:p>
            <a:pPr lvl="1"/>
            <a:r>
              <a:rPr lang="en-US" dirty="0" smtClean="0"/>
              <a:t>Do not overstuff the pack.</a:t>
            </a:r>
          </a:p>
          <a:p>
            <a:pPr lvl="1"/>
            <a:r>
              <a:rPr lang="en-US" dirty="0" smtClean="0"/>
              <a:t>Between 20 to 30 sealed specimens should fit in a </a:t>
            </a:r>
            <a:r>
              <a:rPr lang="en-US" dirty="0" err="1" smtClean="0"/>
              <a:t>mylar</a:t>
            </a:r>
            <a:r>
              <a:rPr lang="en-US" dirty="0" smtClean="0"/>
              <a:t> shipping pack.</a:t>
            </a:r>
          </a:p>
          <a:p>
            <a:r>
              <a:rPr lang="en-US" dirty="0" smtClean="0"/>
              <a:t>Attach the pre-printed </a:t>
            </a:r>
            <a:r>
              <a:rPr lang="en-US" dirty="0" err="1" smtClean="0"/>
              <a:t>airbill</a:t>
            </a:r>
            <a:r>
              <a:rPr lang="en-US" dirty="0" smtClean="0"/>
              <a:t> onto the outside of the pack.</a:t>
            </a:r>
          </a:p>
          <a:p>
            <a:r>
              <a:rPr lang="en-US" dirty="0" smtClean="0"/>
              <a:t>Ensure that that the specimen is shipped to the laboratory within 24 hours.</a:t>
            </a:r>
            <a:endParaRPr lang="en-US" dirty="0"/>
          </a:p>
        </p:txBody>
      </p:sp>
      <p:sp>
        <p:nvSpPr>
          <p:cNvPr id="3" name="Title 2"/>
          <p:cNvSpPr>
            <a:spLocks noGrp="1"/>
          </p:cNvSpPr>
          <p:nvPr>
            <p:ph type="title"/>
          </p:nvPr>
        </p:nvSpPr>
        <p:spPr/>
        <p:txBody>
          <a:bodyPr/>
          <a:lstStyle/>
          <a:p>
            <a:r>
              <a:rPr lang="en-US" dirty="0" smtClean="0"/>
              <a:t>Ship the Specimen</a:t>
            </a:r>
            <a:endParaRPr lang="en-US" dirty="0"/>
          </a:p>
        </p:txBody>
      </p:sp>
      <p:sp>
        <p:nvSpPr>
          <p:cNvPr id="7" name="Slide Number Placeholder 6"/>
          <p:cNvSpPr>
            <a:spLocks noGrp="1"/>
          </p:cNvSpPr>
          <p:nvPr>
            <p:ph type="sldNum" sz="quarter" idx="10"/>
          </p:nvPr>
        </p:nvSpPr>
        <p:spPr/>
        <p:txBody>
          <a:bodyPr/>
          <a:lstStyle/>
          <a:p>
            <a:fld id="{644FDBA2-DDC2-41F7-8210-A4D2405EB1AC}" type="slidenum">
              <a:rPr lang="en-US" smtClean="0"/>
              <a:pPr/>
              <a:t>15</a:t>
            </a:fld>
            <a:endParaRPr lang="en-US"/>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914400" y="1371600"/>
          <a:ext cx="8047038"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smtClean="0"/>
              <a:t>Ordering Supplies &amp; Questions?</a:t>
            </a:r>
            <a:endParaRPr lang="en-US" dirty="0"/>
          </a:p>
        </p:txBody>
      </p:sp>
      <p:sp>
        <p:nvSpPr>
          <p:cNvPr id="6" name="Slide Number Placeholder 5"/>
          <p:cNvSpPr>
            <a:spLocks noGrp="1"/>
          </p:cNvSpPr>
          <p:nvPr>
            <p:ph type="sldNum" sz="quarter" idx="10"/>
          </p:nvPr>
        </p:nvSpPr>
        <p:spPr/>
        <p:txBody>
          <a:bodyPr/>
          <a:lstStyle/>
          <a:p>
            <a:fld id="{644FDBA2-DDC2-41F7-8210-A4D2405EB1AC}" type="slidenum">
              <a:rPr lang="en-US" smtClean="0"/>
              <a:pPr/>
              <a:t>16</a:t>
            </a:fld>
            <a:endParaRPr lang="en-US"/>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Collectors may easily, rapidly, and noninvasively obtain specimens.</a:t>
            </a:r>
          </a:p>
          <a:p>
            <a:r>
              <a:rPr lang="en-US" dirty="0" smtClean="0"/>
              <a:t>No special collection facilities are needed for privacy requirements.</a:t>
            </a:r>
          </a:p>
          <a:p>
            <a:r>
              <a:rPr lang="en-US" dirty="0" smtClean="0"/>
              <a:t>No special action is required to “produce” a specimen, eliminating shy bladder situations.</a:t>
            </a:r>
          </a:p>
          <a:p>
            <a:r>
              <a:rPr lang="en-US" dirty="0" smtClean="0"/>
              <a:t>Each collection can be directly observed, eliminating specimen tampering.</a:t>
            </a:r>
          </a:p>
          <a:p>
            <a:r>
              <a:rPr lang="en-US" dirty="0" smtClean="0"/>
              <a:t>Accuracy and turnaround time are comparable to that of lab-based urine testing.</a:t>
            </a:r>
          </a:p>
          <a:p>
            <a:endParaRPr lang="en-US" dirty="0"/>
          </a:p>
        </p:txBody>
      </p:sp>
      <p:sp>
        <p:nvSpPr>
          <p:cNvPr id="3" name="Title 2"/>
          <p:cNvSpPr>
            <a:spLocks noGrp="1"/>
          </p:cNvSpPr>
          <p:nvPr>
            <p:ph type="title"/>
          </p:nvPr>
        </p:nvSpPr>
        <p:spPr/>
        <p:txBody>
          <a:bodyPr/>
          <a:lstStyle/>
          <a:p>
            <a:r>
              <a:rPr lang="en-US" dirty="0" smtClean="0"/>
              <a:t>Benefits of Oral Fluid Testing</a:t>
            </a:r>
            <a:endParaRPr lang="en-US" dirty="0"/>
          </a:p>
        </p:txBody>
      </p:sp>
      <p:sp>
        <p:nvSpPr>
          <p:cNvPr id="7" name="Slide Number Placeholder 6"/>
          <p:cNvSpPr>
            <a:spLocks noGrp="1"/>
          </p:cNvSpPr>
          <p:nvPr>
            <p:ph type="sldNum" sz="quarter" idx="10"/>
          </p:nvPr>
        </p:nvSpPr>
        <p:spPr/>
        <p:txBody>
          <a:bodyPr/>
          <a:lstStyle/>
          <a:p>
            <a:fld id="{644FDBA2-DDC2-41F7-8210-A4D2405EB1AC}" type="slidenum">
              <a:rPr lang="en-US" smtClean="0"/>
              <a:pPr/>
              <a:t>2</a:t>
            </a:fld>
            <a:endParaRPr lang="en-US"/>
          </a:p>
        </p:txBody>
      </p:sp>
      <p:pic>
        <p:nvPicPr>
          <p:cNvPr id="5" name="Content Placeholder 4" descr="Intercept 1 (Package).jpg"/>
          <p:cNvPicPr>
            <a:picLocks noGrp="1" noChangeAspect="1"/>
          </p:cNvPicPr>
          <p:nvPr>
            <p:ph sz="half" idx="4294967295"/>
          </p:nvPr>
        </p:nvPicPr>
        <p:blipFill>
          <a:blip r:embed="rId2" cstate="print">
            <a:grayscl/>
          </a:blip>
          <a:stretch>
            <a:fillRect/>
          </a:stretch>
        </p:blipFill>
        <p:spPr>
          <a:xfrm>
            <a:off x="4648200" y="3810000"/>
            <a:ext cx="4268251" cy="2834640"/>
          </a:xfrm>
          <a:prstGeom prst="rect">
            <a:avLst/>
          </a:prstGeom>
          <a:effectLst>
            <a:outerShdw blurRad="63500" sx="102000" sy="102000" algn="ctr"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Collection procedures and lab methods that ensure adequate specimen for screening, confirmation, and retest</a:t>
            </a:r>
          </a:p>
          <a:p>
            <a:r>
              <a:rPr lang="en-US" dirty="0" smtClean="0"/>
              <a:t>Industry-leading Intercept® collection device with over 10 years of use in the market</a:t>
            </a:r>
          </a:p>
          <a:p>
            <a:r>
              <a:rPr lang="en-US" dirty="0" smtClean="0"/>
              <a:t>Unique Oral Fluid Testing Custody and Control Form</a:t>
            </a:r>
          </a:p>
          <a:p>
            <a:r>
              <a:rPr lang="en-US" dirty="0" smtClean="0"/>
              <a:t>Expanded test panels</a:t>
            </a:r>
          </a:p>
          <a:p>
            <a:r>
              <a:rPr lang="en-US" dirty="0" smtClean="0"/>
              <a:t>Fast turnaround</a:t>
            </a:r>
          </a:p>
          <a:p>
            <a:pPr lvl="1"/>
            <a:r>
              <a:rPr lang="en-US" dirty="0" smtClean="0"/>
              <a:t>Screen negative results within 24 hours</a:t>
            </a:r>
          </a:p>
          <a:p>
            <a:pPr lvl="1"/>
            <a:r>
              <a:rPr lang="en-US" dirty="0" smtClean="0"/>
              <a:t>Results that require confirmation within 48 to 72 hours</a:t>
            </a:r>
          </a:p>
          <a:p>
            <a:r>
              <a:rPr lang="en-US" dirty="0" smtClean="0"/>
              <a:t>Multiple reporting and data management options</a:t>
            </a:r>
          </a:p>
          <a:p>
            <a:pPr lvl="1"/>
            <a:r>
              <a:rPr lang="en-US" dirty="0" smtClean="0"/>
              <a:t>Alere </a:t>
            </a:r>
            <a:r>
              <a:rPr lang="en-US" dirty="0" err="1" smtClean="0"/>
              <a:t>DataLink</a:t>
            </a:r>
            <a:endParaRPr lang="en-US" dirty="0" smtClean="0"/>
          </a:p>
          <a:p>
            <a:pPr lvl="1"/>
            <a:r>
              <a:rPr lang="en-US" dirty="0" smtClean="0"/>
              <a:t>Electronic Data Interface</a:t>
            </a:r>
          </a:p>
          <a:p>
            <a:r>
              <a:rPr lang="en-US" dirty="0" smtClean="0"/>
              <a:t>Access to technical staff</a:t>
            </a:r>
            <a:endParaRPr lang="en-US" dirty="0"/>
          </a:p>
        </p:txBody>
      </p:sp>
      <p:sp>
        <p:nvSpPr>
          <p:cNvPr id="3" name="Title 2"/>
          <p:cNvSpPr>
            <a:spLocks noGrp="1"/>
          </p:cNvSpPr>
          <p:nvPr>
            <p:ph type="title"/>
          </p:nvPr>
        </p:nvSpPr>
        <p:spPr>
          <a:xfrm>
            <a:off x="914400" y="304800"/>
            <a:ext cx="8046720" cy="883920"/>
          </a:xfrm>
        </p:spPr>
        <p:txBody>
          <a:bodyPr>
            <a:noAutofit/>
          </a:bodyPr>
          <a:lstStyle/>
          <a:p>
            <a:r>
              <a:rPr lang="en-US" dirty="0" smtClean="0"/>
              <a:t>Overview of Oral Fluid Collection &amp; Testing Process</a:t>
            </a:r>
            <a:endParaRPr lang="en-US" dirty="0"/>
          </a:p>
        </p:txBody>
      </p:sp>
      <p:sp>
        <p:nvSpPr>
          <p:cNvPr id="5" name="Slide Number Placeholder 4"/>
          <p:cNvSpPr>
            <a:spLocks noGrp="1"/>
          </p:cNvSpPr>
          <p:nvPr>
            <p:ph type="sldNum" sz="quarter" idx="10"/>
          </p:nvPr>
        </p:nvSpPr>
        <p:spPr/>
        <p:txBody>
          <a:bodyPr/>
          <a:lstStyle/>
          <a:p>
            <a:fld id="{644FDBA2-DDC2-41F7-8210-A4D2405EB1AC}" type="slidenum">
              <a:rPr lang="en-US" smtClean="0"/>
              <a:pPr/>
              <a:t>3</a:t>
            </a:fld>
            <a:endParaRPr lang="en-US"/>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 name="Elbow Connector 44"/>
          <p:cNvCxnSpPr>
            <a:endCxn id="12" idx="1"/>
          </p:cNvCxnSpPr>
          <p:nvPr/>
        </p:nvCxnSpPr>
        <p:spPr>
          <a:xfrm flipV="1">
            <a:off x="4419600" y="5088636"/>
            <a:ext cx="1981200" cy="16764"/>
          </a:xfrm>
          <a:prstGeom prst="bentConnector3">
            <a:avLst>
              <a:gd name="adj1" fmla="val 50000"/>
            </a:avLst>
          </a:prstGeom>
          <a:ln w="95250" cap="flat">
            <a:solidFill>
              <a:schemeClr val="accent6">
                <a:lumMod val="50000"/>
              </a:schemeClr>
            </a:solidFill>
            <a:tailEnd type="triangle" w="lg" len="sm"/>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 name="Elbow Connector 31"/>
          <p:cNvCxnSpPr>
            <a:stCxn id="6" idx="2"/>
            <a:endCxn id="8" idx="0"/>
          </p:cNvCxnSpPr>
          <p:nvPr/>
        </p:nvCxnSpPr>
        <p:spPr>
          <a:xfrm rot="5400000">
            <a:off x="4472940" y="2186940"/>
            <a:ext cx="350520" cy="1588"/>
          </a:xfrm>
          <a:prstGeom prst="bentConnector3">
            <a:avLst>
              <a:gd name="adj1" fmla="val 50000"/>
            </a:avLst>
          </a:prstGeom>
          <a:ln w="95250" cap="flat">
            <a:solidFill>
              <a:schemeClr val="accent6">
                <a:lumMod val="50000"/>
              </a:schemeClr>
            </a:solidFill>
            <a:tailEnd type="triangle" w="lg" len="sm"/>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lstStyle/>
          <a:p>
            <a:r>
              <a:rPr lang="en-US" dirty="0" smtClean="0"/>
              <a:t>Collection &amp; Testing Process Flow</a:t>
            </a:r>
            <a:endParaRPr lang="en-US" dirty="0"/>
          </a:p>
        </p:txBody>
      </p:sp>
      <p:sp>
        <p:nvSpPr>
          <p:cNvPr id="20" name="Slide Number Placeholder 19"/>
          <p:cNvSpPr>
            <a:spLocks noGrp="1"/>
          </p:cNvSpPr>
          <p:nvPr>
            <p:ph type="sldNum" sz="quarter" idx="10"/>
          </p:nvPr>
        </p:nvSpPr>
        <p:spPr/>
        <p:txBody>
          <a:bodyPr/>
          <a:lstStyle/>
          <a:p>
            <a:fld id="{644FDBA2-DDC2-41F7-8210-A4D2405EB1AC}" type="slidenum">
              <a:rPr lang="en-US" smtClean="0"/>
              <a:pPr/>
              <a:t>4</a:t>
            </a:fld>
            <a:endParaRPr lang="en-US"/>
          </a:p>
        </p:txBody>
      </p:sp>
      <p:sp>
        <p:nvSpPr>
          <p:cNvPr id="6" name="Flowchart: Process 5"/>
          <p:cNvSpPr/>
          <p:nvPr/>
        </p:nvSpPr>
        <p:spPr>
          <a:xfrm>
            <a:off x="2819400" y="1600200"/>
            <a:ext cx="3657600" cy="411480"/>
          </a:xfrm>
          <a:prstGeom prst="flowChartProcess">
            <a:avLst/>
          </a:prstGeom>
          <a:solidFill>
            <a:schemeClr val="accent6"/>
          </a:solidFill>
          <a:ln>
            <a:solidFill>
              <a:schemeClr val="accent6"/>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t>Specimen Collection</a:t>
            </a:r>
            <a:endParaRPr lang="en-US" b="1" dirty="0"/>
          </a:p>
        </p:txBody>
      </p:sp>
      <p:sp>
        <p:nvSpPr>
          <p:cNvPr id="8" name="Flowchart: Process 7"/>
          <p:cNvSpPr/>
          <p:nvPr/>
        </p:nvSpPr>
        <p:spPr>
          <a:xfrm>
            <a:off x="2819400" y="2362200"/>
            <a:ext cx="3657600" cy="411480"/>
          </a:xfrm>
          <a:prstGeom prst="flowChartProcess">
            <a:avLst/>
          </a:prstGeom>
          <a:solidFill>
            <a:schemeClr val="accent6"/>
          </a:solidFill>
          <a:ln>
            <a:solidFill>
              <a:schemeClr val="accent6"/>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t>Specimen Shipment</a:t>
            </a:r>
          </a:p>
        </p:txBody>
      </p:sp>
      <p:sp>
        <p:nvSpPr>
          <p:cNvPr id="9" name="Flowchart: Process 8"/>
          <p:cNvSpPr/>
          <p:nvPr/>
        </p:nvSpPr>
        <p:spPr>
          <a:xfrm>
            <a:off x="2819400" y="3886200"/>
            <a:ext cx="3657600" cy="411480"/>
          </a:xfrm>
          <a:prstGeom prst="flowChartProcess">
            <a:avLst/>
          </a:prstGeom>
          <a:solidFill>
            <a:schemeClr val="accent1"/>
          </a:solidFill>
          <a:ln>
            <a:solidFill>
              <a:schemeClr val="accent1"/>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t>Screening</a:t>
            </a:r>
          </a:p>
        </p:txBody>
      </p:sp>
      <p:sp>
        <p:nvSpPr>
          <p:cNvPr id="11" name="Flowchart: Process 10"/>
          <p:cNvSpPr/>
          <p:nvPr/>
        </p:nvSpPr>
        <p:spPr>
          <a:xfrm>
            <a:off x="2819400" y="3124200"/>
            <a:ext cx="3657600" cy="411480"/>
          </a:xfrm>
          <a:prstGeom prst="flowChartProcess">
            <a:avLst/>
          </a:prstGeom>
          <a:solidFill>
            <a:schemeClr val="accent1"/>
          </a:solidFill>
          <a:ln>
            <a:solidFill>
              <a:schemeClr val="accent1"/>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t>Specimen Receipt at Alere</a:t>
            </a:r>
          </a:p>
        </p:txBody>
      </p:sp>
      <p:sp>
        <p:nvSpPr>
          <p:cNvPr id="12" name="Flowchart: Process 11"/>
          <p:cNvSpPr/>
          <p:nvPr/>
        </p:nvSpPr>
        <p:spPr>
          <a:xfrm>
            <a:off x="6400800" y="4882896"/>
            <a:ext cx="1828800" cy="411480"/>
          </a:xfrm>
          <a:prstGeom prst="flowChartProcess">
            <a:avLst/>
          </a:prstGeom>
          <a:solidFill>
            <a:schemeClr val="accent1"/>
          </a:solidFill>
          <a:ln>
            <a:solidFill>
              <a:schemeClr val="accent1"/>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t>Confirmation</a:t>
            </a:r>
          </a:p>
        </p:txBody>
      </p:sp>
      <p:sp>
        <p:nvSpPr>
          <p:cNvPr id="13" name="Flowchart: Decision 12"/>
          <p:cNvSpPr/>
          <p:nvPr/>
        </p:nvSpPr>
        <p:spPr>
          <a:xfrm>
            <a:off x="3505200" y="4724400"/>
            <a:ext cx="2286000" cy="731520"/>
          </a:xfrm>
          <a:prstGeom prst="flowChartDecision">
            <a:avLst/>
          </a:prstGeom>
          <a:solidFill>
            <a:schemeClr val="accent1"/>
          </a:solidFill>
          <a:ln>
            <a:solidFill>
              <a:schemeClr val="accent1"/>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t>Result?</a:t>
            </a:r>
          </a:p>
        </p:txBody>
      </p:sp>
      <p:sp>
        <p:nvSpPr>
          <p:cNvPr id="14" name="Flowchart: Terminator 13"/>
          <p:cNvSpPr/>
          <p:nvPr/>
        </p:nvSpPr>
        <p:spPr>
          <a:xfrm>
            <a:off x="3733800" y="6217920"/>
            <a:ext cx="1828800" cy="411480"/>
          </a:xfrm>
          <a:prstGeom prst="flowChartTerminator">
            <a:avLst/>
          </a:prstGeom>
          <a:solidFill>
            <a:schemeClr val="accent1"/>
          </a:solidFill>
          <a:ln>
            <a:solidFill>
              <a:schemeClr val="accent1"/>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t>Reporting</a:t>
            </a:r>
          </a:p>
        </p:txBody>
      </p:sp>
      <p:sp>
        <p:nvSpPr>
          <p:cNvPr id="22" name="TextBox 21"/>
          <p:cNvSpPr txBox="1"/>
          <p:nvPr/>
        </p:nvSpPr>
        <p:spPr>
          <a:xfrm>
            <a:off x="3352800" y="5498068"/>
            <a:ext cx="1146468" cy="369332"/>
          </a:xfrm>
          <a:prstGeom prst="rect">
            <a:avLst/>
          </a:prstGeom>
          <a:noFill/>
        </p:spPr>
        <p:txBody>
          <a:bodyPr wrap="none" rtlCol="0">
            <a:spAutoFit/>
          </a:bodyPr>
          <a:lstStyle/>
          <a:p>
            <a:r>
              <a:rPr lang="en-US" b="1" dirty="0" smtClean="0">
                <a:solidFill>
                  <a:schemeClr val="accent6">
                    <a:lumMod val="50000"/>
                  </a:schemeClr>
                </a:solidFill>
              </a:rPr>
              <a:t>Negative</a:t>
            </a:r>
            <a:endParaRPr lang="en-US" b="1" dirty="0">
              <a:solidFill>
                <a:schemeClr val="accent6">
                  <a:lumMod val="50000"/>
                </a:schemeClr>
              </a:solidFill>
            </a:endParaRPr>
          </a:p>
        </p:txBody>
      </p:sp>
      <p:sp>
        <p:nvSpPr>
          <p:cNvPr id="23" name="TextBox 22"/>
          <p:cNvSpPr txBox="1"/>
          <p:nvPr/>
        </p:nvSpPr>
        <p:spPr>
          <a:xfrm>
            <a:off x="5105400" y="4583668"/>
            <a:ext cx="1069524" cy="369332"/>
          </a:xfrm>
          <a:prstGeom prst="rect">
            <a:avLst/>
          </a:prstGeom>
          <a:noFill/>
        </p:spPr>
        <p:txBody>
          <a:bodyPr wrap="none" rtlCol="0">
            <a:spAutoFit/>
          </a:bodyPr>
          <a:lstStyle/>
          <a:p>
            <a:r>
              <a:rPr lang="en-US" b="1" dirty="0" smtClean="0">
                <a:solidFill>
                  <a:schemeClr val="accent6">
                    <a:lumMod val="50000"/>
                  </a:schemeClr>
                </a:solidFill>
              </a:rPr>
              <a:t>Positive</a:t>
            </a:r>
          </a:p>
        </p:txBody>
      </p:sp>
      <p:cxnSp>
        <p:nvCxnSpPr>
          <p:cNvPr id="34" name="Straight Arrow Connector 33"/>
          <p:cNvCxnSpPr>
            <a:stCxn id="8" idx="2"/>
            <a:endCxn id="11" idx="0"/>
          </p:cNvCxnSpPr>
          <p:nvPr/>
        </p:nvCxnSpPr>
        <p:spPr>
          <a:xfrm rot="5400000">
            <a:off x="4472940" y="2948940"/>
            <a:ext cx="350520" cy="1588"/>
          </a:xfrm>
          <a:prstGeom prst="straightConnector1">
            <a:avLst/>
          </a:prstGeom>
          <a:ln w="95250" cap="flat">
            <a:solidFill>
              <a:schemeClr val="accent6">
                <a:lumMod val="50000"/>
              </a:schemeClr>
            </a:solidFill>
            <a:tailEnd type="triangle" w="lg" len="sm"/>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11" idx="2"/>
            <a:endCxn id="9" idx="0"/>
          </p:cNvCxnSpPr>
          <p:nvPr/>
        </p:nvCxnSpPr>
        <p:spPr>
          <a:xfrm rot="5400000">
            <a:off x="4472940" y="3710940"/>
            <a:ext cx="350520" cy="1588"/>
          </a:xfrm>
          <a:prstGeom prst="straightConnector1">
            <a:avLst/>
          </a:prstGeom>
          <a:ln w="95250" cap="flat">
            <a:solidFill>
              <a:schemeClr val="accent6">
                <a:lumMod val="50000"/>
              </a:schemeClr>
            </a:solidFill>
            <a:tailEnd type="triangle" w="lg" len="sm"/>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9" name="Elbow Connector 38"/>
          <p:cNvCxnSpPr>
            <a:stCxn id="9" idx="2"/>
            <a:endCxn id="13" idx="0"/>
          </p:cNvCxnSpPr>
          <p:nvPr/>
        </p:nvCxnSpPr>
        <p:spPr>
          <a:xfrm rot="5400000">
            <a:off x="4434840" y="4511040"/>
            <a:ext cx="426720" cy="1588"/>
          </a:xfrm>
          <a:prstGeom prst="bentConnector3">
            <a:avLst>
              <a:gd name="adj1" fmla="val 50000"/>
            </a:avLst>
          </a:prstGeom>
          <a:ln w="95250" cap="flat">
            <a:solidFill>
              <a:schemeClr val="accent6">
                <a:lumMod val="50000"/>
              </a:schemeClr>
            </a:solidFill>
            <a:tailEnd type="triangle" w="lg" len="sm"/>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3" name="Elbow Connector 42"/>
          <p:cNvCxnSpPr>
            <a:stCxn id="13" idx="2"/>
            <a:endCxn id="14" idx="0"/>
          </p:cNvCxnSpPr>
          <p:nvPr/>
        </p:nvCxnSpPr>
        <p:spPr>
          <a:xfrm rot="5400000">
            <a:off x="4267200" y="5836920"/>
            <a:ext cx="762000" cy="1588"/>
          </a:xfrm>
          <a:prstGeom prst="bentConnector3">
            <a:avLst>
              <a:gd name="adj1" fmla="val 50000"/>
            </a:avLst>
          </a:prstGeom>
          <a:ln w="95250" cap="flat">
            <a:solidFill>
              <a:schemeClr val="accent6">
                <a:lumMod val="50000"/>
              </a:schemeClr>
            </a:solidFill>
            <a:tailEnd type="triangle" w="lg" len="sm"/>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0" name="Elbow Connector 49"/>
          <p:cNvCxnSpPr>
            <a:stCxn id="12" idx="2"/>
            <a:endCxn id="14" idx="3"/>
          </p:cNvCxnSpPr>
          <p:nvPr/>
        </p:nvCxnSpPr>
        <p:spPr>
          <a:xfrm rot="5400000">
            <a:off x="5874258" y="4982718"/>
            <a:ext cx="1129284" cy="1752600"/>
          </a:xfrm>
          <a:prstGeom prst="bentConnector2">
            <a:avLst/>
          </a:prstGeom>
          <a:ln w="95250" cap="flat">
            <a:solidFill>
              <a:schemeClr val="accent6">
                <a:lumMod val="50000"/>
              </a:schemeClr>
            </a:solidFill>
            <a:tailEnd type="triangle" w="lg" len="sm"/>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Amphetamine, including MDA</a:t>
            </a:r>
          </a:p>
          <a:p>
            <a:r>
              <a:rPr lang="en-US" dirty="0" smtClean="0"/>
              <a:t>Methamphetamine, including MDMA (Ecstasy), MDEA, and PMMA</a:t>
            </a:r>
          </a:p>
          <a:p>
            <a:r>
              <a:rPr lang="en-US" dirty="0" smtClean="0"/>
              <a:t>Barbiturates</a:t>
            </a:r>
          </a:p>
          <a:p>
            <a:r>
              <a:rPr lang="en-US" dirty="0" smtClean="0"/>
              <a:t>Benzodiazepines</a:t>
            </a:r>
          </a:p>
          <a:p>
            <a:r>
              <a:rPr lang="en-US" dirty="0" smtClean="0"/>
              <a:t>Marijuana metabolite</a:t>
            </a:r>
          </a:p>
          <a:p>
            <a:r>
              <a:rPr lang="en-US" dirty="0" smtClean="0"/>
              <a:t>Cocaine metabolite</a:t>
            </a:r>
          </a:p>
          <a:p>
            <a:r>
              <a:rPr lang="en-US" dirty="0" smtClean="0"/>
              <a:t>Methadone</a:t>
            </a:r>
          </a:p>
          <a:p>
            <a:r>
              <a:rPr lang="en-US" dirty="0" smtClean="0"/>
              <a:t>Opiates, including codeine, morphine, </a:t>
            </a:r>
            <a:r>
              <a:rPr lang="en-US" dirty="0" err="1" smtClean="0"/>
              <a:t>hydrocodone</a:t>
            </a:r>
            <a:r>
              <a:rPr lang="en-US" dirty="0" smtClean="0"/>
              <a:t>, </a:t>
            </a:r>
            <a:r>
              <a:rPr lang="en-US" dirty="0" err="1" smtClean="0"/>
              <a:t>hydromorphone</a:t>
            </a:r>
            <a:r>
              <a:rPr lang="en-US" dirty="0" smtClean="0"/>
              <a:t>, </a:t>
            </a:r>
            <a:r>
              <a:rPr lang="en-US" dirty="0" err="1" smtClean="0"/>
              <a:t>oxycodone</a:t>
            </a:r>
            <a:r>
              <a:rPr lang="en-US" dirty="0" smtClean="0"/>
              <a:t>, and </a:t>
            </a:r>
            <a:r>
              <a:rPr lang="en-US" dirty="0" err="1" smtClean="0"/>
              <a:t>oxymorphone</a:t>
            </a:r>
            <a:endParaRPr lang="en-US" dirty="0" smtClean="0"/>
          </a:p>
          <a:p>
            <a:r>
              <a:rPr lang="en-US" dirty="0" smtClean="0"/>
              <a:t>Phencyclidine (PCP)</a:t>
            </a:r>
          </a:p>
          <a:p>
            <a:r>
              <a:rPr lang="en-US" dirty="0" err="1" smtClean="0"/>
              <a:t>Propoxyphene</a:t>
            </a:r>
            <a:endParaRPr lang="en-US" dirty="0" smtClean="0"/>
          </a:p>
          <a:p>
            <a:r>
              <a:rPr lang="en-US" dirty="0" err="1" smtClean="0"/>
              <a:t>Cotinine</a:t>
            </a:r>
            <a:r>
              <a:rPr lang="en-US" dirty="0" smtClean="0"/>
              <a:t> (nicotine)</a:t>
            </a:r>
            <a:endParaRPr lang="en-US" dirty="0"/>
          </a:p>
        </p:txBody>
      </p:sp>
      <p:sp>
        <p:nvSpPr>
          <p:cNvPr id="3" name="Title 2"/>
          <p:cNvSpPr>
            <a:spLocks noGrp="1"/>
          </p:cNvSpPr>
          <p:nvPr>
            <p:ph type="title"/>
          </p:nvPr>
        </p:nvSpPr>
        <p:spPr/>
        <p:txBody>
          <a:bodyPr/>
          <a:lstStyle/>
          <a:p>
            <a:r>
              <a:rPr lang="en-US" dirty="0" smtClean="0"/>
              <a:t>Drugs Tested</a:t>
            </a:r>
            <a:endParaRPr lang="en-US" dirty="0"/>
          </a:p>
        </p:txBody>
      </p:sp>
      <p:sp>
        <p:nvSpPr>
          <p:cNvPr id="5" name="Slide Number Placeholder 4"/>
          <p:cNvSpPr>
            <a:spLocks noGrp="1"/>
          </p:cNvSpPr>
          <p:nvPr>
            <p:ph type="sldNum" sz="quarter" idx="10"/>
          </p:nvPr>
        </p:nvSpPr>
        <p:spPr/>
        <p:txBody>
          <a:bodyPr/>
          <a:lstStyle/>
          <a:p>
            <a:fld id="{644FDBA2-DDC2-41F7-8210-A4D2405EB1AC}" type="slidenum">
              <a:rPr lang="en-US" smtClean="0"/>
              <a:pPr/>
              <a:t>5</a:t>
            </a:fld>
            <a:endParaRPr lang="en-US"/>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sz="2000" dirty="0" smtClean="0"/>
              <a:t>Intercept® Collection Device</a:t>
            </a:r>
          </a:p>
          <a:p>
            <a:r>
              <a:rPr lang="en-US" sz="2000" dirty="0" smtClean="0"/>
              <a:t>Oral Fluid Testing Custody and Control Form</a:t>
            </a:r>
          </a:p>
          <a:p>
            <a:r>
              <a:rPr lang="en-US" sz="2000" dirty="0" smtClean="0"/>
              <a:t>Specimen Baggie</a:t>
            </a:r>
          </a:p>
          <a:p>
            <a:r>
              <a:rPr lang="en-US" sz="2000" dirty="0" smtClean="0"/>
              <a:t>Shipping Supplies</a:t>
            </a:r>
          </a:p>
          <a:p>
            <a:pPr lvl="1"/>
            <a:r>
              <a:rPr lang="en-US" sz="2000" dirty="0" smtClean="0"/>
              <a:t>Mylar Pack</a:t>
            </a:r>
          </a:p>
          <a:p>
            <a:pPr lvl="1"/>
            <a:r>
              <a:rPr lang="en-US" sz="2000" dirty="0" smtClean="0"/>
              <a:t>Pre-printed, pre-paid </a:t>
            </a:r>
            <a:r>
              <a:rPr lang="en-US" sz="2000" dirty="0" err="1" smtClean="0"/>
              <a:t>Airbill</a:t>
            </a:r>
            <a:endParaRPr lang="en-US" sz="2000" dirty="0" smtClean="0"/>
          </a:p>
          <a:p>
            <a:endParaRPr lang="en-US" sz="2000" dirty="0"/>
          </a:p>
        </p:txBody>
      </p:sp>
      <p:sp>
        <p:nvSpPr>
          <p:cNvPr id="3" name="Title 2"/>
          <p:cNvSpPr>
            <a:spLocks noGrp="1"/>
          </p:cNvSpPr>
          <p:nvPr>
            <p:ph type="title"/>
          </p:nvPr>
        </p:nvSpPr>
        <p:spPr/>
        <p:txBody>
          <a:bodyPr/>
          <a:lstStyle/>
          <a:p>
            <a:r>
              <a:rPr lang="en-US" dirty="0" smtClean="0"/>
              <a:t>Supplies</a:t>
            </a:r>
            <a:endParaRPr lang="en-US" dirty="0"/>
          </a:p>
        </p:txBody>
      </p:sp>
      <p:sp>
        <p:nvSpPr>
          <p:cNvPr id="6" name="Slide Number Placeholder 5"/>
          <p:cNvSpPr>
            <a:spLocks noGrp="1"/>
          </p:cNvSpPr>
          <p:nvPr>
            <p:ph type="sldNum" sz="quarter" idx="10"/>
          </p:nvPr>
        </p:nvSpPr>
        <p:spPr/>
        <p:txBody>
          <a:bodyPr/>
          <a:lstStyle/>
          <a:p>
            <a:fld id="{644FDBA2-DDC2-41F7-8210-A4D2405EB1AC}" type="slidenum">
              <a:rPr lang="en-US" smtClean="0"/>
              <a:pPr/>
              <a:t>6</a:t>
            </a:fld>
            <a:endParaRPr lang="en-US"/>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Content Placeholder 26" descr="Lab-based Oral Fluid CCF.JPG"/>
          <p:cNvPicPr>
            <a:picLocks noGrp="1" noChangeAspect="1"/>
          </p:cNvPicPr>
          <p:nvPr>
            <p:ph idx="1"/>
          </p:nvPr>
        </p:nvPicPr>
        <p:blipFill>
          <a:blip r:embed="rId3" cstate="print"/>
          <a:stretch>
            <a:fillRect/>
          </a:stretch>
        </p:blipFill>
        <p:spPr>
          <a:xfrm>
            <a:off x="2514600" y="1143000"/>
            <a:ext cx="4172275" cy="5450716"/>
          </a:xfrm>
        </p:spPr>
      </p:pic>
      <p:sp>
        <p:nvSpPr>
          <p:cNvPr id="24" name="Title 23"/>
          <p:cNvSpPr>
            <a:spLocks noGrp="1"/>
          </p:cNvSpPr>
          <p:nvPr>
            <p:ph type="title"/>
          </p:nvPr>
        </p:nvSpPr>
        <p:spPr/>
        <p:txBody>
          <a:bodyPr/>
          <a:lstStyle/>
          <a:p>
            <a:r>
              <a:rPr lang="en-US" dirty="0" smtClean="0"/>
              <a:t>Oral Fluid Custody &amp; Control Form</a:t>
            </a:r>
            <a:endParaRPr lang="en-US" dirty="0"/>
          </a:p>
        </p:txBody>
      </p:sp>
      <p:sp>
        <p:nvSpPr>
          <p:cNvPr id="15" name="Slide Number Placeholder 14"/>
          <p:cNvSpPr>
            <a:spLocks noGrp="1"/>
          </p:cNvSpPr>
          <p:nvPr>
            <p:ph type="sldNum" sz="quarter" idx="10"/>
          </p:nvPr>
        </p:nvSpPr>
        <p:spPr/>
        <p:txBody>
          <a:bodyPr/>
          <a:lstStyle/>
          <a:p>
            <a:fld id="{644FDBA2-DDC2-41F7-8210-A4D2405EB1AC}" type="slidenum">
              <a:rPr lang="en-US" smtClean="0"/>
              <a:pPr/>
              <a:t>7</a:t>
            </a:fld>
            <a:endParaRPr lang="en-US"/>
          </a:p>
        </p:txBody>
      </p:sp>
      <p:sp>
        <p:nvSpPr>
          <p:cNvPr id="11" name="Right Brace 10"/>
          <p:cNvSpPr/>
          <p:nvPr/>
        </p:nvSpPr>
        <p:spPr>
          <a:xfrm>
            <a:off x="6553200" y="1828800"/>
            <a:ext cx="548640" cy="1524000"/>
          </a:xfrm>
          <a:prstGeom prst="rightBrace">
            <a:avLst/>
          </a:prstGeom>
          <a:ln w="38100" cap="flat">
            <a:solidFill>
              <a:srgbClr val="34BFC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ight Brace 12"/>
          <p:cNvSpPr/>
          <p:nvPr/>
        </p:nvSpPr>
        <p:spPr>
          <a:xfrm>
            <a:off x="6553200" y="3505200"/>
            <a:ext cx="548640" cy="1676400"/>
          </a:xfrm>
          <a:prstGeom prst="rightBrace">
            <a:avLst/>
          </a:prstGeom>
          <a:ln w="38100" cap="flat">
            <a:solidFill>
              <a:srgbClr val="34BFC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p:cNvSpPr txBox="1"/>
          <p:nvPr/>
        </p:nvSpPr>
        <p:spPr>
          <a:xfrm>
            <a:off x="7025640" y="2340193"/>
            <a:ext cx="2108269" cy="523220"/>
          </a:xfrm>
          <a:prstGeom prst="rect">
            <a:avLst/>
          </a:prstGeom>
          <a:noFill/>
        </p:spPr>
        <p:txBody>
          <a:bodyPr wrap="square" rtlCol="0">
            <a:spAutoFit/>
          </a:bodyPr>
          <a:lstStyle/>
          <a:p>
            <a:r>
              <a:rPr lang="en-US" sz="1400" b="1" dirty="0" smtClean="0"/>
              <a:t>Step 1</a:t>
            </a:r>
            <a:r>
              <a:rPr lang="en-US" sz="1400" dirty="0" smtClean="0"/>
              <a:t>, complete at beginning of collection.</a:t>
            </a:r>
            <a:endParaRPr lang="en-US" sz="1400" dirty="0"/>
          </a:p>
        </p:txBody>
      </p:sp>
      <p:sp>
        <p:nvSpPr>
          <p:cNvPr id="18" name="TextBox 17"/>
          <p:cNvSpPr txBox="1"/>
          <p:nvPr/>
        </p:nvSpPr>
        <p:spPr>
          <a:xfrm>
            <a:off x="7054019" y="3985736"/>
            <a:ext cx="2108269" cy="738664"/>
          </a:xfrm>
          <a:prstGeom prst="rect">
            <a:avLst/>
          </a:prstGeom>
          <a:noFill/>
        </p:spPr>
        <p:txBody>
          <a:bodyPr wrap="square" rtlCol="0">
            <a:spAutoFit/>
          </a:bodyPr>
          <a:lstStyle/>
          <a:p>
            <a:r>
              <a:rPr lang="en-US" sz="1400" b="1" dirty="0" smtClean="0"/>
              <a:t>Steps 3, 4, &amp; 5</a:t>
            </a:r>
            <a:r>
              <a:rPr lang="en-US" sz="1400" dirty="0" smtClean="0"/>
              <a:t>, complete after collection.</a:t>
            </a:r>
            <a:endParaRPr lang="en-US" sz="1400" dirty="0"/>
          </a:p>
        </p:txBody>
      </p:sp>
      <p:sp>
        <p:nvSpPr>
          <p:cNvPr id="20" name="Right Brace 19"/>
          <p:cNvSpPr/>
          <p:nvPr/>
        </p:nvSpPr>
        <p:spPr>
          <a:xfrm rot="10800000">
            <a:off x="2062549" y="3270503"/>
            <a:ext cx="548640" cy="82296"/>
          </a:xfrm>
          <a:prstGeom prst="rightBrace">
            <a:avLst/>
          </a:prstGeom>
          <a:ln w="38100" cap="flat">
            <a:solidFill>
              <a:srgbClr val="34BFC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p:cNvSpPr txBox="1"/>
          <p:nvPr/>
        </p:nvSpPr>
        <p:spPr>
          <a:xfrm>
            <a:off x="533400" y="3058180"/>
            <a:ext cx="1498669" cy="523220"/>
          </a:xfrm>
          <a:prstGeom prst="rect">
            <a:avLst/>
          </a:prstGeom>
          <a:noFill/>
        </p:spPr>
        <p:txBody>
          <a:bodyPr wrap="square" rtlCol="0">
            <a:spAutoFit/>
          </a:bodyPr>
          <a:lstStyle/>
          <a:p>
            <a:pPr algn="r"/>
            <a:r>
              <a:rPr lang="en-US" sz="1400" b="1" dirty="0" smtClean="0"/>
              <a:t>Step 2</a:t>
            </a:r>
            <a:r>
              <a:rPr lang="en-US" sz="1400" dirty="0" smtClean="0"/>
              <a:t>, seal the specimen.</a:t>
            </a:r>
            <a:endParaRPr lang="en-US" sz="1400" dirty="0"/>
          </a:p>
        </p:txBody>
      </p:sp>
      <p:sp>
        <p:nvSpPr>
          <p:cNvPr id="22" name="TextBox 21"/>
          <p:cNvSpPr txBox="1"/>
          <p:nvPr/>
        </p:nvSpPr>
        <p:spPr>
          <a:xfrm>
            <a:off x="2590800" y="5193268"/>
            <a:ext cx="3962400" cy="369332"/>
          </a:xfrm>
          <a:prstGeom prst="rect">
            <a:avLst/>
          </a:prstGeom>
          <a:solidFill>
            <a:schemeClr val="accent2">
              <a:alpha val="25000"/>
            </a:schemeClr>
          </a:solidFill>
        </p:spPr>
        <p:txBody>
          <a:bodyPr wrap="square" rtlCol="0">
            <a:spAutoFit/>
          </a:bodyPr>
          <a:lstStyle/>
          <a:p>
            <a:pPr algn="ctr"/>
            <a:r>
              <a:rPr lang="en-US" b="1" dirty="0" smtClean="0">
                <a:solidFill>
                  <a:schemeClr val="accent1"/>
                </a:solidFill>
              </a:rPr>
              <a:t>Do not write in this area.</a:t>
            </a:r>
            <a:endParaRPr lang="en-US" b="1" dirty="0">
              <a:solidFill>
                <a:schemeClr val="accent1"/>
              </a:solidFill>
            </a:endParaRPr>
          </a:p>
        </p:txBody>
      </p:sp>
      <p:cxnSp>
        <p:nvCxnSpPr>
          <p:cNvPr id="25" name="Shape 24"/>
          <p:cNvCxnSpPr>
            <a:stCxn id="21" idx="2"/>
          </p:cNvCxnSpPr>
          <p:nvPr/>
        </p:nvCxnSpPr>
        <p:spPr>
          <a:xfrm rot="16200000" flipH="1">
            <a:off x="717567" y="4146567"/>
            <a:ext cx="2362200" cy="1231865"/>
          </a:xfrm>
          <a:prstGeom prst="bentConnector3">
            <a:avLst>
              <a:gd name="adj1" fmla="val 100179"/>
            </a:avLst>
          </a:prstGeom>
          <a:ln w="38100" cap="flat">
            <a:solidFill>
              <a:srgbClr val="34BFC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Ensure you have the appropriate supplies and that they have not been tampered with.</a:t>
            </a:r>
          </a:p>
          <a:p>
            <a:r>
              <a:rPr lang="en-US" dirty="0" smtClean="0"/>
              <a:t>Upon the donor’s arrival,  verify his/her identity with a federal, state, or employer issued photo ID.</a:t>
            </a:r>
          </a:p>
          <a:p>
            <a:r>
              <a:rPr lang="en-US" dirty="0" smtClean="0"/>
              <a:t>Explain the collection process to the donor.</a:t>
            </a:r>
          </a:p>
          <a:p>
            <a:r>
              <a:rPr lang="en-US" dirty="0" smtClean="0"/>
              <a:t>Confirm that the donor has not had anything in his/her mouth for 10 minutes prior to providing the oral fluid specimen.</a:t>
            </a:r>
          </a:p>
          <a:p>
            <a:pPr lvl="1"/>
            <a:r>
              <a:rPr lang="en-US" dirty="0" smtClean="0"/>
              <a:t>If the donor has had something in his/her mouth with the last 10 minutes, wait 10 minutes prior to beginning the collection process.</a:t>
            </a:r>
          </a:p>
        </p:txBody>
      </p:sp>
      <p:sp>
        <p:nvSpPr>
          <p:cNvPr id="3" name="Title 2"/>
          <p:cNvSpPr>
            <a:spLocks noGrp="1"/>
          </p:cNvSpPr>
          <p:nvPr>
            <p:ph type="title"/>
          </p:nvPr>
        </p:nvSpPr>
        <p:spPr/>
        <p:txBody>
          <a:bodyPr/>
          <a:lstStyle/>
          <a:p>
            <a:r>
              <a:rPr lang="en-US" dirty="0" smtClean="0"/>
              <a:t>Prepare for Collection</a:t>
            </a:r>
            <a:endParaRPr lang="en-US" dirty="0"/>
          </a:p>
        </p:txBody>
      </p:sp>
      <p:sp>
        <p:nvSpPr>
          <p:cNvPr id="5" name="Slide Number Placeholder 4"/>
          <p:cNvSpPr>
            <a:spLocks noGrp="1"/>
          </p:cNvSpPr>
          <p:nvPr>
            <p:ph type="sldNum" sz="quarter" idx="10"/>
          </p:nvPr>
        </p:nvSpPr>
        <p:spPr/>
        <p:txBody>
          <a:bodyPr/>
          <a:lstStyle/>
          <a:p>
            <a:fld id="{644FDBA2-DDC2-41F7-8210-A4D2405EB1AC}" type="slidenum">
              <a:rPr lang="en-US" smtClean="0"/>
              <a:pPr/>
              <a:t>8</a:t>
            </a:fld>
            <a:endParaRPr lang="en-US"/>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52400" y="1447800"/>
            <a:ext cx="8839200" cy="5074920"/>
          </a:xfrm>
        </p:spPr>
        <p:txBody>
          <a:bodyPr/>
          <a:lstStyle/>
          <a:p>
            <a:r>
              <a:rPr lang="en-US" sz="1600" dirty="0" smtClean="0"/>
              <a:t>Complete </a:t>
            </a:r>
            <a:r>
              <a:rPr lang="en-US" sz="1600" b="1" dirty="0" smtClean="0">
                <a:solidFill>
                  <a:schemeClr val="tx2"/>
                </a:solidFill>
              </a:rPr>
              <a:t>Step 1</a:t>
            </a:r>
            <a:r>
              <a:rPr lang="en-US" sz="1600" dirty="0" smtClean="0"/>
              <a:t> of the custody and control form (CCF).</a:t>
            </a:r>
          </a:p>
          <a:p>
            <a:r>
              <a:rPr lang="en-US" sz="1600" dirty="0" smtClean="0"/>
              <a:t>Clearly print all letters and numbers, staying within boxes where indicated. </a:t>
            </a:r>
          </a:p>
          <a:p>
            <a:r>
              <a:rPr lang="en-US" sz="1600" dirty="0" smtClean="0"/>
              <a:t>The forms should arrive pre-printed as in the following example.  If the Employer, MRO, and/or Collection Site information is not pre-printed,</a:t>
            </a:r>
          </a:p>
          <a:p>
            <a:pPr lvl="1"/>
            <a:r>
              <a:rPr lang="en-US" sz="1600" dirty="0" smtClean="0"/>
              <a:t>Write the information in the areas provided.</a:t>
            </a:r>
          </a:p>
          <a:p>
            <a:pPr lvl="1"/>
            <a:r>
              <a:rPr lang="en-US" sz="1600" dirty="0" smtClean="0"/>
              <a:t>Print an Alere-assigned facility in the boxes above </a:t>
            </a:r>
            <a:r>
              <a:rPr lang="en-US" sz="1600" dirty="0" smtClean="0">
                <a:solidFill>
                  <a:schemeClr val="accent1"/>
                </a:solidFill>
              </a:rPr>
              <a:t>Facility Number</a:t>
            </a:r>
            <a:r>
              <a:rPr lang="en-US" sz="1600" dirty="0" smtClean="0"/>
              <a:t>.</a:t>
            </a:r>
          </a:p>
          <a:p>
            <a:pPr lvl="1"/>
            <a:r>
              <a:rPr lang="en-US" sz="1600" dirty="0" smtClean="0"/>
              <a:t>Print an Alere-assigned collector in the boxes above </a:t>
            </a:r>
            <a:r>
              <a:rPr lang="en-US" sz="1600" dirty="0" smtClean="0">
                <a:solidFill>
                  <a:schemeClr val="accent1"/>
                </a:solidFill>
              </a:rPr>
              <a:t>Collector Number</a:t>
            </a:r>
            <a:r>
              <a:rPr lang="en-US" sz="1600" dirty="0" smtClean="0"/>
              <a:t>.</a:t>
            </a:r>
          </a:p>
          <a:p>
            <a:r>
              <a:rPr lang="en-US" sz="1600" dirty="0" smtClean="0"/>
              <a:t>Write the donor’s information and check off a Reason for Test.  </a:t>
            </a:r>
            <a:endParaRPr lang="en-US" sz="1600" dirty="0"/>
          </a:p>
        </p:txBody>
      </p:sp>
      <p:sp>
        <p:nvSpPr>
          <p:cNvPr id="3" name="Title 2"/>
          <p:cNvSpPr>
            <a:spLocks noGrp="1"/>
          </p:cNvSpPr>
          <p:nvPr>
            <p:ph type="title"/>
          </p:nvPr>
        </p:nvSpPr>
        <p:spPr/>
        <p:txBody>
          <a:bodyPr/>
          <a:lstStyle/>
          <a:p>
            <a:r>
              <a:rPr lang="en-US" dirty="0" smtClean="0"/>
              <a:t>Begin Custody &amp; Control Form</a:t>
            </a:r>
            <a:endParaRPr lang="en-US" dirty="0"/>
          </a:p>
        </p:txBody>
      </p:sp>
      <p:sp>
        <p:nvSpPr>
          <p:cNvPr id="17" name="Slide Number Placeholder 16"/>
          <p:cNvSpPr>
            <a:spLocks noGrp="1"/>
          </p:cNvSpPr>
          <p:nvPr>
            <p:ph type="sldNum" sz="quarter" idx="10"/>
          </p:nvPr>
        </p:nvSpPr>
        <p:spPr/>
        <p:txBody>
          <a:bodyPr/>
          <a:lstStyle/>
          <a:p>
            <a:fld id="{644FDBA2-DDC2-41F7-8210-A4D2405EB1AC}" type="slidenum">
              <a:rPr lang="en-US" smtClean="0"/>
              <a:pPr/>
              <a:t>9</a:t>
            </a:fld>
            <a:endParaRPr lang="en-US"/>
          </a:p>
        </p:txBody>
      </p:sp>
      <p:pic>
        <p:nvPicPr>
          <p:cNvPr id="6" name="Content Placeholder 5" descr="Lab-based Oral Fluid CCF Step 1.jpg"/>
          <p:cNvPicPr>
            <a:picLocks noGrp="1" noChangeAspect="1"/>
          </p:cNvPicPr>
          <p:nvPr>
            <p:ph sz="half" idx="4294967295"/>
          </p:nvPr>
        </p:nvPicPr>
        <p:blipFill>
          <a:blip r:embed="rId2" cstate="print"/>
          <a:stretch>
            <a:fillRect/>
          </a:stretch>
        </p:blipFill>
        <p:spPr>
          <a:xfrm>
            <a:off x="2133600" y="3962400"/>
            <a:ext cx="6741291" cy="2590800"/>
          </a:xfrm>
          <a:prstGeom prst="rect">
            <a:avLst/>
          </a:prstGeom>
          <a:effectLst>
            <a:outerShdw blurRad="63500" sx="102000" sy="102000" algn="ctr" rotWithShape="0">
              <a:prstClr val="black">
                <a:alpha val="40000"/>
              </a:prstClr>
            </a:outerShdw>
          </a:effectLst>
        </p:spPr>
      </p:pic>
      <p:sp>
        <p:nvSpPr>
          <p:cNvPr id="7" name="TextBox 6"/>
          <p:cNvSpPr txBox="1"/>
          <p:nvPr/>
        </p:nvSpPr>
        <p:spPr>
          <a:xfrm>
            <a:off x="2240280" y="4191000"/>
            <a:ext cx="3575018" cy="784830"/>
          </a:xfrm>
          <a:prstGeom prst="rect">
            <a:avLst/>
          </a:prstGeom>
          <a:noFill/>
        </p:spPr>
        <p:txBody>
          <a:bodyPr wrap="none" rtlCol="0">
            <a:spAutoFit/>
          </a:bodyPr>
          <a:lstStyle/>
          <a:p>
            <a:r>
              <a:rPr lang="en-US" sz="900" dirty="0" smtClean="0">
                <a:latin typeface="OCR A Extended" pitchFamily="50" charset="0"/>
              </a:rPr>
              <a:t>ABC COMPANY</a:t>
            </a:r>
          </a:p>
          <a:p>
            <a:r>
              <a:rPr lang="en-US" sz="900" dirty="0" smtClean="0">
                <a:latin typeface="OCR A Extended" pitchFamily="50" charset="0"/>
              </a:rPr>
              <a:t>1111 MAIN STREET</a:t>
            </a:r>
          </a:p>
          <a:p>
            <a:r>
              <a:rPr lang="en-US" sz="900" dirty="0" smtClean="0">
                <a:latin typeface="OCR A Extended" pitchFamily="50" charset="0"/>
              </a:rPr>
              <a:t>SUITE B</a:t>
            </a:r>
          </a:p>
          <a:p>
            <a:r>
              <a:rPr lang="en-US" sz="900" dirty="0" smtClean="0">
                <a:latin typeface="OCR A Extended" pitchFamily="50" charset="0"/>
              </a:rPr>
              <a:t>ANYTOWN, LA 70000		   887765</a:t>
            </a:r>
          </a:p>
          <a:p>
            <a:r>
              <a:rPr lang="en-US" sz="900" dirty="0" smtClean="0">
                <a:latin typeface="OCR A Extended" pitchFamily="50" charset="0"/>
              </a:rPr>
              <a:t>504-555-1234   504-555-5678</a:t>
            </a:r>
            <a:endParaRPr lang="en-US" sz="900" dirty="0">
              <a:latin typeface="OCR A Extended" pitchFamily="50" charset="0"/>
            </a:endParaRPr>
          </a:p>
        </p:txBody>
      </p:sp>
      <p:sp>
        <p:nvSpPr>
          <p:cNvPr id="8" name="TextBox 7"/>
          <p:cNvSpPr txBox="1"/>
          <p:nvPr/>
        </p:nvSpPr>
        <p:spPr>
          <a:xfrm>
            <a:off x="6400800" y="4191000"/>
            <a:ext cx="2045753" cy="784830"/>
          </a:xfrm>
          <a:prstGeom prst="rect">
            <a:avLst/>
          </a:prstGeom>
          <a:noFill/>
        </p:spPr>
        <p:txBody>
          <a:bodyPr wrap="none" rtlCol="0">
            <a:spAutoFit/>
          </a:bodyPr>
          <a:lstStyle/>
          <a:p>
            <a:r>
              <a:rPr lang="en-US" sz="900" dirty="0" smtClean="0">
                <a:latin typeface="OCR A Extended" pitchFamily="50" charset="0"/>
              </a:rPr>
              <a:t>DR. JOHN SMITH</a:t>
            </a:r>
          </a:p>
          <a:p>
            <a:r>
              <a:rPr lang="en-US" sz="900" dirty="0" smtClean="0">
                <a:latin typeface="OCR A Extended" pitchFamily="50" charset="0"/>
              </a:rPr>
              <a:t>MRO SERVICE</a:t>
            </a:r>
          </a:p>
          <a:p>
            <a:r>
              <a:rPr lang="en-US" sz="900" dirty="0" smtClean="0">
                <a:latin typeface="OCR A Extended" pitchFamily="50" charset="0"/>
              </a:rPr>
              <a:t>1010 AVENUE A</a:t>
            </a:r>
          </a:p>
          <a:p>
            <a:r>
              <a:rPr lang="en-US" sz="900" dirty="0" smtClean="0">
                <a:latin typeface="OCR A Extended" pitchFamily="50" charset="0"/>
              </a:rPr>
              <a:t>ANYTOWN, LA 70000</a:t>
            </a:r>
          </a:p>
          <a:p>
            <a:r>
              <a:rPr lang="en-US" sz="900" dirty="0" smtClean="0">
                <a:latin typeface="OCR A Extended" pitchFamily="50" charset="0"/>
              </a:rPr>
              <a:t>504-555-2468   504-555-1357</a:t>
            </a:r>
            <a:endParaRPr lang="en-US" sz="900" dirty="0">
              <a:latin typeface="OCR A Extended" pitchFamily="50" charset="0"/>
            </a:endParaRPr>
          </a:p>
        </p:txBody>
      </p:sp>
      <p:sp>
        <p:nvSpPr>
          <p:cNvPr id="9" name="TextBox 8"/>
          <p:cNvSpPr txBox="1"/>
          <p:nvPr/>
        </p:nvSpPr>
        <p:spPr>
          <a:xfrm>
            <a:off x="2240280" y="5830669"/>
            <a:ext cx="5421677" cy="646331"/>
          </a:xfrm>
          <a:prstGeom prst="rect">
            <a:avLst/>
          </a:prstGeom>
          <a:noFill/>
        </p:spPr>
        <p:txBody>
          <a:bodyPr wrap="none" rtlCol="0">
            <a:spAutoFit/>
          </a:bodyPr>
          <a:lstStyle/>
          <a:p>
            <a:r>
              <a:rPr lang="en-US" sz="900" dirty="0" smtClean="0">
                <a:latin typeface="OCR A Extended" pitchFamily="50" charset="0"/>
              </a:rPr>
              <a:t>ABC COMPANY					    99887</a:t>
            </a:r>
          </a:p>
          <a:p>
            <a:r>
              <a:rPr lang="en-US" sz="900" dirty="0" smtClean="0">
                <a:latin typeface="OCR A Extended" pitchFamily="50" charset="0"/>
              </a:rPr>
              <a:t>1111 MAIN STREET</a:t>
            </a:r>
          </a:p>
          <a:p>
            <a:r>
              <a:rPr lang="en-US" sz="900" dirty="0" smtClean="0">
                <a:latin typeface="OCR A Extended" pitchFamily="50" charset="0"/>
              </a:rPr>
              <a:t>SUITE B				PHONE: 504-555-1234</a:t>
            </a:r>
          </a:p>
          <a:p>
            <a:r>
              <a:rPr lang="en-US" sz="900" dirty="0" smtClean="0">
                <a:latin typeface="OCR A Extended" pitchFamily="50" charset="0"/>
              </a:rPr>
              <a:t>ANYTOWN, LA 70000	   		FAX:   504-555-5678</a:t>
            </a:r>
            <a:endParaRPr lang="en-US" sz="900" dirty="0">
              <a:latin typeface="OCR A Extended" pitchFamily="50" charset="0"/>
            </a:endParaRPr>
          </a:p>
        </p:txBody>
      </p:sp>
      <p:sp>
        <p:nvSpPr>
          <p:cNvPr id="10" name="Rectangle 9"/>
          <p:cNvSpPr/>
          <p:nvPr/>
        </p:nvSpPr>
        <p:spPr>
          <a:xfrm>
            <a:off x="4724400" y="4084320"/>
            <a:ext cx="1524000" cy="5334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543800" y="5699760"/>
            <a:ext cx="1295400" cy="54864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152400" y="4922282"/>
            <a:ext cx="1828800" cy="1600438"/>
          </a:xfrm>
          <a:prstGeom prst="rect">
            <a:avLst/>
          </a:prstGeom>
        </p:spPr>
        <p:txBody>
          <a:bodyPr wrap="square">
            <a:spAutoFit/>
          </a:bodyPr>
          <a:lstStyle/>
          <a:p>
            <a:pPr marL="0" lvl="1" algn="ctr"/>
            <a:r>
              <a:rPr lang="en-US" sz="1400" dirty="0" smtClean="0"/>
              <a:t>You may also overwrite pre-printed information by providing different </a:t>
            </a:r>
            <a:r>
              <a:rPr lang="en-US" sz="1400" b="1" dirty="0" smtClean="0">
                <a:solidFill>
                  <a:schemeClr val="accent1"/>
                </a:solidFill>
              </a:rPr>
              <a:t>Facility</a:t>
            </a:r>
            <a:r>
              <a:rPr lang="en-US" sz="1400" dirty="0" smtClean="0"/>
              <a:t> or </a:t>
            </a:r>
            <a:r>
              <a:rPr lang="en-US" sz="1400" b="1" dirty="0" smtClean="0">
                <a:solidFill>
                  <a:schemeClr val="accent1"/>
                </a:solidFill>
              </a:rPr>
              <a:t>Collector</a:t>
            </a:r>
            <a:r>
              <a:rPr lang="en-US" sz="1400" dirty="0" smtClean="0"/>
              <a:t> Numbers in the boxes provided.</a:t>
            </a:r>
          </a:p>
        </p:txBody>
      </p:sp>
      <p:sp>
        <p:nvSpPr>
          <p:cNvPr id="38" name="TextBox 37"/>
          <p:cNvSpPr txBox="1"/>
          <p:nvPr/>
        </p:nvSpPr>
        <p:spPr>
          <a:xfrm>
            <a:off x="3429000" y="4922520"/>
            <a:ext cx="1077539" cy="369332"/>
          </a:xfrm>
          <a:prstGeom prst="rect">
            <a:avLst/>
          </a:prstGeom>
          <a:noFill/>
        </p:spPr>
        <p:txBody>
          <a:bodyPr wrap="none" rtlCol="0">
            <a:spAutoFit/>
          </a:bodyPr>
          <a:lstStyle/>
          <a:p>
            <a:r>
              <a:rPr lang="en-US" b="1" spc="300" dirty="0" smtClean="0">
                <a:solidFill>
                  <a:schemeClr val="accent1"/>
                </a:solidFill>
                <a:latin typeface="Bradley Hand ITC" pitchFamily="66" charset="0"/>
              </a:rPr>
              <a:t>JONES</a:t>
            </a:r>
            <a:endParaRPr lang="en-US" b="1" spc="300" dirty="0">
              <a:solidFill>
                <a:schemeClr val="accent1"/>
              </a:solidFill>
              <a:latin typeface="Bradley Hand ITC" pitchFamily="66" charset="0"/>
            </a:endParaRPr>
          </a:p>
        </p:txBody>
      </p:sp>
      <p:sp>
        <p:nvSpPr>
          <p:cNvPr id="39" name="TextBox 38"/>
          <p:cNvSpPr txBox="1"/>
          <p:nvPr/>
        </p:nvSpPr>
        <p:spPr>
          <a:xfrm>
            <a:off x="6663030" y="4922520"/>
            <a:ext cx="1414170" cy="369332"/>
          </a:xfrm>
          <a:prstGeom prst="rect">
            <a:avLst/>
          </a:prstGeom>
          <a:noFill/>
        </p:spPr>
        <p:txBody>
          <a:bodyPr wrap="none" rtlCol="0">
            <a:spAutoFit/>
          </a:bodyPr>
          <a:lstStyle/>
          <a:p>
            <a:r>
              <a:rPr lang="en-US" b="1" spc="300" dirty="0" smtClean="0">
                <a:solidFill>
                  <a:schemeClr val="accent1"/>
                </a:solidFill>
                <a:latin typeface="Bradley Hand ITC" pitchFamily="66" charset="0"/>
              </a:rPr>
              <a:t>JOESEPH</a:t>
            </a:r>
            <a:endParaRPr lang="en-US" b="1" spc="300" dirty="0">
              <a:solidFill>
                <a:schemeClr val="accent1"/>
              </a:solidFill>
              <a:latin typeface="Bradley Hand ITC" pitchFamily="66" charset="0"/>
            </a:endParaRPr>
          </a:p>
        </p:txBody>
      </p:sp>
      <p:sp>
        <p:nvSpPr>
          <p:cNvPr id="40" name="TextBox 39"/>
          <p:cNvSpPr txBox="1"/>
          <p:nvPr/>
        </p:nvSpPr>
        <p:spPr>
          <a:xfrm>
            <a:off x="3320537" y="5238988"/>
            <a:ext cx="2318263" cy="369332"/>
          </a:xfrm>
          <a:prstGeom prst="rect">
            <a:avLst/>
          </a:prstGeom>
          <a:noFill/>
        </p:spPr>
        <p:txBody>
          <a:bodyPr wrap="none" rtlCol="0">
            <a:spAutoFit/>
          </a:bodyPr>
          <a:lstStyle/>
          <a:p>
            <a:r>
              <a:rPr lang="en-US" b="1" spc="600" dirty="0" smtClean="0">
                <a:solidFill>
                  <a:schemeClr val="accent1"/>
                </a:solidFill>
                <a:latin typeface="Bradley Hand ITC" pitchFamily="66" charset="0"/>
              </a:rPr>
              <a:t>111-22-3333</a:t>
            </a:r>
            <a:endParaRPr lang="en-US" b="1" spc="600" dirty="0">
              <a:solidFill>
                <a:schemeClr val="accent1"/>
              </a:solidFill>
              <a:latin typeface="Bradley Hand ITC" pitchFamily="66" charset="0"/>
            </a:endParaRPr>
          </a:p>
        </p:txBody>
      </p:sp>
      <p:sp>
        <p:nvSpPr>
          <p:cNvPr id="41" name="TextBox 40"/>
          <p:cNvSpPr txBox="1"/>
          <p:nvPr/>
        </p:nvSpPr>
        <p:spPr>
          <a:xfrm>
            <a:off x="2971800" y="5455920"/>
            <a:ext cx="365806" cy="369332"/>
          </a:xfrm>
          <a:prstGeom prst="rect">
            <a:avLst/>
          </a:prstGeom>
          <a:noFill/>
        </p:spPr>
        <p:txBody>
          <a:bodyPr wrap="none" rtlCol="0">
            <a:spAutoFit/>
          </a:bodyPr>
          <a:lstStyle/>
          <a:p>
            <a:r>
              <a:rPr lang="en-US" dirty="0" smtClean="0">
                <a:solidFill>
                  <a:schemeClr val="accent1"/>
                </a:solidFill>
                <a:sym typeface="Wingdings"/>
              </a:rPr>
              <a:t></a:t>
            </a:r>
            <a:endParaRPr lang="en-US" dirty="0">
              <a:solidFill>
                <a:schemeClr val="accent1"/>
              </a:solidFill>
            </a:endParaRPr>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EXT_TYPE" val="PAGE HEADING"/>
</p:tagLst>
</file>

<file path=ppt/theme/theme1.xml><?xml version="1.0" encoding="utf-8"?>
<a:theme xmlns:a="http://schemas.openxmlformats.org/drawingml/2006/main" name="Custom Design">
  <a:themeElements>
    <a:clrScheme name="Alere">
      <a:dk1>
        <a:sysClr val="windowText" lastClr="000000"/>
      </a:dk1>
      <a:lt1>
        <a:sysClr val="window" lastClr="FFFFFF"/>
      </a:lt1>
      <a:dk2>
        <a:srgbClr val="97005E"/>
      </a:dk2>
      <a:lt2>
        <a:srgbClr val="B5C2C9"/>
      </a:lt2>
      <a:accent1>
        <a:srgbClr val="34BFC2"/>
      </a:accent1>
      <a:accent2>
        <a:srgbClr val="7C92CA"/>
      </a:accent2>
      <a:accent3>
        <a:srgbClr val="FAA01B"/>
      </a:accent3>
      <a:accent4>
        <a:srgbClr val="BB6AAB"/>
      </a:accent4>
      <a:accent5>
        <a:srgbClr val="92C83E"/>
      </a:accent5>
      <a:accent6>
        <a:srgbClr val="919DA5"/>
      </a:accent6>
      <a:hlink>
        <a:srgbClr val="97005E"/>
      </a:hlink>
      <a:folHlink>
        <a:srgbClr val="B5C2C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ere">
  <a:themeElements>
    <a:clrScheme name="Alere">
      <a:dk1>
        <a:sysClr val="windowText" lastClr="000000"/>
      </a:dk1>
      <a:lt1>
        <a:sysClr val="window" lastClr="FFFFFF"/>
      </a:lt1>
      <a:dk2>
        <a:srgbClr val="97005E"/>
      </a:dk2>
      <a:lt2>
        <a:srgbClr val="B5C2C9"/>
      </a:lt2>
      <a:accent1>
        <a:srgbClr val="34BFC2"/>
      </a:accent1>
      <a:accent2>
        <a:srgbClr val="7C92CA"/>
      </a:accent2>
      <a:accent3>
        <a:srgbClr val="FAA01B"/>
      </a:accent3>
      <a:accent4>
        <a:srgbClr val="BB6AAB"/>
      </a:accent4>
      <a:accent5>
        <a:srgbClr val="92C83E"/>
      </a:accent5>
      <a:accent6>
        <a:srgbClr val="919DA5"/>
      </a:accent6>
      <a:hlink>
        <a:srgbClr val="97005E"/>
      </a:hlink>
      <a:folHlink>
        <a:srgbClr val="B5C2C9"/>
      </a:folHlink>
    </a:clrScheme>
    <a:fontScheme name="PresSho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rgbClr val="969696"/>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203200" marR="0" indent="-203200" algn="l" defTabSz="914400" rtl="0" eaLnBrk="0" fontAlgn="base" latinLnBrk="0" hangingPunct="0">
          <a:lnSpc>
            <a:spcPct val="100000"/>
          </a:lnSpc>
          <a:spcBef>
            <a:spcPct val="0"/>
          </a:spcBef>
          <a:spcAft>
            <a:spcPct val="0"/>
          </a:spcAft>
          <a:buClrTx/>
          <a:buSzTx/>
          <a:buFontTx/>
          <a:buNone/>
          <a:tabLst>
            <a:tab pos="203200" algn="l"/>
            <a:tab pos="673100" algn="l"/>
          </a:tabLst>
          <a:defRPr kumimoji="0" lang="en-GB" sz="1800" b="1" i="0" u="none" strike="noStrike" cap="none" normalizeH="0" baseline="0" smtClean="0">
            <a:ln>
              <a:noFill/>
            </a:ln>
            <a:solidFill>
              <a:schemeClr val="tx1"/>
            </a:solidFill>
            <a:effectLst/>
            <a:latin typeface="Frutiger 55 Roman" pitchFamily="34" charset="0"/>
          </a:defRPr>
        </a:defPPr>
      </a:lstStyle>
    </a:spDef>
    <a:lnDef>
      <a:spPr bwMode="auto">
        <a:xfrm>
          <a:off x="0" y="0"/>
          <a:ext cx="1" cy="1"/>
        </a:xfrm>
        <a:custGeom>
          <a:avLst/>
          <a:gdLst/>
          <a:ahLst/>
          <a:cxnLst/>
          <a:rect l="0" t="0" r="0" b="0"/>
          <a:pathLst/>
        </a:custGeom>
        <a:noFill/>
        <a:ln w="28575" cap="flat" cmpd="sng" algn="ctr">
          <a:solidFill>
            <a:srgbClr val="969696"/>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203200" marR="0" indent="-203200" algn="l" defTabSz="914400" rtl="0" eaLnBrk="0" fontAlgn="base" latinLnBrk="0" hangingPunct="0">
          <a:lnSpc>
            <a:spcPct val="100000"/>
          </a:lnSpc>
          <a:spcBef>
            <a:spcPct val="0"/>
          </a:spcBef>
          <a:spcAft>
            <a:spcPct val="0"/>
          </a:spcAft>
          <a:buClrTx/>
          <a:buSzTx/>
          <a:buFontTx/>
          <a:buNone/>
          <a:tabLst>
            <a:tab pos="203200" algn="l"/>
            <a:tab pos="673100" algn="l"/>
          </a:tabLst>
          <a:defRPr kumimoji="0" lang="en-GB" sz="1800" b="1" i="0" u="none" strike="noStrike" cap="none" normalizeH="0" baseline="0" smtClean="0">
            <a:ln>
              <a:noFill/>
            </a:ln>
            <a:solidFill>
              <a:schemeClr val="tx1"/>
            </a:solidFill>
            <a:effectLst/>
            <a:latin typeface="Frutiger 55 Roman" pitchFamily="34" charset="0"/>
          </a:defRPr>
        </a:defPPr>
      </a:lstStyle>
    </a:lnDef>
  </a:objectDefaults>
  <a:extraClrSchemeLst>
    <a:extraClrScheme>
      <a:clrScheme name="PresShow 1">
        <a:dk1>
          <a:srgbClr val="000000"/>
        </a:dk1>
        <a:lt1>
          <a:srgbClr val="FFFFFF"/>
        </a:lt1>
        <a:dk2>
          <a:srgbClr val="3783FF"/>
        </a:dk2>
        <a:lt2>
          <a:srgbClr val="295595"/>
        </a:lt2>
        <a:accent1>
          <a:srgbClr val="295595"/>
        </a:accent1>
        <a:accent2>
          <a:srgbClr val="FFFFFF"/>
        </a:accent2>
        <a:accent3>
          <a:srgbClr val="FFFFFF"/>
        </a:accent3>
        <a:accent4>
          <a:srgbClr val="000000"/>
        </a:accent4>
        <a:accent5>
          <a:srgbClr val="ACB4C8"/>
        </a:accent5>
        <a:accent6>
          <a:srgbClr val="E7E7E7"/>
        </a:accent6>
        <a:hlink>
          <a:srgbClr val="000000"/>
        </a:hlink>
        <a:folHlink>
          <a:srgbClr val="DDF2FA"/>
        </a:folHlink>
      </a:clrScheme>
      <a:clrMap bg1="lt1" tx1="dk1" bg2="lt2" tx2="dk2" accent1="accent1" accent2="accent2" accent3="accent3" accent4="accent4" accent5="accent5" accent6="accent6" hlink="hlink" folHlink="folHlink"/>
    </a:extraClrScheme>
    <a:extraClrScheme>
      <a:clrScheme name="PresShow 1">
        <a:dk1>
          <a:srgbClr val="000000"/>
        </a:dk1>
        <a:lt1>
          <a:srgbClr val="FFFFFF"/>
        </a:lt1>
        <a:dk2>
          <a:srgbClr val="3783FF"/>
        </a:dk2>
        <a:lt2>
          <a:srgbClr val="295595"/>
        </a:lt2>
        <a:accent1>
          <a:srgbClr val="295595"/>
        </a:accent1>
        <a:accent2>
          <a:srgbClr val="FFFFFF"/>
        </a:accent2>
        <a:accent3>
          <a:srgbClr val="FFFFFF"/>
        </a:accent3>
        <a:accent4>
          <a:srgbClr val="000000"/>
        </a:accent4>
        <a:accent5>
          <a:srgbClr val="ACB4C8"/>
        </a:accent5>
        <a:accent6>
          <a:srgbClr val="E7E7E7"/>
        </a:accent6>
        <a:hlink>
          <a:srgbClr val="000000"/>
        </a:hlink>
        <a:folHlink>
          <a:srgbClr val="DDF2FA"/>
        </a:folHlink>
      </a:clrScheme>
      <a:clrMap bg1="lt1" tx1="dk1" bg2="lt2" tx2="dk2" accent1="accent1" accent2="accent2" accent3="accent3" accent4="accent4" accent5="accent5" accent6="accent6" hlink="hlink" folHlink="folHlink"/>
    </a:extraClrScheme>
    <a:extraClrScheme>
      <a:clrScheme name="PresShow 2">
        <a:dk1>
          <a:srgbClr val="000000"/>
        </a:dk1>
        <a:lt1>
          <a:srgbClr val="FFFFFF"/>
        </a:lt1>
        <a:dk2>
          <a:srgbClr val="3399FF"/>
        </a:dk2>
        <a:lt2>
          <a:srgbClr val="463416"/>
        </a:lt2>
        <a:accent1>
          <a:srgbClr val="969696"/>
        </a:accent1>
        <a:accent2>
          <a:srgbClr val="33CCCC"/>
        </a:accent2>
        <a:accent3>
          <a:srgbClr val="FFFFFF"/>
        </a:accent3>
        <a:accent4>
          <a:srgbClr val="000000"/>
        </a:accent4>
        <a:accent5>
          <a:srgbClr val="C9C9C9"/>
        </a:accent5>
        <a:accent6>
          <a:srgbClr val="2DB9B9"/>
        </a:accent6>
        <a:hlink>
          <a:srgbClr val="3E3408"/>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1920</TotalTime>
  <Words>1019</Words>
  <Application>Microsoft Office PowerPoint</Application>
  <PresentationFormat>On-screen Show (4:3)</PresentationFormat>
  <Paragraphs>164</Paragraphs>
  <Slides>16</Slides>
  <Notes>1</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Custom Design</vt:lpstr>
      <vt:lpstr>Alere</vt:lpstr>
      <vt:lpstr>Oral Fluid Specimen Collection Procedures</vt:lpstr>
      <vt:lpstr>Benefits of Oral Fluid Testing</vt:lpstr>
      <vt:lpstr>Overview of Oral Fluid Collection &amp; Testing Process</vt:lpstr>
      <vt:lpstr>Collection &amp; Testing Process Flow</vt:lpstr>
      <vt:lpstr>Drugs Tested</vt:lpstr>
      <vt:lpstr>Supplies</vt:lpstr>
      <vt:lpstr>Oral Fluid Custody &amp; Control Form</vt:lpstr>
      <vt:lpstr>Prepare for Collection</vt:lpstr>
      <vt:lpstr>Begin Custody &amp; Control Form</vt:lpstr>
      <vt:lpstr>Collect the Specimen</vt:lpstr>
      <vt:lpstr>Collect the Specimen</vt:lpstr>
      <vt:lpstr>Close the Specimen Container</vt:lpstr>
      <vt:lpstr>Seal the Specimen</vt:lpstr>
      <vt:lpstr>Complete Custody &amp; Control Form</vt:lpstr>
      <vt:lpstr>Ship the Specimen</vt:lpstr>
      <vt:lpstr>Ordering Supplies &amp; Questions?</vt:lpstr>
    </vt:vector>
  </TitlesOfParts>
  <Company>Kroll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ckattengell</dc:creator>
  <cp:lastModifiedBy>Brown, Jeannine</cp:lastModifiedBy>
  <cp:revision>228</cp:revision>
  <dcterms:created xsi:type="dcterms:W3CDTF">2011-02-09T19:28:37Z</dcterms:created>
  <dcterms:modified xsi:type="dcterms:W3CDTF">2013-07-10T16:27:42Z</dcterms:modified>
</cp:coreProperties>
</file>