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139.xml" ContentType="application/vnd.openxmlformats-officedocument.presentationml.slideLayout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7" r:id="rId3"/>
    <p:sldMasterId id="2147483715" r:id="rId4"/>
    <p:sldMasterId id="2147483733" r:id="rId5"/>
    <p:sldMasterId id="2147483752" r:id="rId6"/>
    <p:sldMasterId id="2147483770" r:id="rId7"/>
    <p:sldMasterId id="2147483788" r:id="rId8"/>
  </p:sldMasterIdLst>
  <p:sldIdLst>
    <p:sldId id="25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.png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.png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TITLE</a:t>
            </a:r>
          </a:p>
        </p:txBody>
      </p:sp>
      <p:pic>
        <p:nvPicPr>
          <p:cNvPr id="10" name="Picture 12" descr="Fairview_Mixed_header_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34987" cy="365125"/>
          </a:xfrm>
        </p:spPr>
        <p:txBody>
          <a:bodyPr/>
          <a:lstStyle>
            <a:lvl1pPr>
              <a:defRPr/>
            </a:lvl1pPr>
          </a:lstStyle>
          <a:p>
            <a:fld id="{0733A8A5-BBD3-479D-8966-D9034AAE3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62D0E-B149-044C-A56A-21AF6A941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93BA6-5606-7C47-A09A-B1169E856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92797-E004-CD4F-81E0-5F2A43A83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46868" y="5826918"/>
            <a:ext cx="139065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VERTICAL TITLE &amp; TEXT (can use for print)</a:t>
            </a:r>
          </a:p>
        </p:txBody>
      </p:sp>
      <p:pic>
        <p:nvPicPr>
          <p:cNvPr id="9" name="Picture 9" descr="Fairview_Provider_Header_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72100" y="3086100"/>
            <a:ext cx="685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697531" y="2878325"/>
            <a:ext cx="4236771" cy="25366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177A3-0C4F-284D-9E36-BF714756E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BD729B-1EFE-412C-8B6E-982CA1304C3E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A8A5-BBD3-479D-8966-D9034AAE3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262B0-4121-7149-9641-F8B680B60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60955-82E9-4D45-8012-167A73FB6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4EE2-FB50-2848-8807-E85772488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461962" cy="365125"/>
          </a:xfrm>
        </p:spPr>
        <p:txBody>
          <a:bodyPr/>
          <a:lstStyle>
            <a:lvl1pPr>
              <a:defRPr/>
            </a:lvl1pPr>
          </a:lstStyle>
          <a:p>
            <a:fld id="{0733A8A5-BBD3-479D-8966-D9034AAE3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1377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 BANNER +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A525B-F5A4-9E41-A49C-62919D958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C1716-6460-BE46-A9B6-185DF08CC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6842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71F39-D3F0-9044-9EE2-D32EDC307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7EDBE-C085-764D-9C05-FE80AB5A8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E355E-00D8-E64F-A508-1D25A2D93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492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19CC9-B995-0C48-B974-21D0D0DE5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921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7E927-56BC-F041-A9E8-9D0189DDC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BBE39-86FA-3C46-B13D-530B8C762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E890F-CDAE-614B-BF77-983D6BF68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4D574-7334-AA4F-9BA5-1FABDC30E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0733A8A5-BBD3-479D-8966-D9034AAE3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78043-D204-6047-B28D-067F9A6E5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46868" y="5826918"/>
            <a:ext cx="139065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68925" y="3086100"/>
            <a:ext cx="685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VERTICAL TITLE &amp; TEXT (can use for print)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297716" y="2400357"/>
            <a:ext cx="3991088" cy="816656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E695B-1489-3244-8B1D-FE901A3A5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9E05E-09E9-CF4D-8AAD-D9F753715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A6994-5117-EF4C-9285-AD74900CB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F769E-0549-5E4D-A3AD-469003A53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FE99F-C64C-5743-A492-CC3296D3B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6842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36B8D-8317-9348-859D-A9436B043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50ADA-8BB8-B643-9EE4-806FC01CF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0733A8A5-BBD3-479D-8966-D9034AAE3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675CD-40D8-DA46-9F9B-4D08B0246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636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6C122-C416-F740-90D5-72E9B858B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77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CA40-7E4F-CA49-9270-C6B8108A0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82CF7-A08F-594A-A2E7-73DAD4211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890A4-8FBA-C04C-B312-AD2C6F08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64B4-312C-C84A-B925-78CEB85CB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 marL="0" indent="0">
              <a:buNone/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35C9A-4CF6-C942-BB13-C572B2A70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46868" y="5826918"/>
            <a:ext cx="139065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VERTICAL TITLE &amp; TEXT (can use for print)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535399" y="2760826"/>
            <a:ext cx="4116502" cy="43475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F2875-B212-7F43-AF16-59BDED0F8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BD729B-1EFE-412C-8B6E-982CA1304C3E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A8A5-BBD3-479D-8966-D9034AAE3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0733A8A5-BBD3-479D-8966-D9034AAE3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BD729B-1EFE-412C-8B6E-982CA1304C3E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A8A5-BBD3-479D-8966-D9034AAE3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 marL="0" indent="0">
              <a:buNone/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0733A8A5-BBD3-479D-8966-D9034AAE3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46868" y="5826918"/>
            <a:ext cx="139065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VERTICAL TITLE &amp; TEXT (can use for print)</a:t>
            </a:r>
          </a:p>
        </p:txBody>
      </p:sp>
      <p:pic>
        <p:nvPicPr>
          <p:cNvPr id="9" name="Picture 10" descr="Fairview_Mixed_header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72100" y="3086100"/>
            <a:ext cx="685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558075" y="2723635"/>
            <a:ext cx="4138158" cy="429421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/>
            </a:lvl1pPr>
          </a:lstStyle>
          <a:p>
            <a:fld id="{0733A8A5-BBD3-479D-8966-D9034AAE3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E8560A-C9E5-4392-9562-C57E7267B36A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A8A5-BBD3-479D-8966-D9034AAE3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TITLE</a:t>
            </a:r>
          </a:p>
        </p:txBody>
      </p:sp>
      <p:pic>
        <p:nvPicPr>
          <p:cNvPr id="10" name="Picture 12" descr="Fairview_Provider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0733A8A5-BBD3-479D-8966-D9034AAE3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BCFDD-F3F6-FA4F-867A-417563429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B4B7-8690-154C-916F-F1508BD5B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3C9F6-D831-304D-A4F7-8DDD6022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1377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 BANNER +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6C381-0940-704F-A5CC-CD8CBD83D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8705D-15D9-9543-8B8B-C49E1931E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6842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SECTION</a:t>
            </a:r>
          </a:p>
        </p:txBody>
      </p:sp>
      <p:pic>
        <p:nvPicPr>
          <p:cNvPr id="8" name="Picture 12" descr="Fairview_Provider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029CC-241D-004D-BC43-214F3D2C5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789F-E333-2340-8F21-881DA37D2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9FC75-2FC5-C34C-8C0F-364B40577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0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6194B-3D4C-2349-AF3E-956AAE17E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 marL="0" indent="0">
              <a:buNone/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6064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119B6-E115-A84D-A957-06B8D3267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04825" cy="365125"/>
          </a:xfrm>
        </p:spPr>
        <p:txBody>
          <a:bodyPr/>
          <a:lstStyle>
            <a:lvl1pPr>
              <a:defRPr/>
            </a:lvl1pPr>
          </a:lstStyle>
          <a:p>
            <a:fld id="{0733A8A5-BBD3-479D-8966-D9034AAE3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88D0D-2328-D344-82FB-831FCE9FE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62D0E-B149-044C-A56A-21AF6A941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93BA6-5606-7C47-A09A-B1169E856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92797-E004-CD4F-81E0-5F2A43A83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46868" y="5826918"/>
            <a:ext cx="139065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VERTICAL TITLE &amp; TEXT (can use for print)</a:t>
            </a:r>
          </a:p>
        </p:txBody>
      </p:sp>
      <p:pic>
        <p:nvPicPr>
          <p:cNvPr id="9" name="Picture 9" descr="Fairview_Provider_Header_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72100" y="3086100"/>
            <a:ext cx="685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697531" y="2878325"/>
            <a:ext cx="4236771" cy="25366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177A3-0C4F-284D-9E36-BF714756E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262B0-4121-7149-9641-F8B680B60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60955-82E9-4D45-8012-167A73FB6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4EE2-FB50-2848-8807-E85772488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0733A8A5-BBD3-479D-8966-D9034AAE3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1377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 BANNER +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A525B-F5A4-9E41-A49C-62919D958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C1716-6460-BE46-A9B6-185DF08CC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6842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71F39-D3F0-9044-9EE2-D32EDC307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7EDBE-C085-764D-9C05-FE80AB5A8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E355E-00D8-E64F-A508-1D25A2D93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492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19CC9-B995-0C48-B974-21D0D0DE5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921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7E927-56BC-F041-A9E8-9D0189DDC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BBE39-86FA-3C46-B13D-530B8C762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E890F-CDAE-614B-BF77-983D6BF68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4D574-7334-AA4F-9BA5-1FABDC30E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28575" y="-203200"/>
            <a:ext cx="1377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 BANNER +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0733A8A5-BBD3-479D-8966-D9034AAE3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78043-D204-6047-B28D-067F9A6E5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46868" y="5826918"/>
            <a:ext cx="139065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68925" y="3086100"/>
            <a:ext cx="685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VERTICAL TITLE &amp; TEXT (can use for print)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297716" y="2400357"/>
            <a:ext cx="3991088" cy="816656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E695B-1489-3244-8B1D-FE901A3A5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9E05E-09E9-CF4D-8AAD-D9F753715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A6994-5117-EF4C-9285-AD74900CB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F769E-0549-5E4D-A3AD-469003A53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FE99F-C64C-5743-A492-CC3296D3B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6842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36B8D-8317-9348-859D-A9436B043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50ADA-8BB8-B643-9EE4-806FC01CF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0733A8A5-BBD3-479D-8966-D9034AAE3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675CD-40D8-DA46-9F9B-4D08B0246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636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6C122-C416-F740-90D5-72E9B858B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77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CA40-7E4F-CA49-9270-C6B8108A0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82CF7-A08F-594A-A2E7-73DAD4211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890A4-8FBA-C04C-B312-AD2C6F08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64B4-312C-C84A-B925-78CEB85CB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 marL="0" indent="0">
              <a:buNone/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35C9A-4CF6-C942-BB13-C572B2A70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46868" y="5826918"/>
            <a:ext cx="139065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VERTICAL TITLE &amp; TEXT (can use for print)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535399" y="2760826"/>
            <a:ext cx="4116502" cy="43475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F2875-B212-7F43-AF16-59BDED0F8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E8560A-C9E5-4392-9562-C57E7267B36A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A8A5-BBD3-479D-8966-D9034AAE3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28575" y="-203200"/>
            <a:ext cx="6842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SECTION</a:t>
            </a:r>
          </a:p>
        </p:txBody>
      </p:sp>
      <p:pic>
        <p:nvPicPr>
          <p:cNvPr id="8" name="Picture 12" descr="Fairview_Mixed_header_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33A8A5-BBD3-479D-8966-D9034AAE3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TITLE</a:t>
            </a:r>
          </a:p>
        </p:txBody>
      </p:sp>
      <p:pic>
        <p:nvPicPr>
          <p:cNvPr id="10" name="Picture 12" descr="Fairview_Mixed_header_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TITLE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9E05E-09E9-CF4D-8AAD-D9F753715E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0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289D9-26D4-3C49-A02B-6A660DEA1A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F769E-0549-5E4D-A3AD-469003A53B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TITLE &amp; CONTENT WITH SUBHEAD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28575" y="-203200"/>
            <a:ext cx="1377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 BANNER +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289D9-26D4-3C49-A02B-6A660DEA1A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FE99F-C64C-5743-A492-CC3296D3B5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 BANNER + NO LOGO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28575" y="-203200"/>
            <a:ext cx="6842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SECTION</a:t>
            </a:r>
          </a:p>
        </p:txBody>
      </p:sp>
      <p:pic>
        <p:nvPicPr>
          <p:cNvPr id="8" name="Picture 12" descr="Fairview_Mixed_header_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36B8D-8317-9348-859D-A9436B0433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-28575" y="-203200"/>
            <a:ext cx="6842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SECTION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50ADA-8BB8-B643-9EE4-806FC01CF9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TWO CONTENT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675CD-40D8-DA46-9F9B-4D08B0246D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TWO CONTENT WITH SUBHEAD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34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6C122-C416-F740-90D5-72E9B858BF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COMPARISON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733A8A5-BBD3-479D-8966-D9034AAE3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4619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CA40-7E4F-CA49-9270-C6B8108A0F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COMPARISON WITH SUBHEAD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289D9-26D4-3C49-A02B-6A660DEA1A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890A4-8FBA-C04C-B312-AD2C6F0818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BLANK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64B4-312C-C84A-B925-78CEB85CB9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 NOT USE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 marL="0" indent="0">
              <a:buNone/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35C9A-4CF6-C942-BB13-C572B2A700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HORIZONTAL PICTURE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FULL BLEED PICTURE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46868" y="5826918"/>
            <a:ext cx="139065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VERTICAL TITLE &amp; TEXT (can use for print)</a:t>
            </a:r>
          </a:p>
        </p:txBody>
      </p:sp>
      <p:pic>
        <p:nvPicPr>
          <p:cNvPr id="9" name="Picture 10" descr="Fairview_Mixed_header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72100" y="3086100"/>
            <a:ext cx="685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558075" y="2723635"/>
            <a:ext cx="4138158" cy="429421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F2875-B212-7F43-AF16-59BDED0F84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46868" y="5826918"/>
            <a:ext cx="139065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VERTICAL TITLE &amp; TEXT (can use for print)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E8560A-C9E5-4392-9562-C57E7267B36A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A8A5-BBD3-479D-8966-D9034AAE3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TITLE</a:t>
            </a:r>
          </a:p>
        </p:txBody>
      </p:sp>
      <p:pic>
        <p:nvPicPr>
          <p:cNvPr id="10" name="Picture 12" descr="Fairview_Provider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BCFDD-F3F6-FA4F-867A-417563429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0733A8A5-BBD3-479D-8966-D9034AAE3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B4B7-8690-154C-916F-F1508BD5B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3C9F6-D831-304D-A4F7-8DDD6022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1377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 BANNER +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6C381-0940-704F-A5CC-CD8CBD83D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8705D-15D9-9543-8B8B-C49E1931E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6842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SECTION</a:t>
            </a:r>
          </a:p>
        </p:txBody>
      </p:sp>
      <p:pic>
        <p:nvPicPr>
          <p:cNvPr id="8" name="Picture 12" descr="Fairview_Provider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029CC-241D-004D-BC43-214F3D2C5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789F-E333-2340-8F21-881DA37D2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9FC75-2FC5-C34C-8C0F-364B40577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0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6194B-3D4C-2349-AF3E-956AAE17E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 marL="0" indent="0">
              <a:buNone/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6064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119B6-E115-A84D-A957-06B8D3267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88D0D-2328-D344-82FB-831FCE9FE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9.jpe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2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0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19" Type="http://schemas.openxmlformats.org/officeDocument/2006/relationships/image" Target="../media/image9.jpeg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2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8788" y="966788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Type headline sentence case 1 line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6975"/>
            <a:ext cx="8229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438" y="6384925"/>
            <a:ext cx="563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33A8A5-BBD3-479D-8966-D9034AAE356F}" type="slidenum">
              <a:rPr lang="en-US" smtClean="0"/>
              <a:t>‹#›</a:t>
            </a:fld>
            <a:endParaRPr lang="en-US"/>
          </a:p>
        </p:txBody>
      </p:sp>
      <p:pic>
        <p:nvPicPr>
          <p:cNvPr id="1029" name="Picture 6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8" descr="Fairview_Mixed_header_2.jp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077079"/>
          </a:solidFill>
          <a:latin typeface="+mj-lt"/>
          <a:ea typeface="Geneva" charset="-128"/>
          <a:cs typeface="Geneva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Symbol" charset="2"/>
        <a:buChar char="-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8572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charset="0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85725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charset="0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458788" y="966788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Type headline sentence case 1 line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6975"/>
            <a:ext cx="8229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438" y="6384925"/>
            <a:ext cx="490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56A6B3A-6004-4042-873E-9A998AF41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9461" name="Picture 7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0" descr="Fairview_Provider_Header_2.jp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077079"/>
          </a:solidFill>
          <a:latin typeface="+mj-lt"/>
          <a:ea typeface="Geneva" charset="-128"/>
          <a:cs typeface="Geneva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Symbol" charset="2"/>
        <a:buChar char="-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8572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charset="0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85725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charset="0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8788" y="966788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Type headline sentence case 1 line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6975"/>
            <a:ext cx="8229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438" y="6384925"/>
            <a:ext cx="490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D4F038-442C-5241-8F73-840B0BD07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077079"/>
          </a:solidFill>
          <a:latin typeface="+mj-lt"/>
          <a:ea typeface="Geneva" charset="-128"/>
          <a:cs typeface="Geneva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Symbol" charset="2"/>
        <a:buChar char="-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8572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charset="0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85725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charset="0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Placeholder 1"/>
          <p:cNvSpPr>
            <a:spLocks noGrp="1"/>
          </p:cNvSpPr>
          <p:nvPr>
            <p:ph type="title"/>
          </p:nvPr>
        </p:nvSpPr>
        <p:spPr bwMode="auto">
          <a:xfrm>
            <a:off x="458788" y="966788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Type headline sentence case 1 line</a:t>
            </a:r>
          </a:p>
        </p:txBody>
      </p:sp>
      <p:sp>
        <p:nvSpPr>
          <p:cNvPr id="563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6975"/>
            <a:ext cx="8229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438" y="6384925"/>
            <a:ext cx="549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9289D9-26D4-3C49-A02B-6A660DEA1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6325" name="Picture 4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077079"/>
          </a:solidFill>
          <a:latin typeface="+mj-lt"/>
          <a:ea typeface="Geneva" charset="-128"/>
          <a:cs typeface="Geneva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Symbol" charset="2"/>
        <a:buChar char="-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8572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charset="0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85725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charset="0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8788" y="966788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Type headline sentence case 1 line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6975"/>
            <a:ext cx="8229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438" y="6384925"/>
            <a:ext cx="563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733A8A5-BBD3-479D-8966-D9034AAE356F}" type="slidenum">
              <a:rPr lang="en-US" smtClean="0"/>
              <a:t>‹#›</a:t>
            </a:fld>
            <a:endParaRPr lang="en-US"/>
          </a:p>
        </p:txBody>
      </p:sp>
      <p:pic>
        <p:nvPicPr>
          <p:cNvPr id="1029" name="Picture 6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8" descr="Fairview_Mixed_header_2.jp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077079"/>
          </a:solidFill>
          <a:latin typeface="+mj-lt"/>
          <a:ea typeface="Geneva" charset="-128"/>
          <a:cs typeface="Geneva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Symbol" charset="2"/>
        <a:buChar char="-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8572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charset="0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85725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charset="0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458788" y="966788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Type headline sentence case 1 line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6975"/>
            <a:ext cx="8229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438" y="6384925"/>
            <a:ext cx="490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56A6B3A-6004-4042-873E-9A998AF41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9461" name="Picture 7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0" descr="Fairview_Provider_Header_2.jp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819" r:id="rId18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077079"/>
          </a:solidFill>
          <a:latin typeface="+mj-lt"/>
          <a:ea typeface="Geneva" charset="-128"/>
          <a:cs typeface="Geneva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Symbol" charset="2"/>
        <a:buChar char="-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8572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charset="0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85725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charset="0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8788" y="966788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Type headline sentence case 1 line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6975"/>
            <a:ext cx="8229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438" y="6384925"/>
            <a:ext cx="490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D4F038-442C-5241-8F73-840B0BD07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077079"/>
          </a:solidFill>
          <a:latin typeface="+mj-lt"/>
          <a:ea typeface="Geneva" charset="-128"/>
          <a:cs typeface="Geneva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Symbol" charset="2"/>
        <a:buChar char="-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8572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charset="0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85725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charset="0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Placeholder 1"/>
          <p:cNvSpPr>
            <a:spLocks noGrp="1"/>
          </p:cNvSpPr>
          <p:nvPr>
            <p:ph type="title"/>
          </p:nvPr>
        </p:nvSpPr>
        <p:spPr bwMode="auto">
          <a:xfrm>
            <a:off x="458788" y="966788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Type headline sentence case 1 line</a:t>
            </a:r>
          </a:p>
        </p:txBody>
      </p:sp>
      <p:sp>
        <p:nvSpPr>
          <p:cNvPr id="563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6975"/>
            <a:ext cx="8229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438" y="6384925"/>
            <a:ext cx="549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9289D9-26D4-3C49-A02B-6A660DEA1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6325" name="Picture 4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17" r:id="rId17"/>
    <p:sldLayoutId id="2147483818" r:id="rId18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077079"/>
          </a:solidFill>
          <a:latin typeface="+mj-lt"/>
          <a:ea typeface="Geneva" charset="-128"/>
          <a:cs typeface="Geneva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Symbol" charset="2"/>
        <a:buChar char="-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8572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charset="0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85725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charset="0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696200" cy="1679575"/>
          </a:xfrm>
        </p:spPr>
        <p:txBody>
          <a:bodyPr/>
          <a:lstStyle/>
          <a:p>
            <a:r>
              <a:rPr lang="en-US" dirty="0" smtClean="0"/>
              <a:t>Answer the following 3 questions using the </a:t>
            </a:r>
            <a:r>
              <a:rPr lang="en-US" i="1" dirty="0" smtClean="0"/>
              <a:t>Extracorporeal Volume Management Worksheet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irview Template_JULY_2012">
  <a:themeElements>
    <a:clrScheme name="Fairview">
      <a:dk1>
        <a:sysClr val="windowText" lastClr="000000"/>
      </a:dk1>
      <a:lt1>
        <a:sysClr val="window" lastClr="FFFFFF"/>
      </a:lt1>
      <a:dk2>
        <a:srgbClr val="000000"/>
      </a:dk2>
      <a:lt2>
        <a:srgbClr val="F8F5EE"/>
      </a:lt2>
      <a:accent1>
        <a:srgbClr val="E37222"/>
      </a:accent1>
      <a:accent2>
        <a:srgbClr val="988042"/>
      </a:accent2>
      <a:accent3>
        <a:srgbClr val="077079"/>
      </a:accent3>
      <a:accent4>
        <a:srgbClr val="665546"/>
      </a:accent4>
      <a:accent5>
        <a:srgbClr val="C53104"/>
      </a:accent5>
      <a:accent6>
        <a:srgbClr val="F8F5EE"/>
      </a:accent6>
      <a:hlink>
        <a:srgbClr val="AF1601"/>
      </a:hlink>
      <a:folHlink>
        <a:srgbClr val="23ACAF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80000"/>
          </a:lnSpc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PROVIDER Fairview Master">
  <a:themeElements>
    <a:clrScheme name="Fairview">
      <a:dk1>
        <a:sysClr val="windowText" lastClr="000000"/>
      </a:dk1>
      <a:lt1>
        <a:sysClr val="window" lastClr="FFFFFF"/>
      </a:lt1>
      <a:dk2>
        <a:srgbClr val="000000"/>
      </a:dk2>
      <a:lt2>
        <a:srgbClr val="F8F5EE"/>
      </a:lt2>
      <a:accent1>
        <a:srgbClr val="E37222"/>
      </a:accent1>
      <a:accent2>
        <a:srgbClr val="988042"/>
      </a:accent2>
      <a:accent3>
        <a:srgbClr val="077079"/>
      </a:accent3>
      <a:accent4>
        <a:srgbClr val="665546"/>
      </a:accent4>
      <a:accent5>
        <a:srgbClr val="C53104"/>
      </a:accent5>
      <a:accent6>
        <a:srgbClr val="F8F5EE"/>
      </a:accent6>
      <a:hlink>
        <a:srgbClr val="AF1601"/>
      </a:hlink>
      <a:folHlink>
        <a:srgbClr val="23ACAF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80000"/>
          </a:lnSpc>
          <a:defRPr sz="20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CONSUMER Fairview Master">
  <a:themeElements>
    <a:clrScheme name="Fairview">
      <a:dk1>
        <a:sysClr val="windowText" lastClr="000000"/>
      </a:dk1>
      <a:lt1>
        <a:sysClr val="window" lastClr="FFFFFF"/>
      </a:lt1>
      <a:dk2>
        <a:srgbClr val="000000"/>
      </a:dk2>
      <a:lt2>
        <a:srgbClr val="F8F5EE"/>
      </a:lt2>
      <a:accent1>
        <a:srgbClr val="E37222"/>
      </a:accent1>
      <a:accent2>
        <a:srgbClr val="988042"/>
      </a:accent2>
      <a:accent3>
        <a:srgbClr val="077079"/>
      </a:accent3>
      <a:accent4>
        <a:srgbClr val="665546"/>
      </a:accent4>
      <a:accent5>
        <a:srgbClr val="C53104"/>
      </a:accent5>
      <a:accent6>
        <a:srgbClr val="F8F5EE"/>
      </a:accent6>
      <a:hlink>
        <a:srgbClr val="AF1601"/>
      </a:hlink>
      <a:folHlink>
        <a:srgbClr val="23ACAF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80000"/>
          </a:lnSpc>
          <a:defRPr sz="20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BLANK Fairview Master">
  <a:themeElements>
    <a:clrScheme name="Fairview">
      <a:dk1>
        <a:sysClr val="windowText" lastClr="000000"/>
      </a:dk1>
      <a:lt1>
        <a:sysClr val="window" lastClr="FFFFFF"/>
      </a:lt1>
      <a:dk2>
        <a:srgbClr val="000000"/>
      </a:dk2>
      <a:lt2>
        <a:srgbClr val="F8F5EE"/>
      </a:lt2>
      <a:accent1>
        <a:srgbClr val="E37222"/>
      </a:accent1>
      <a:accent2>
        <a:srgbClr val="988042"/>
      </a:accent2>
      <a:accent3>
        <a:srgbClr val="077079"/>
      </a:accent3>
      <a:accent4>
        <a:srgbClr val="665546"/>
      </a:accent4>
      <a:accent5>
        <a:srgbClr val="C53104"/>
      </a:accent5>
      <a:accent6>
        <a:srgbClr val="F8F5EE"/>
      </a:accent6>
      <a:hlink>
        <a:srgbClr val="AF1601"/>
      </a:hlink>
      <a:folHlink>
        <a:srgbClr val="23ACAF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80000"/>
          </a:lnSpc>
          <a:defRPr sz="2000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1_Fairview Template_JULY_2012">
  <a:themeElements>
    <a:clrScheme name="Fairview">
      <a:dk1>
        <a:sysClr val="windowText" lastClr="000000"/>
      </a:dk1>
      <a:lt1>
        <a:sysClr val="window" lastClr="FFFFFF"/>
      </a:lt1>
      <a:dk2>
        <a:srgbClr val="000000"/>
      </a:dk2>
      <a:lt2>
        <a:srgbClr val="F8F5EE"/>
      </a:lt2>
      <a:accent1>
        <a:srgbClr val="E37222"/>
      </a:accent1>
      <a:accent2>
        <a:srgbClr val="988042"/>
      </a:accent2>
      <a:accent3>
        <a:srgbClr val="077079"/>
      </a:accent3>
      <a:accent4>
        <a:srgbClr val="665546"/>
      </a:accent4>
      <a:accent5>
        <a:srgbClr val="C53104"/>
      </a:accent5>
      <a:accent6>
        <a:srgbClr val="F8F5EE"/>
      </a:accent6>
      <a:hlink>
        <a:srgbClr val="AF1601"/>
      </a:hlink>
      <a:folHlink>
        <a:srgbClr val="23ACAF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80000"/>
          </a:lnSpc>
          <a:defRPr sz="2000" dirty="0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1_PROVIDER Fairview Master">
  <a:themeElements>
    <a:clrScheme name="Fairview">
      <a:dk1>
        <a:sysClr val="windowText" lastClr="000000"/>
      </a:dk1>
      <a:lt1>
        <a:sysClr val="window" lastClr="FFFFFF"/>
      </a:lt1>
      <a:dk2>
        <a:srgbClr val="000000"/>
      </a:dk2>
      <a:lt2>
        <a:srgbClr val="F8F5EE"/>
      </a:lt2>
      <a:accent1>
        <a:srgbClr val="E37222"/>
      </a:accent1>
      <a:accent2>
        <a:srgbClr val="988042"/>
      </a:accent2>
      <a:accent3>
        <a:srgbClr val="077079"/>
      </a:accent3>
      <a:accent4>
        <a:srgbClr val="665546"/>
      </a:accent4>
      <a:accent5>
        <a:srgbClr val="C53104"/>
      </a:accent5>
      <a:accent6>
        <a:srgbClr val="F8F5EE"/>
      </a:accent6>
      <a:hlink>
        <a:srgbClr val="AF1601"/>
      </a:hlink>
      <a:folHlink>
        <a:srgbClr val="23ACAF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80000"/>
          </a:lnSpc>
          <a:defRPr sz="2000" dirty="0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1_CONSUMER Fairview Master">
  <a:themeElements>
    <a:clrScheme name="Fairview">
      <a:dk1>
        <a:sysClr val="windowText" lastClr="000000"/>
      </a:dk1>
      <a:lt1>
        <a:sysClr val="window" lastClr="FFFFFF"/>
      </a:lt1>
      <a:dk2>
        <a:srgbClr val="000000"/>
      </a:dk2>
      <a:lt2>
        <a:srgbClr val="F8F5EE"/>
      </a:lt2>
      <a:accent1>
        <a:srgbClr val="E37222"/>
      </a:accent1>
      <a:accent2>
        <a:srgbClr val="988042"/>
      </a:accent2>
      <a:accent3>
        <a:srgbClr val="077079"/>
      </a:accent3>
      <a:accent4>
        <a:srgbClr val="665546"/>
      </a:accent4>
      <a:accent5>
        <a:srgbClr val="C53104"/>
      </a:accent5>
      <a:accent6>
        <a:srgbClr val="F8F5EE"/>
      </a:accent6>
      <a:hlink>
        <a:srgbClr val="AF1601"/>
      </a:hlink>
      <a:folHlink>
        <a:srgbClr val="23ACAF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80000"/>
          </a:lnSpc>
          <a:defRPr sz="2000" dirty="0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1_BLANK Fairview Master">
  <a:themeElements>
    <a:clrScheme name="Fairview">
      <a:dk1>
        <a:sysClr val="windowText" lastClr="000000"/>
      </a:dk1>
      <a:lt1>
        <a:sysClr val="window" lastClr="FFFFFF"/>
      </a:lt1>
      <a:dk2>
        <a:srgbClr val="000000"/>
      </a:dk2>
      <a:lt2>
        <a:srgbClr val="F8F5EE"/>
      </a:lt2>
      <a:accent1>
        <a:srgbClr val="E37222"/>
      </a:accent1>
      <a:accent2>
        <a:srgbClr val="988042"/>
      </a:accent2>
      <a:accent3>
        <a:srgbClr val="077079"/>
      </a:accent3>
      <a:accent4>
        <a:srgbClr val="665546"/>
      </a:accent4>
      <a:accent5>
        <a:srgbClr val="C53104"/>
      </a:accent5>
      <a:accent6>
        <a:srgbClr val="F8F5EE"/>
      </a:accent6>
      <a:hlink>
        <a:srgbClr val="AF1601"/>
      </a:hlink>
      <a:folHlink>
        <a:srgbClr val="23ACAF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80000"/>
          </a:lnSpc>
          <a:defRPr sz="2000"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Fairview PowerPointTemplate_JULY_2012</Template>
  <TotalTime>2</TotalTime>
  <Words>11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Fairview Template_JULY_2012</vt:lpstr>
      <vt:lpstr>PROVIDER Fairview Master</vt:lpstr>
      <vt:lpstr>CONSUMER Fairview Master</vt:lpstr>
      <vt:lpstr>BLANK Fairview Master</vt:lpstr>
      <vt:lpstr>1_Fairview Template_JULY_2012</vt:lpstr>
      <vt:lpstr>1_PROVIDER Fairview Master</vt:lpstr>
      <vt:lpstr>1_CONSUMER Fairview Master</vt:lpstr>
      <vt:lpstr>1_BLANK Fairview Master</vt:lpstr>
      <vt:lpstr>Answer the following 3 questions using the Extracorporeal Volume Management Worksheet </vt:lpstr>
    </vt:vector>
  </TitlesOfParts>
  <Company>Fairview Health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Answer the following 3 questions using the Extracorporeal Volume Management Worksheet </dc:title>
  <dc:creator>lwessel1</dc:creator>
  <cp:lastModifiedBy>lwessel1</cp:lastModifiedBy>
  <cp:revision>2</cp:revision>
  <dcterms:created xsi:type="dcterms:W3CDTF">2013-10-30T22:35:24Z</dcterms:created>
  <dcterms:modified xsi:type="dcterms:W3CDTF">2013-10-30T22:38:16Z</dcterms:modified>
</cp:coreProperties>
</file>