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12192000" cy="9144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84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orient="horz" pos="5045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8200"/>
    <a:srgbClr val="84BD00"/>
    <a:srgbClr val="572C5F"/>
    <a:srgbClr val="C5E86C"/>
    <a:srgbClr val="00A9E0"/>
    <a:srgbClr val="00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51" autoAdjust="0"/>
  </p:normalViewPr>
  <p:slideViewPr>
    <p:cSldViewPr snapToGrid="0" snapToObjects="1">
      <p:cViewPr varScale="1">
        <p:scale>
          <a:sx n="86" d="100"/>
          <a:sy n="86" d="100"/>
        </p:scale>
        <p:origin x="1464" y="96"/>
      </p:cViewPr>
      <p:guideLst>
        <p:guide orient="horz" pos="3784"/>
        <p:guide pos="5120"/>
        <p:guide orient="horz" pos="504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23" y="171180"/>
            <a:ext cx="2742386" cy="20567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08622"/>
            <a:ext cx="10363200" cy="741812"/>
          </a:xfrm>
        </p:spPr>
        <p:txBody>
          <a:bodyPr>
            <a:normAutofit/>
          </a:bodyPr>
          <a:lstStyle>
            <a:lvl1pPr algn="l">
              <a:defRPr sz="5689" b="1" i="0">
                <a:solidFill>
                  <a:srgbClr val="003A70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01253"/>
            <a:ext cx="10363200" cy="791476"/>
          </a:xfrm>
        </p:spPr>
        <p:txBody>
          <a:bodyPr>
            <a:normAutofit/>
          </a:bodyPr>
          <a:lstStyle>
            <a:lvl1pPr marL="0" indent="0" algn="l">
              <a:buNone/>
              <a:defRPr sz="5689">
                <a:solidFill>
                  <a:srgbClr val="00A9E0"/>
                </a:solidFill>
                <a:latin typeface="Arial"/>
              </a:defRPr>
            </a:lvl1pPr>
            <a:lvl2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77904" y="5210348"/>
            <a:ext cx="4519083" cy="118533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556" baseline="0">
                <a:solidFill>
                  <a:srgbClr val="003A70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Month, day year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14400" y="5046099"/>
            <a:ext cx="10363200" cy="0"/>
          </a:xfrm>
          <a:prstGeom prst="line">
            <a:avLst/>
          </a:prstGeom>
          <a:ln>
            <a:solidFill>
              <a:srgbClr val="00A9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52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, Mission and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4560" y="307579"/>
            <a:ext cx="7796825" cy="852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944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8CFB-4A78-494E-B655-411695D5DB47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1615556"/>
            <a:ext cx="10972800" cy="0"/>
          </a:xfrm>
          <a:prstGeom prst="line">
            <a:avLst/>
          </a:prstGeom>
          <a:ln>
            <a:solidFill>
              <a:srgbClr val="00A9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8022337"/>
            <a:ext cx="787401" cy="46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2"/>
            <a:ext cx="5384800" cy="6034617"/>
          </a:xfrm>
        </p:spPr>
        <p:txBody>
          <a:bodyPr>
            <a:normAutofit/>
          </a:bodyPr>
          <a:lstStyle>
            <a:lvl1pPr>
              <a:defRPr sz="3556"/>
            </a:lvl1pPr>
            <a:lvl2pPr>
              <a:defRPr sz="3556"/>
            </a:lvl2pPr>
            <a:lvl3pPr>
              <a:defRPr sz="3556"/>
            </a:lvl3pPr>
            <a:lvl4pPr>
              <a:defRPr sz="3556"/>
            </a:lvl4pPr>
            <a:lvl5pPr>
              <a:defRPr sz="3556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2"/>
            <a:ext cx="5384800" cy="6034617"/>
          </a:xfrm>
        </p:spPr>
        <p:txBody>
          <a:bodyPr>
            <a:normAutofit/>
          </a:bodyPr>
          <a:lstStyle>
            <a:lvl1pPr>
              <a:defRPr sz="3556"/>
            </a:lvl1pPr>
            <a:lvl2pPr>
              <a:defRPr sz="3556"/>
            </a:lvl2pPr>
            <a:lvl3pPr>
              <a:defRPr sz="3556"/>
            </a:lvl3pPr>
            <a:lvl4pPr>
              <a:defRPr sz="3556"/>
            </a:lvl4pPr>
            <a:lvl5pPr>
              <a:defRPr sz="3556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8CFB-4A78-494E-B655-411695D5DB4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9600" y="1615556"/>
            <a:ext cx="10972800" cy="0"/>
          </a:xfrm>
          <a:prstGeom prst="line">
            <a:avLst/>
          </a:prstGeom>
          <a:ln>
            <a:solidFill>
              <a:srgbClr val="00A9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8022337"/>
            <a:ext cx="787401" cy="46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1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046817"/>
            <a:ext cx="5386917" cy="853016"/>
          </a:xfrm>
        </p:spPr>
        <p:txBody>
          <a:bodyPr anchor="b"/>
          <a:lstStyle>
            <a:lvl1pPr marL="0" indent="0">
              <a:buNone/>
              <a:defRPr sz="3556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899833"/>
            <a:ext cx="5386917" cy="5268384"/>
          </a:xfrm>
        </p:spPr>
        <p:txBody>
          <a:bodyPr>
            <a:normAutofit/>
          </a:bodyPr>
          <a:lstStyle>
            <a:lvl1pPr>
              <a:defRPr sz="3556"/>
            </a:lvl1pPr>
            <a:lvl2pPr>
              <a:defRPr sz="3556"/>
            </a:lvl2pPr>
            <a:lvl3pPr>
              <a:defRPr sz="3556"/>
            </a:lvl3pPr>
            <a:lvl4pPr>
              <a:defRPr sz="3556"/>
            </a:lvl4pPr>
            <a:lvl5pPr>
              <a:defRPr sz="3556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046817"/>
            <a:ext cx="5389033" cy="853016"/>
          </a:xfrm>
        </p:spPr>
        <p:txBody>
          <a:bodyPr anchor="b"/>
          <a:lstStyle>
            <a:lvl1pPr marL="0" indent="0">
              <a:buNone/>
              <a:defRPr sz="3556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899833"/>
            <a:ext cx="5389033" cy="5268384"/>
          </a:xfrm>
        </p:spPr>
        <p:txBody>
          <a:bodyPr>
            <a:normAutofit/>
          </a:bodyPr>
          <a:lstStyle>
            <a:lvl1pPr>
              <a:defRPr sz="3556"/>
            </a:lvl1pPr>
            <a:lvl2pPr>
              <a:defRPr sz="3556"/>
            </a:lvl2pPr>
            <a:lvl3pPr>
              <a:defRPr sz="3556"/>
            </a:lvl3pPr>
            <a:lvl4pPr>
              <a:defRPr sz="3556"/>
            </a:lvl4pPr>
            <a:lvl5pPr>
              <a:defRPr sz="3556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8CFB-4A78-494E-B655-411695D5DB4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615556"/>
            <a:ext cx="10972800" cy="0"/>
          </a:xfrm>
          <a:prstGeom prst="line">
            <a:avLst/>
          </a:prstGeom>
          <a:ln>
            <a:solidFill>
              <a:srgbClr val="00A9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8022337"/>
            <a:ext cx="787401" cy="46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53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00A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14400" y="3408622"/>
            <a:ext cx="10363200" cy="741812"/>
          </a:xfrm>
        </p:spPr>
        <p:txBody>
          <a:bodyPr>
            <a:normAutofit/>
          </a:bodyPr>
          <a:lstStyle>
            <a:lvl1pPr algn="l">
              <a:defRPr sz="5689" b="1" i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914400" y="4101253"/>
            <a:ext cx="10363200" cy="791476"/>
          </a:xfrm>
        </p:spPr>
        <p:txBody>
          <a:bodyPr>
            <a:normAutofit/>
          </a:bodyPr>
          <a:lstStyle>
            <a:lvl1pPr marL="0" indent="0" algn="l">
              <a:buNone/>
              <a:defRPr sz="5689">
                <a:solidFill>
                  <a:schemeClr val="bg1"/>
                </a:solidFill>
                <a:latin typeface="Arial"/>
              </a:defRPr>
            </a:lvl1pPr>
            <a:lvl2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8025870"/>
            <a:ext cx="787401" cy="46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6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64067"/>
            <a:ext cx="4011084" cy="1549400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364068"/>
            <a:ext cx="6815668" cy="7804151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13468"/>
            <a:ext cx="4011084" cy="6254751"/>
          </a:xfrm>
        </p:spPr>
        <p:txBody>
          <a:bodyPr/>
          <a:lstStyle>
            <a:lvl1pPr marL="0" indent="0">
              <a:buNone/>
              <a:defRPr sz="2489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8CFB-4A78-494E-B655-411695D5DB4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8022337"/>
            <a:ext cx="787401" cy="46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01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6400801"/>
            <a:ext cx="7315200" cy="755651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17033"/>
            <a:ext cx="7315200" cy="5486400"/>
          </a:xfrm>
        </p:spPr>
        <p:txBody>
          <a:bodyPr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7156452"/>
            <a:ext cx="7315200" cy="1073149"/>
          </a:xfrm>
        </p:spPr>
        <p:txBody>
          <a:bodyPr/>
          <a:lstStyle>
            <a:lvl1pPr marL="0" indent="0">
              <a:buNone/>
              <a:defRPr sz="2489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8CFB-4A78-494E-B655-411695D5DB4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8022337"/>
            <a:ext cx="787401" cy="46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6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8CFB-4A78-494E-B655-411695D5DB47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1615556"/>
            <a:ext cx="10972800" cy="0"/>
          </a:xfrm>
          <a:prstGeom prst="line">
            <a:avLst/>
          </a:prstGeom>
          <a:ln>
            <a:solidFill>
              <a:srgbClr val="00A9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8022337"/>
            <a:ext cx="787401" cy="46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5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6186"/>
            <a:ext cx="274320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66186"/>
            <a:ext cx="802640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8CFB-4A78-494E-B655-411695D5DB4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8022337"/>
            <a:ext cx="787401" cy="46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4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66184"/>
            <a:ext cx="10972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33602"/>
            <a:ext cx="109728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8475135"/>
            <a:ext cx="284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rgbClr val="003A70"/>
                </a:solidFill>
                <a:latin typeface="Arial"/>
              </a:defRPr>
            </a:lvl1pPr>
          </a:lstStyle>
          <a:p>
            <a:fld id="{B0198CFB-4A78-494E-B655-411695D5DB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2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xStyles>
    <p:titleStyle>
      <a:lvl1pPr algn="l" defTabSz="812810" rtl="0" eaLnBrk="1" latinLnBrk="0" hangingPunct="1">
        <a:spcBef>
          <a:spcPct val="0"/>
        </a:spcBef>
        <a:buNone/>
        <a:defRPr sz="4978" kern="1200" baseline="0">
          <a:solidFill>
            <a:srgbClr val="003A70"/>
          </a:solidFill>
          <a:latin typeface="Arial"/>
          <a:ea typeface="+mj-ea"/>
          <a:cs typeface="+mj-cs"/>
        </a:defRPr>
      </a:lvl1pPr>
    </p:titleStyle>
    <p:bodyStyle>
      <a:lvl1pPr marL="609608" indent="-609608" algn="l" defTabSz="812810" rtl="0" eaLnBrk="1" latinLnBrk="0" hangingPunct="1">
        <a:spcBef>
          <a:spcPct val="20000"/>
        </a:spcBef>
        <a:buFont typeface="Arial" panose="020B0604020202020204" pitchFamily="34" charset="0"/>
        <a:buChar char="−"/>
        <a:defRPr sz="3556" kern="1200">
          <a:solidFill>
            <a:schemeClr val="tx1"/>
          </a:solidFill>
          <a:latin typeface="Arial"/>
          <a:ea typeface="+mn-ea"/>
          <a:cs typeface="+mn-cs"/>
        </a:defRPr>
      </a:lvl1pPr>
      <a:lvl2pPr marL="1320817" indent="-508006" algn="l" defTabSz="812810" rtl="0" eaLnBrk="1" latinLnBrk="0" hangingPunct="1">
        <a:spcBef>
          <a:spcPct val="20000"/>
        </a:spcBef>
        <a:buFont typeface="Arial" panose="020B0604020202020204" pitchFamily="34" charset="0"/>
        <a:buChar char="−"/>
        <a:defRPr sz="3556" kern="1200">
          <a:solidFill>
            <a:schemeClr val="tx1"/>
          </a:solidFill>
          <a:latin typeface="Arial"/>
          <a:ea typeface="+mn-ea"/>
          <a:cs typeface="+mn-cs"/>
        </a:defRPr>
      </a:lvl2pPr>
      <a:lvl3pPr marL="2032025" indent="-406405" algn="l" defTabSz="812810" rtl="0" eaLnBrk="1" latinLnBrk="0" hangingPunct="1">
        <a:spcBef>
          <a:spcPct val="20000"/>
        </a:spcBef>
        <a:buFont typeface="Arial" panose="020B0604020202020204" pitchFamily="34" charset="0"/>
        <a:buChar char="−"/>
        <a:defRPr sz="3556" kern="1200">
          <a:solidFill>
            <a:schemeClr val="tx1"/>
          </a:solidFill>
          <a:latin typeface="Arial"/>
          <a:ea typeface="+mn-ea"/>
          <a:cs typeface="+mn-cs"/>
        </a:defRPr>
      </a:lvl3pPr>
      <a:lvl4pPr marL="2844836" indent="-406405" algn="l" defTabSz="812810" rtl="0" eaLnBrk="1" latinLnBrk="0" hangingPunct="1">
        <a:spcBef>
          <a:spcPct val="20000"/>
        </a:spcBef>
        <a:buFont typeface="Arial" panose="020B0604020202020204" pitchFamily="34" charset="0"/>
        <a:buChar char="−"/>
        <a:defRPr sz="3556" kern="1200">
          <a:solidFill>
            <a:schemeClr val="tx1"/>
          </a:solidFill>
          <a:latin typeface="Arial"/>
          <a:ea typeface="+mn-ea"/>
          <a:cs typeface="+mn-cs"/>
        </a:defRPr>
      </a:lvl4pPr>
      <a:lvl5pPr marL="3657646" indent="-406405" algn="l" defTabSz="812810" rtl="0" eaLnBrk="1" latinLnBrk="0" hangingPunct="1">
        <a:spcBef>
          <a:spcPct val="20000"/>
        </a:spcBef>
        <a:buFont typeface="Arial" panose="020B0604020202020204" pitchFamily="34" charset="0"/>
        <a:buChar char="−"/>
        <a:defRPr sz="3556" kern="1200">
          <a:solidFill>
            <a:schemeClr val="tx1"/>
          </a:solidFill>
          <a:latin typeface="Arial"/>
          <a:ea typeface="+mn-ea"/>
          <a:cs typeface="+mn-cs"/>
        </a:defRPr>
      </a:lvl5pPr>
      <a:lvl6pPr marL="4470456" indent="-406405" algn="l" defTabSz="812810" rtl="0" eaLnBrk="1" latinLnBrk="0" hangingPunct="1">
        <a:spcBef>
          <a:spcPct val="20000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812810" rtl="0" eaLnBrk="1" latinLnBrk="0" hangingPunct="1">
        <a:spcBef>
          <a:spcPct val="20000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812810" rtl="0" eaLnBrk="1" latinLnBrk="0" hangingPunct="1">
        <a:spcBef>
          <a:spcPct val="20000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812810" rtl="0" eaLnBrk="1" latinLnBrk="0" hangingPunct="1">
        <a:spcBef>
          <a:spcPct val="20000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2" y="1559106"/>
            <a:ext cx="3392580" cy="39397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013"/>
            <a:ext cx="1638300" cy="1352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837" y="104013"/>
            <a:ext cx="1638300" cy="1352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290" y="140589"/>
            <a:ext cx="1638300" cy="1352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361" y="128397"/>
            <a:ext cx="1638300" cy="1352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812" y="128397"/>
            <a:ext cx="1638300" cy="1352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651" y="104013"/>
            <a:ext cx="1638300" cy="13525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490" y="104013"/>
            <a:ext cx="1638300" cy="13525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81886">
            <a:off x="4700423" y="6328283"/>
            <a:ext cx="1248312" cy="12506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90693" y="1784309"/>
            <a:ext cx="82853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JR is raffling off 2 turkeys for Thanksgiving. 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Guess their </a:t>
            </a:r>
            <a:r>
              <a:rPr lang="en-US" dirty="0" smtClean="0">
                <a:latin typeface="Comic Sans MS" panose="030F0702030302020204" pitchFamily="66" charset="0"/>
              </a:rPr>
              <a:t>weight XX.XX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Limitations: 1 turkey per person so we can have 2 winners!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Tie Breaker:  If 2 people guess the same weight, whoever has the closest birthday (month/day) to JR wins.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How to qualify: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To participate employees must complete their dry ice/liquid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Nitrogen training and also complete their yearly fire drill.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>   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He has to give it to you on Thursday in order to </a:t>
            </a:r>
            <a:r>
              <a:rPr lang="en-US" dirty="0" smtClean="0">
                <a:latin typeface="Comic Sans MS" panose="030F0702030302020204" pitchFamily="66" charset="0"/>
              </a:rPr>
              <a:t>be  ready </a:t>
            </a:r>
            <a:r>
              <a:rPr lang="en-US" dirty="0" smtClean="0">
                <a:latin typeface="Comic Sans MS" panose="030F0702030302020204" pitchFamily="66" charset="0"/>
              </a:rPr>
              <a:t>for Thanksgiving</a:t>
            </a:r>
            <a:r>
              <a:rPr lang="en-US" dirty="0" smtClean="0">
                <a:latin typeface="Comic Sans MS" panose="030F0702030302020204" pitchFamily="66" charset="0"/>
              </a:rPr>
              <a:t>!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To obtain this submission form – go to MTS – acknowledge reading this flyer and print the form.  Submit to Tanya or JR by Thursday 9 am. 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567" y="6656341"/>
            <a:ext cx="4148059" cy="2435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2729" y="6695839"/>
            <a:ext cx="4812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Submission Form: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</a:rPr>
              <a:t>Name:</a:t>
            </a:r>
          </a:p>
          <a:p>
            <a:endParaRPr lang="en-US" sz="1600" dirty="0" smtClean="0">
              <a:latin typeface="Comic Sans MS" panose="030F0702030302020204" pitchFamily="66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</a:rPr>
              <a:t>Weight of the Turkey (XX.XX) ____________</a:t>
            </a:r>
          </a:p>
          <a:p>
            <a:endParaRPr lang="en-US" sz="1600" dirty="0" smtClean="0">
              <a:latin typeface="Comic Sans MS" panose="030F0702030302020204" pitchFamily="66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</a:rPr>
              <a:t>Birthday (for use in a tiebreaker)__________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2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_ynhhs_ITS.pptx" id="{74F63E65-0D70-44B3-806D-EC3EFF1CED45}" vid="{8CC6F472-AF60-4750-AA8A-AF17E18415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6499</TotalTime>
  <Words>139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Comic Sans MS</vt:lpstr>
      <vt:lpstr>Blank</vt:lpstr>
      <vt:lpstr>PowerPoint Presentation</vt:lpstr>
    </vt:vector>
  </TitlesOfParts>
  <Company>Yale-New Haven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Graham, Tanya</dc:creator>
  <cp:lastModifiedBy>Lee, Teodorico</cp:lastModifiedBy>
  <cp:revision>24</cp:revision>
  <cp:lastPrinted>2021-06-16T13:06:29Z</cp:lastPrinted>
  <dcterms:created xsi:type="dcterms:W3CDTF">2018-05-07T20:04:09Z</dcterms:created>
  <dcterms:modified xsi:type="dcterms:W3CDTF">2021-11-15T20:57:48Z</dcterms:modified>
</cp:coreProperties>
</file>