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1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1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8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6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9E18-8758-49E0-8A92-2DC4934BBB87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9940-0C54-4805-9F49-3C5DCFD1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58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04775"/>
            <a:ext cx="82677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45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04775"/>
            <a:ext cx="82677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92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Tamez</dc:creator>
  <cp:lastModifiedBy>Manuel Tamez</cp:lastModifiedBy>
  <cp:revision>1</cp:revision>
  <dcterms:created xsi:type="dcterms:W3CDTF">2017-07-27T18:24:09Z</dcterms:created>
  <dcterms:modified xsi:type="dcterms:W3CDTF">2017-07-27T18:24:53Z</dcterms:modified>
</cp:coreProperties>
</file>