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7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9E18-8758-49E0-8A92-2DC4934BBB87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9940-0C54-4805-9F49-3C5DCFD1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18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9E18-8758-49E0-8A92-2DC4934BBB87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9940-0C54-4805-9F49-3C5DCFD1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0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9E18-8758-49E0-8A92-2DC4934BBB87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9940-0C54-4805-9F49-3C5DCFD1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1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9E18-8758-49E0-8A92-2DC4934BBB87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9940-0C54-4805-9F49-3C5DCFD1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19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9E18-8758-49E0-8A92-2DC4934BBB87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9940-0C54-4805-9F49-3C5DCFD1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7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9E18-8758-49E0-8A92-2DC4934BBB87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9940-0C54-4805-9F49-3C5DCFD1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8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9E18-8758-49E0-8A92-2DC4934BBB87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9940-0C54-4805-9F49-3C5DCFD1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9E18-8758-49E0-8A92-2DC4934BBB87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9940-0C54-4805-9F49-3C5DCFD1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368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9E18-8758-49E0-8A92-2DC4934BBB87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9940-0C54-4805-9F49-3C5DCFD1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8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9E18-8758-49E0-8A92-2DC4934BBB87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9940-0C54-4805-9F49-3C5DCFD1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2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9E18-8758-49E0-8A92-2DC4934BBB87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9940-0C54-4805-9F49-3C5DCFD1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65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D9E18-8758-49E0-8A92-2DC4934BBB87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19940-0C54-4805-9F49-3C5DCFD1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7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3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9588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04775"/>
            <a:ext cx="8267700" cy="664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345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55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04775"/>
            <a:ext cx="8267700" cy="664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2925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Health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Manuel Tamez</dc:creator>
  <cp:lastModifiedBy>Manuel Tamez</cp:lastModifiedBy>
  <cp:revision>1</cp:revision>
  <dcterms:created xsi:type="dcterms:W3CDTF">2017-07-27T18:24:09Z</dcterms:created>
  <dcterms:modified xsi:type="dcterms:W3CDTF">2017-07-27T18:24:53Z</dcterms:modified>
</cp:coreProperties>
</file>