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4523AA-5A2E-431F-A19E-F5AAD48A2DD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</dgm:pt>
    <dgm:pt modelId="{9FD33770-F7AE-449A-9CF7-1189440DDBCA}">
      <dgm:prSet phldrT="[Text]"/>
      <dgm:spPr/>
      <dgm:t>
        <a:bodyPr/>
        <a:lstStyle/>
        <a:p>
          <a:r>
            <a:rPr lang="en-US" dirty="0" smtClean="0"/>
            <a:t>One level trending</a:t>
          </a:r>
          <a:endParaRPr lang="en-US" dirty="0"/>
        </a:p>
      </dgm:t>
    </dgm:pt>
    <dgm:pt modelId="{FD6279D2-2580-4970-A881-06793F3AE89B}" type="parTrans" cxnId="{4E3BE9B8-5696-40BC-8163-1420231C8A71}">
      <dgm:prSet/>
      <dgm:spPr/>
      <dgm:t>
        <a:bodyPr/>
        <a:lstStyle/>
        <a:p>
          <a:endParaRPr lang="en-US"/>
        </a:p>
      </dgm:t>
    </dgm:pt>
    <dgm:pt modelId="{5FBEE84A-ADD5-410A-96E0-43DC79C38E30}" type="sibTrans" cxnId="{4E3BE9B8-5696-40BC-8163-1420231C8A71}">
      <dgm:prSet/>
      <dgm:spPr/>
      <dgm:t>
        <a:bodyPr/>
        <a:lstStyle/>
        <a:p>
          <a:endParaRPr lang="en-US"/>
        </a:p>
      </dgm:t>
    </dgm:pt>
    <dgm:pt modelId="{7ED47F4B-C2B4-462A-B079-04F227F119A8}">
      <dgm:prSet phldrT="[Text]"/>
      <dgm:spPr/>
      <dgm:t>
        <a:bodyPr/>
        <a:lstStyle/>
        <a:p>
          <a:r>
            <a:rPr lang="en-US" dirty="0" smtClean="0"/>
            <a:t>Only one level trend</a:t>
          </a:r>
          <a:endParaRPr lang="en-US" dirty="0"/>
        </a:p>
      </dgm:t>
    </dgm:pt>
    <dgm:pt modelId="{2D058312-FD0C-48A1-8893-6232CB6F2A63}" type="parTrans" cxnId="{592B9775-E28B-478F-BE25-1D92FB20C6BA}">
      <dgm:prSet/>
      <dgm:spPr/>
      <dgm:t>
        <a:bodyPr/>
        <a:lstStyle/>
        <a:p>
          <a:endParaRPr lang="en-US"/>
        </a:p>
      </dgm:t>
    </dgm:pt>
    <dgm:pt modelId="{9F35A935-FB72-47F4-B1E1-F0C47E393637}" type="sibTrans" cxnId="{592B9775-E28B-478F-BE25-1D92FB20C6BA}">
      <dgm:prSet/>
      <dgm:spPr/>
      <dgm:t>
        <a:bodyPr/>
        <a:lstStyle/>
        <a:p>
          <a:endParaRPr lang="en-US"/>
        </a:p>
      </dgm:t>
    </dgm:pt>
    <dgm:pt modelId="{479C3675-6520-4DC3-9F64-BE43122E6981}">
      <dgm:prSet phldrT="[Text]"/>
      <dgm:spPr/>
      <dgm:t>
        <a:bodyPr/>
        <a:lstStyle/>
        <a:p>
          <a:r>
            <a:rPr lang="en-US" dirty="0" smtClean="0"/>
            <a:t>Both levels trend</a:t>
          </a:r>
        </a:p>
      </dgm:t>
    </dgm:pt>
    <dgm:pt modelId="{A8DC53DA-161F-4A6C-B408-068808AD3B9D}" type="parTrans" cxnId="{9D33CEF0-42EC-4C03-A816-51E53EE07E15}">
      <dgm:prSet/>
      <dgm:spPr/>
      <dgm:t>
        <a:bodyPr/>
        <a:lstStyle/>
        <a:p>
          <a:endParaRPr lang="en-US"/>
        </a:p>
      </dgm:t>
    </dgm:pt>
    <dgm:pt modelId="{F13983D9-06A1-4B6D-A80C-48BD6055D3CD}" type="sibTrans" cxnId="{9D33CEF0-42EC-4C03-A816-51E53EE07E15}">
      <dgm:prSet/>
      <dgm:spPr/>
      <dgm:t>
        <a:bodyPr/>
        <a:lstStyle/>
        <a:p>
          <a:endParaRPr lang="en-US"/>
        </a:p>
      </dgm:t>
    </dgm:pt>
    <dgm:pt modelId="{BE2430D3-A742-4E8B-BEDD-7D7525B2EBF0}">
      <dgm:prSet phldrT="[Text]"/>
      <dgm:spPr/>
      <dgm:t>
        <a:bodyPr/>
        <a:lstStyle/>
        <a:p>
          <a:r>
            <a:rPr lang="en-US" dirty="0" smtClean="0"/>
            <a:t>Is the other level trending?</a:t>
          </a:r>
          <a:endParaRPr lang="en-US" dirty="0"/>
        </a:p>
      </dgm:t>
    </dgm:pt>
    <dgm:pt modelId="{EA7D673A-233C-4174-B2DB-755EAF856271}" type="parTrans" cxnId="{3498AE38-87C8-49D8-8E49-1C019D9D17E1}">
      <dgm:prSet/>
      <dgm:spPr/>
      <dgm:t>
        <a:bodyPr/>
        <a:lstStyle/>
        <a:p>
          <a:endParaRPr lang="en-US"/>
        </a:p>
      </dgm:t>
    </dgm:pt>
    <dgm:pt modelId="{7E4939D0-CA9D-4ACB-B503-4C00C337FE9C}" type="sibTrans" cxnId="{3498AE38-87C8-49D8-8E49-1C019D9D17E1}">
      <dgm:prSet/>
      <dgm:spPr/>
      <dgm:t>
        <a:bodyPr/>
        <a:lstStyle/>
        <a:p>
          <a:endParaRPr lang="en-US"/>
        </a:p>
      </dgm:t>
    </dgm:pt>
    <dgm:pt modelId="{8CCE90A0-9CC3-4028-AAF4-745483E67136}">
      <dgm:prSet phldrT="[Text]"/>
      <dgm:spPr/>
      <dgm:t>
        <a:bodyPr/>
        <a:lstStyle/>
        <a:p>
          <a:r>
            <a:rPr lang="en-US" dirty="0" smtClean="0"/>
            <a:t>No</a:t>
          </a:r>
          <a:endParaRPr lang="en-US" dirty="0"/>
        </a:p>
      </dgm:t>
    </dgm:pt>
    <dgm:pt modelId="{3634EF15-7963-441C-9657-67E9808754B7}" type="parTrans" cxnId="{0915A519-AE81-4179-B9A9-8EE8833D7145}">
      <dgm:prSet/>
      <dgm:spPr/>
      <dgm:t>
        <a:bodyPr/>
        <a:lstStyle/>
        <a:p>
          <a:endParaRPr lang="en-US"/>
        </a:p>
      </dgm:t>
    </dgm:pt>
    <dgm:pt modelId="{D2CF16C7-4FF8-40BE-A553-2C6C8B1E421F}" type="sibTrans" cxnId="{0915A519-AE81-4179-B9A9-8EE8833D7145}">
      <dgm:prSet/>
      <dgm:spPr/>
      <dgm:t>
        <a:bodyPr/>
        <a:lstStyle/>
        <a:p>
          <a:endParaRPr lang="en-US"/>
        </a:p>
      </dgm:t>
    </dgm:pt>
    <dgm:pt modelId="{CF8CCBB0-49BC-43F9-A01D-B4179117F31A}">
      <dgm:prSet phldrT="[Text]"/>
      <dgm:spPr/>
      <dgm:t>
        <a:bodyPr/>
        <a:lstStyle/>
        <a:p>
          <a:r>
            <a:rPr lang="en-US" dirty="0" smtClean="0"/>
            <a:t>Is the other level trending?</a:t>
          </a:r>
          <a:endParaRPr lang="en-US" dirty="0"/>
        </a:p>
      </dgm:t>
    </dgm:pt>
    <dgm:pt modelId="{4BC509A7-DE94-48EC-9A91-A54B1B3CAD09}" type="parTrans" cxnId="{905E0BF7-7C1D-43D6-B7F2-DE0B899DDA59}">
      <dgm:prSet/>
      <dgm:spPr/>
      <dgm:t>
        <a:bodyPr/>
        <a:lstStyle/>
        <a:p>
          <a:endParaRPr lang="en-US"/>
        </a:p>
      </dgm:t>
    </dgm:pt>
    <dgm:pt modelId="{E7CE1FC5-794E-4769-A680-3602BCDD3A3B}" type="sibTrans" cxnId="{905E0BF7-7C1D-43D6-B7F2-DE0B899DDA59}">
      <dgm:prSet/>
      <dgm:spPr/>
      <dgm:t>
        <a:bodyPr/>
        <a:lstStyle/>
        <a:p>
          <a:endParaRPr lang="en-US"/>
        </a:p>
      </dgm:t>
    </dgm:pt>
    <dgm:pt modelId="{FAF921E5-F3CA-43A6-8240-856713705D61}">
      <dgm:prSet phldrT="[Text]"/>
      <dgm:spPr/>
      <dgm:t>
        <a:bodyPr/>
        <a:lstStyle/>
        <a:p>
          <a:r>
            <a:rPr lang="en-US" dirty="0" smtClean="0"/>
            <a:t>Yes</a:t>
          </a:r>
          <a:endParaRPr lang="en-US" dirty="0"/>
        </a:p>
      </dgm:t>
    </dgm:pt>
    <dgm:pt modelId="{8D405298-C43C-4138-B27C-C330DA331D9E}" type="parTrans" cxnId="{DB747749-3277-4DD6-8B75-785700F66A58}">
      <dgm:prSet/>
      <dgm:spPr/>
      <dgm:t>
        <a:bodyPr/>
        <a:lstStyle/>
        <a:p>
          <a:endParaRPr lang="en-US"/>
        </a:p>
      </dgm:t>
    </dgm:pt>
    <dgm:pt modelId="{32EAA4E3-C6D2-44E0-A2AF-6FC45ABDBEDD}" type="sibTrans" cxnId="{DB747749-3277-4DD6-8B75-785700F66A58}">
      <dgm:prSet/>
      <dgm:spPr/>
      <dgm:t>
        <a:bodyPr/>
        <a:lstStyle/>
        <a:p>
          <a:endParaRPr lang="en-US"/>
        </a:p>
      </dgm:t>
    </dgm:pt>
    <dgm:pt modelId="{F25D5E6C-F3E2-4D17-A609-A62AFA4417DF}">
      <dgm:prSet phldrT="[Text]"/>
      <dgm:spPr/>
      <dgm:t>
        <a:bodyPr/>
        <a:lstStyle/>
        <a:p>
          <a:r>
            <a:rPr lang="en-US" dirty="0" smtClean="0"/>
            <a:t>Replace or remix QC material</a:t>
          </a:r>
          <a:endParaRPr lang="en-US" dirty="0"/>
        </a:p>
      </dgm:t>
    </dgm:pt>
    <dgm:pt modelId="{4D9BA26D-C412-4946-ACC3-1279C3C7DB8E}" type="parTrans" cxnId="{6C14BBE4-76D3-498F-B84C-FBCBF3BBE40A}">
      <dgm:prSet/>
      <dgm:spPr/>
      <dgm:t>
        <a:bodyPr/>
        <a:lstStyle/>
        <a:p>
          <a:endParaRPr lang="en-US"/>
        </a:p>
      </dgm:t>
    </dgm:pt>
    <dgm:pt modelId="{84358129-2EDD-4AF8-BFB5-3C485534429D}" type="sibTrans" cxnId="{6C14BBE4-76D3-498F-B84C-FBCBF3BBE40A}">
      <dgm:prSet/>
      <dgm:spPr/>
      <dgm:t>
        <a:bodyPr/>
        <a:lstStyle/>
        <a:p>
          <a:endParaRPr lang="en-US"/>
        </a:p>
      </dgm:t>
    </dgm:pt>
    <dgm:pt modelId="{A5919BD1-1674-4C54-9567-5607925BAD8A}">
      <dgm:prSet phldrT="[Text]"/>
      <dgm:spPr/>
      <dgm:t>
        <a:bodyPr/>
        <a:lstStyle/>
        <a:p>
          <a:r>
            <a:rPr lang="en-US" dirty="0" smtClean="0"/>
            <a:t>Repeat QC</a:t>
          </a:r>
          <a:endParaRPr lang="en-US" dirty="0"/>
        </a:p>
      </dgm:t>
    </dgm:pt>
    <dgm:pt modelId="{561AA512-F095-4129-8050-501FA7C678B2}" type="parTrans" cxnId="{CF42E5C7-F56F-464C-8D0B-1D957F3F93F3}">
      <dgm:prSet/>
      <dgm:spPr/>
      <dgm:t>
        <a:bodyPr/>
        <a:lstStyle/>
        <a:p>
          <a:endParaRPr lang="en-US"/>
        </a:p>
      </dgm:t>
    </dgm:pt>
    <dgm:pt modelId="{13C9AD4F-0F49-4338-9F79-64FC45E3EE6B}" type="sibTrans" cxnId="{CF42E5C7-F56F-464C-8D0B-1D957F3F93F3}">
      <dgm:prSet/>
      <dgm:spPr/>
      <dgm:t>
        <a:bodyPr/>
        <a:lstStyle/>
        <a:p>
          <a:endParaRPr lang="en-US"/>
        </a:p>
      </dgm:t>
    </dgm:pt>
    <dgm:pt modelId="{84B40606-2B66-4CD8-9B0D-8EC392F5CFE0}">
      <dgm:prSet phldrT="[Text]"/>
      <dgm:spPr/>
      <dgm:t>
        <a:bodyPr/>
        <a:lstStyle/>
        <a:p>
          <a:r>
            <a:rPr lang="en-US" dirty="0" smtClean="0"/>
            <a:t>Recalibrate and repeat QC</a:t>
          </a:r>
        </a:p>
      </dgm:t>
    </dgm:pt>
    <dgm:pt modelId="{A6978A98-A1AF-4C3C-8F43-1336BC32E4A6}" type="parTrans" cxnId="{391AECFF-ED7B-4834-A1B6-4AC98720089A}">
      <dgm:prSet/>
      <dgm:spPr/>
      <dgm:t>
        <a:bodyPr/>
        <a:lstStyle/>
        <a:p>
          <a:endParaRPr lang="en-US"/>
        </a:p>
      </dgm:t>
    </dgm:pt>
    <dgm:pt modelId="{F9B10F74-5999-4FD7-BB5A-9F735B88BF54}" type="sibTrans" cxnId="{391AECFF-ED7B-4834-A1B6-4AC98720089A}">
      <dgm:prSet/>
      <dgm:spPr/>
      <dgm:t>
        <a:bodyPr/>
        <a:lstStyle/>
        <a:p>
          <a:endParaRPr lang="en-US"/>
        </a:p>
      </dgm:t>
    </dgm:pt>
    <dgm:pt modelId="{31EE66E9-6B32-4B36-995A-BAFDC6498EBC}" type="pres">
      <dgm:prSet presAssocID="{D84523AA-5A2E-431F-A19E-F5AAD48A2D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5AA1DA0-9F0A-4A78-9D70-1B27ABC0088D}" type="pres">
      <dgm:prSet presAssocID="{9FD33770-F7AE-449A-9CF7-1189440DDBCA}" presName="root" presStyleCnt="0"/>
      <dgm:spPr/>
    </dgm:pt>
    <dgm:pt modelId="{D1FD509A-85D4-4054-9E4E-886162050394}" type="pres">
      <dgm:prSet presAssocID="{9FD33770-F7AE-449A-9CF7-1189440DDBCA}" presName="rootComposite" presStyleCnt="0"/>
      <dgm:spPr/>
    </dgm:pt>
    <dgm:pt modelId="{FF62017C-3920-4A40-8A58-9BF3B177085D}" type="pres">
      <dgm:prSet presAssocID="{9FD33770-F7AE-449A-9CF7-1189440DDBCA}" presName="rootText" presStyleLbl="node1" presStyleIdx="0" presStyleCnt="3"/>
      <dgm:spPr/>
      <dgm:t>
        <a:bodyPr/>
        <a:lstStyle/>
        <a:p>
          <a:endParaRPr lang="en-US"/>
        </a:p>
      </dgm:t>
    </dgm:pt>
    <dgm:pt modelId="{61A9CB5E-50CF-4D65-8D21-5B1A00DA76F6}" type="pres">
      <dgm:prSet presAssocID="{9FD33770-F7AE-449A-9CF7-1189440DDBCA}" presName="rootConnector" presStyleLbl="node1" presStyleIdx="0" presStyleCnt="3"/>
      <dgm:spPr/>
    </dgm:pt>
    <dgm:pt modelId="{8475662A-7A86-449D-A46C-6CCCA983D5D9}" type="pres">
      <dgm:prSet presAssocID="{9FD33770-F7AE-449A-9CF7-1189440DDBCA}" presName="childShape" presStyleCnt="0"/>
      <dgm:spPr/>
    </dgm:pt>
    <dgm:pt modelId="{DF6D1ECC-30DE-40A8-B03B-A10403ED3F34}" type="pres">
      <dgm:prSet presAssocID="{EA7D673A-233C-4174-B2DB-755EAF856271}" presName="Name13" presStyleLbl="parChTrans1D2" presStyleIdx="0" presStyleCnt="5"/>
      <dgm:spPr/>
    </dgm:pt>
    <dgm:pt modelId="{85B96BAB-C4F5-4F37-A358-9F838CD1601D}" type="pres">
      <dgm:prSet presAssocID="{BE2430D3-A742-4E8B-BEDD-7D7525B2EBF0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C2597-14A0-4F65-819F-5832E064CC71}" type="pres">
      <dgm:prSet presAssocID="{4BC509A7-DE94-48EC-9A91-A54B1B3CAD09}" presName="Name13" presStyleLbl="parChTrans1D2" presStyleIdx="1" presStyleCnt="5"/>
      <dgm:spPr/>
    </dgm:pt>
    <dgm:pt modelId="{7737FD8A-2161-466A-85A0-968CF5E70988}" type="pres">
      <dgm:prSet presAssocID="{CF8CCBB0-49BC-43F9-A01D-B4179117F31A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C4BC4-C9C9-444C-BD59-8489ACAF5596}" type="pres">
      <dgm:prSet presAssocID="{7ED47F4B-C2B4-462A-B079-04F227F119A8}" presName="root" presStyleCnt="0"/>
      <dgm:spPr/>
    </dgm:pt>
    <dgm:pt modelId="{812FBAC3-6C9C-444F-9D65-8E387EB48A18}" type="pres">
      <dgm:prSet presAssocID="{7ED47F4B-C2B4-462A-B079-04F227F119A8}" presName="rootComposite" presStyleCnt="0"/>
      <dgm:spPr/>
    </dgm:pt>
    <dgm:pt modelId="{33091519-CC17-4786-BB28-87D83F13CC0E}" type="pres">
      <dgm:prSet presAssocID="{7ED47F4B-C2B4-462A-B079-04F227F119A8}" presName="rootText" presStyleLbl="node1" presStyleIdx="1" presStyleCnt="3"/>
      <dgm:spPr/>
      <dgm:t>
        <a:bodyPr/>
        <a:lstStyle/>
        <a:p>
          <a:endParaRPr lang="en-US"/>
        </a:p>
      </dgm:t>
    </dgm:pt>
    <dgm:pt modelId="{8A5EC5AD-AD14-41B6-BD35-D18B41EB1DF8}" type="pres">
      <dgm:prSet presAssocID="{7ED47F4B-C2B4-462A-B079-04F227F119A8}" presName="rootConnector" presStyleLbl="node1" presStyleIdx="1" presStyleCnt="3"/>
      <dgm:spPr/>
    </dgm:pt>
    <dgm:pt modelId="{73CE579E-5FFF-4367-B706-C2102DD4438D}" type="pres">
      <dgm:prSet presAssocID="{7ED47F4B-C2B4-462A-B079-04F227F119A8}" presName="childShape" presStyleCnt="0"/>
      <dgm:spPr/>
    </dgm:pt>
    <dgm:pt modelId="{D3902E0B-2B90-4050-A76F-DECD349C173C}" type="pres">
      <dgm:prSet presAssocID="{4D9BA26D-C412-4946-ACC3-1279C3C7DB8E}" presName="Name13" presStyleLbl="parChTrans1D2" presStyleIdx="2" presStyleCnt="5"/>
      <dgm:spPr/>
    </dgm:pt>
    <dgm:pt modelId="{BE675A4A-545C-49E3-9046-997860726E88}" type="pres">
      <dgm:prSet presAssocID="{F25D5E6C-F3E2-4D17-A609-A62AFA4417DF}" presName="childText" presStyleLbl="bgAcc1" presStyleIdx="2" presStyleCnt="5">
        <dgm:presLayoutVars>
          <dgm:bulletEnabled val="1"/>
        </dgm:presLayoutVars>
      </dgm:prSet>
      <dgm:spPr/>
    </dgm:pt>
    <dgm:pt modelId="{8BA6A2CB-849E-4386-A00B-6E4C0530AE71}" type="pres">
      <dgm:prSet presAssocID="{561AA512-F095-4129-8050-501FA7C678B2}" presName="Name13" presStyleLbl="parChTrans1D2" presStyleIdx="3" presStyleCnt="5"/>
      <dgm:spPr/>
    </dgm:pt>
    <dgm:pt modelId="{4C110D46-F464-440C-BCAF-E3F53671B385}" type="pres">
      <dgm:prSet presAssocID="{A5919BD1-1674-4C54-9567-5607925BAD8A}" presName="childText" presStyleLbl="bgAcc1" presStyleIdx="3" presStyleCnt="5">
        <dgm:presLayoutVars>
          <dgm:bulletEnabled val="1"/>
        </dgm:presLayoutVars>
      </dgm:prSet>
      <dgm:spPr/>
    </dgm:pt>
    <dgm:pt modelId="{D72BC261-5F93-4BF7-BB97-1FF536C9BAD5}" type="pres">
      <dgm:prSet presAssocID="{479C3675-6520-4DC3-9F64-BE43122E6981}" presName="root" presStyleCnt="0"/>
      <dgm:spPr/>
    </dgm:pt>
    <dgm:pt modelId="{3E820CFD-8B7A-4403-AA1B-48B3819BB03D}" type="pres">
      <dgm:prSet presAssocID="{479C3675-6520-4DC3-9F64-BE43122E6981}" presName="rootComposite" presStyleCnt="0"/>
      <dgm:spPr/>
    </dgm:pt>
    <dgm:pt modelId="{D75BA8A9-B21D-483E-9F48-8EB8E4F0FE39}" type="pres">
      <dgm:prSet presAssocID="{479C3675-6520-4DC3-9F64-BE43122E6981}" presName="rootText" presStyleLbl="node1" presStyleIdx="2" presStyleCnt="3"/>
      <dgm:spPr/>
      <dgm:t>
        <a:bodyPr/>
        <a:lstStyle/>
        <a:p>
          <a:endParaRPr lang="en-US"/>
        </a:p>
      </dgm:t>
    </dgm:pt>
    <dgm:pt modelId="{88E43231-083F-469F-928B-2A4BF7194BD2}" type="pres">
      <dgm:prSet presAssocID="{479C3675-6520-4DC3-9F64-BE43122E6981}" presName="rootConnector" presStyleLbl="node1" presStyleIdx="2" presStyleCnt="3"/>
      <dgm:spPr/>
    </dgm:pt>
    <dgm:pt modelId="{9FD4F7CF-05E5-4516-8B60-D688C1D4A580}" type="pres">
      <dgm:prSet presAssocID="{479C3675-6520-4DC3-9F64-BE43122E6981}" presName="childShape" presStyleCnt="0"/>
      <dgm:spPr/>
    </dgm:pt>
    <dgm:pt modelId="{0B850ECB-CDF8-4285-9289-AFD2B3B34C59}" type="pres">
      <dgm:prSet presAssocID="{A6978A98-A1AF-4C3C-8F43-1336BC32E4A6}" presName="Name13" presStyleLbl="parChTrans1D2" presStyleIdx="4" presStyleCnt="5"/>
      <dgm:spPr/>
    </dgm:pt>
    <dgm:pt modelId="{65808DE4-6844-4FB2-8772-B2B53BBB2BC0}" type="pres">
      <dgm:prSet presAssocID="{84B40606-2B66-4CD8-9B0D-8EC392F5CFE0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8411D3EF-B989-4D42-8680-A91234387D4E}" type="presOf" srcId="{561AA512-F095-4129-8050-501FA7C678B2}" destId="{8BA6A2CB-849E-4386-A00B-6E4C0530AE71}" srcOrd="0" destOrd="0" presId="urn:microsoft.com/office/officeart/2005/8/layout/hierarchy3"/>
    <dgm:cxn modelId="{C12B4D14-B113-455B-82F5-67BBCEE55548}" type="presOf" srcId="{4BC509A7-DE94-48EC-9A91-A54B1B3CAD09}" destId="{5C8C2597-14A0-4F65-819F-5832E064CC71}" srcOrd="0" destOrd="0" presId="urn:microsoft.com/office/officeart/2005/8/layout/hierarchy3"/>
    <dgm:cxn modelId="{D5B02670-CEC2-415B-B717-26D8789E36A5}" type="presOf" srcId="{BE2430D3-A742-4E8B-BEDD-7D7525B2EBF0}" destId="{85B96BAB-C4F5-4F37-A358-9F838CD1601D}" srcOrd="0" destOrd="0" presId="urn:microsoft.com/office/officeart/2005/8/layout/hierarchy3"/>
    <dgm:cxn modelId="{E2FD9962-C516-45CF-8D39-AC08FC4562AA}" type="presOf" srcId="{8CCE90A0-9CC3-4028-AAF4-745483E67136}" destId="{85B96BAB-C4F5-4F37-A358-9F838CD1601D}" srcOrd="0" destOrd="1" presId="urn:microsoft.com/office/officeart/2005/8/layout/hierarchy3"/>
    <dgm:cxn modelId="{F2FC6822-1DC3-476F-BD48-77D515CF7D0B}" type="presOf" srcId="{9FD33770-F7AE-449A-9CF7-1189440DDBCA}" destId="{61A9CB5E-50CF-4D65-8D21-5B1A00DA76F6}" srcOrd="1" destOrd="0" presId="urn:microsoft.com/office/officeart/2005/8/layout/hierarchy3"/>
    <dgm:cxn modelId="{6C14BBE4-76D3-498F-B84C-FBCBF3BBE40A}" srcId="{7ED47F4B-C2B4-462A-B079-04F227F119A8}" destId="{F25D5E6C-F3E2-4D17-A609-A62AFA4417DF}" srcOrd="0" destOrd="0" parTransId="{4D9BA26D-C412-4946-ACC3-1279C3C7DB8E}" sibTransId="{84358129-2EDD-4AF8-BFB5-3C485534429D}"/>
    <dgm:cxn modelId="{3AC5F38A-7B79-49B5-A614-F844D922A62E}" type="presOf" srcId="{84B40606-2B66-4CD8-9B0D-8EC392F5CFE0}" destId="{65808DE4-6844-4FB2-8772-B2B53BBB2BC0}" srcOrd="0" destOrd="0" presId="urn:microsoft.com/office/officeart/2005/8/layout/hierarchy3"/>
    <dgm:cxn modelId="{4E3BE9B8-5696-40BC-8163-1420231C8A71}" srcId="{D84523AA-5A2E-431F-A19E-F5AAD48A2DD3}" destId="{9FD33770-F7AE-449A-9CF7-1189440DDBCA}" srcOrd="0" destOrd="0" parTransId="{FD6279D2-2580-4970-A881-06793F3AE89B}" sibTransId="{5FBEE84A-ADD5-410A-96E0-43DC79C38E30}"/>
    <dgm:cxn modelId="{71E40786-F2ED-4F9E-B7CC-1974388DD784}" type="presOf" srcId="{A6978A98-A1AF-4C3C-8F43-1336BC32E4A6}" destId="{0B850ECB-CDF8-4285-9289-AFD2B3B34C59}" srcOrd="0" destOrd="0" presId="urn:microsoft.com/office/officeart/2005/8/layout/hierarchy3"/>
    <dgm:cxn modelId="{FD17B6FD-068A-438C-B920-7DF578BAF7C1}" type="presOf" srcId="{7ED47F4B-C2B4-462A-B079-04F227F119A8}" destId="{8A5EC5AD-AD14-41B6-BD35-D18B41EB1DF8}" srcOrd="1" destOrd="0" presId="urn:microsoft.com/office/officeart/2005/8/layout/hierarchy3"/>
    <dgm:cxn modelId="{3DD07084-7AEB-45A4-979F-93E25A74D8AB}" type="presOf" srcId="{4D9BA26D-C412-4946-ACC3-1279C3C7DB8E}" destId="{D3902E0B-2B90-4050-A76F-DECD349C173C}" srcOrd="0" destOrd="0" presId="urn:microsoft.com/office/officeart/2005/8/layout/hierarchy3"/>
    <dgm:cxn modelId="{7986D8C3-DBBC-401A-8B7E-89E112DD6DF3}" type="presOf" srcId="{A5919BD1-1674-4C54-9567-5607925BAD8A}" destId="{4C110D46-F464-440C-BCAF-E3F53671B385}" srcOrd="0" destOrd="0" presId="urn:microsoft.com/office/officeart/2005/8/layout/hierarchy3"/>
    <dgm:cxn modelId="{0915A519-AE81-4179-B9A9-8EE8833D7145}" srcId="{BE2430D3-A742-4E8B-BEDD-7D7525B2EBF0}" destId="{8CCE90A0-9CC3-4028-AAF4-745483E67136}" srcOrd="0" destOrd="0" parTransId="{3634EF15-7963-441C-9657-67E9808754B7}" sibTransId="{D2CF16C7-4FF8-40BE-A553-2C6C8B1E421F}"/>
    <dgm:cxn modelId="{EE79FB15-B394-4283-9DE4-D4D883E7114A}" type="presOf" srcId="{D84523AA-5A2E-431F-A19E-F5AAD48A2DD3}" destId="{31EE66E9-6B32-4B36-995A-BAFDC6498EBC}" srcOrd="0" destOrd="0" presId="urn:microsoft.com/office/officeart/2005/8/layout/hierarchy3"/>
    <dgm:cxn modelId="{CF42E5C7-F56F-464C-8D0B-1D957F3F93F3}" srcId="{7ED47F4B-C2B4-462A-B079-04F227F119A8}" destId="{A5919BD1-1674-4C54-9567-5607925BAD8A}" srcOrd="1" destOrd="0" parTransId="{561AA512-F095-4129-8050-501FA7C678B2}" sibTransId="{13C9AD4F-0F49-4338-9F79-64FC45E3EE6B}"/>
    <dgm:cxn modelId="{592B9775-E28B-478F-BE25-1D92FB20C6BA}" srcId="{D84523AA-5A2E-431F-A19E-F5AAD48A2DD3}" destId="{7ED47F4B-C2B4-462A-B079-04F227F119A8}" srcOrd="1" destOrd="0" parTransId="{2D058312-FD0C-48A1-8893-6232CB6F2A63}" sibTransId="{9F35A935-FB72-47F4-B1E1-F0C47E393637}"/>
    <dgm:cxn modelId="{837A6D53-7295-43C0-ADBB-039A867A419D}" type="presOf" srcId="{EA7D673A-233C-4174-B2DB-755EAF856271}" destId="{DF6D1ECC-30DE-40A8-B03B-A10403ED3F34}" srcOrd="0" destOrd="0" presId="urn:microsoft.com/office/officeart/2005/8/layout/hierarchy3"/>
    <dgm:cxn modelId="{016DC96B-554C-4973-AED0-49AD9C85C50A}" type="presOf" srcId="{479C3675-6520-4DC3-9F64-BE43122E6981}" destId="{D75BA8A9-B21D-483E-9F48-8EB8E4F0FE39}" srcOrd="0" destOrd="0" presId="urn:microsoft.com/office/officeart/2005/8/layout/hierarchy3"/>
    <dgm:cxn modelId="{14DC5FA4-339F-4AA8-A0F8-A04C958B8E0D}" type="presOf" srcId="{FAF921E5-F3CA-43A6-8240-856713705D61}" destId="{7737FD8A-2161-466A-85A0-968CF5E70988}" srcOrd="0" destOrd="1" presId="urn:microsoft.com/office/officeart/2005/8/layout/hierarchy3"/>
    <dgm:cxn modelId="{391AECFF-ED7B-4834-A1B6-4AC98720089A}" srcId="{479C3675-6520-4DC3-9F64-BE43122E6981}" destId="{84B40606-2B66-4CD8-9B0D-8EC392F5CFE0}" srcOrd="0" destOrd="0" parTransId="{A6978A98-A1AF-4C3C-8F43-1336BC32E4A6}" sibTransId="{F9B10F74-5999-4FD7-BB5A-9F735B88BF54}"/>
    <dgm:cxn modelId="{820179F9-8AD1-4427-8981-6E826B05F020}" type="presOf" srcId="{CF8CCBB0-49BC-43F9-A01D-B4179117F31A}" destId="{7737FD8A-2161-466A-85A0-968CF5E70988}" srcOrd="0" destOrd="0" presId="urn:microsoft.com/office/officeart/2005/8/layout/hierarchy3"/>
    <dgm:cxn modelId="{6E5EC51C-F307-4E32-85E7-8142A65395E3}" type="presOf" srcId="{9FD33770-F7AE-449A-9CF7-1189440DDBCA}" destId="{FF62017C-3920-4A40-8A58-9BF3B177085D}" srcOrd="0" destOrd="0" presId="urn:microsoft.com/office/officeart/2005/8/layout/hierarchy3"/>
    <dgm:cxn modelId="{54D073C9-4385-40B2-B7E7-EBEF4C19F7DB}" type="presOf" srcId="{479C3675-6520-4DC3-9F64-BE43122E6981}" destId="{88E43231-083F-469F-928B-2A4BF7194BD2}" srcOrd="1" destOrd="0" presId="urn:microsoft.com/office/officeart/2005/8/layout/hierarchy3"/>
    <dgm:cxn modelId="{905E0BF7-7C1D-43D6-B7F2-DE0B899DDA59}" srcId="{9FD33770-F7AE-449A-9CF7-1189440DDBCA}" destId="{CF8CCBB0-49BC-43F9-A01D-B4179117F31A}" srcOrd="1" destOrd="0" parTransId="{4BC509A7-DE94-48EC-9A91-A54B1B3CAD09}" sibTransId="{E7CE1FC5-794E-4769-A680-3602BCDD3A3B}"/>
    <dgm:cxn modelId="{DB747749-3277-4DD6-8B75-785700F66A58}" srcId="{CF8CCBB0-49BC-43F9-A01D-B4179117F31A}" destId="{FAF921E5-F3CA-43A6-8240-856713705D61}" srcOrd="0" destOrd="0" parTransId="{8D405298-C43C-4138-B27C-C330DA331D9E}" sibTransId="{32EAA4E3-C6D2-44E0-A2AF-6FC45ABDBEDD}"/>
    <dgm:cxn modelId="{9D33CEF0-42EC-4C03-A816-51E53EE07E15}" srcId="{D84523AA-5A2E-431F-A19E-F5AAD48A2DD3}" destId="{479C3675-6520-4DC3-9F64-BE43122E6981}" srcOrd="2" destOrd="0" parTransId="{A8DC53DA-161F-4A6C-B408-068808AD3B9D}" sibTransId="{F13983D9-06A1-4B6D-A80C-48BD6055D3CD}"/>
    <dgm:cxn modelId="{102502FA-4009-45C3-8359-2DB9AB3D8BDC}" type="presOf" srcId="{F25D5E6C-F3E2-4D17-A609-A62AFA4417DF}" destId="{BE675A4A-545C-49E3-9046-997860726E88}" srcOrd="0" destOrd="0" presId="urn:microsoft.com/office/officeart/2005/8/layout/hierarchy3"/>
    <dgm:cxn modelId="{0A9C73A9-19C6-454E-8B55-513ABC5BBEEA}" type="presOf" srcId="{7ED47F4B-C2B4-462A-B079-04F227F119A8}" destId="{33091519-CC17-4786-BB28-87D83F13CC0E}" srcOrd="0" destOrd="0" presId="urn:microsoft.com/office/officeart/2005/8/layout/hierarchy3"/>
    <dgm:cxn modelId="{3498AE38-87C8-49D8-8E49-1C019D9D17E1}" srcId="{9FD33770-F7AE-449A-9CF7-1189440DDBCA}" destId="{BE2430D3-A742-4E8B-BEDD-7D7525B2EBF0}" srcOrd="0" destOrd="0" parTransId="{EA7D673A-233C-4174-B2DB-755EAF856271}" sibTransId="{7E4939D0-CA9D-4ACB-B503-4C00C337FE9C}"/>
    <dgm:cxn modelId="{A52B0A8E-D5B4-4F95-9902-A0EADCA4886C}" type="presParOf" srcId="{31EE66E9-6B32-4B36-995A-BAFDC6498EBC}" destId="{85AA1DA0-9F0A-4A78-9D70-1B27ABC0088D}" srcOrd="0" destOrd="0" presId="urn:microsoft.com/office/officeart/2005/8/layout/hierarchy3"/>
    <dgm:cxn modelId="{E4CA4D67-2DE0-48DC-8E2A-DF11FF754E88}" type="presParOf" srcId="{85AA1DA0-9F0A-4A78-9D70-1B27ABC0088D}" destId="{D1FD509A-85D4-4054-9E4E-886162050394}" srcOrd="0" destOrd="0" presId="urn:microsoft.com/office/officeart/2005/8/layout/hierarchy3"/>
    <dgm:cxn modelId="{04ADE5A5-DB10-409D-B300-40DFDEEFDAD2}" type="presParOf" srcId="{D1FD509A-85D4-4054-9E4E-886162050394}" destId="{FF62017C-3920-4A40-8A58-9BF3B177085D}" srcOrd="0" destOrd="0" presId="urn:microsoft.com/office/officeart/2005/8/layout/hierarchy3"/>
    <dgm:cxn modelId="{4D10D1CB-779B-47DF-9EF1-F4B985D481C0}" type="presParOf" srcId="{D1FD509A-85D4-4054-9E4E-886162050394}" destId="{61A9CB5E-50CF-4D65-8D21-5B1A00DA76F6}" srcOrd="1" destOrd="0" presId="urn:microsoft.com/office/officeart/2005/8/layout/hierarchy3"/>
    <dgm:cxn modelId="{64910CCE-CE20-4885-80BD-ABEB2F17AC0A}" type="presParOf" srcId="{85AA1DA0-9F0A-4A78-9D70-1B27ABC0088D}" destId="{8475662A-7A86-449D-A46C-6CCCA983D5D9}" srcOrd="1" destOrd="0" presId="urn:microsoft.com/office/officeart/2005/8/layout/hierarchy3"/>
    <dgm:cxn modelId="{4CF4C0AC-7EA7-4B08-9DA5-2B427F9C275A}" type="presParOf" srcId="{8475662A-7A86-449D-A46C-6CCCA983D5D9}" destId="{DF6D1ECC-30DE-40A8-B03B-A10403ED3F34}" srcOrd="0" destOrd="0" presId="urn:microsoft.com/office/officeart/2005/8/layout/hierarchy3"/>
    <dgm:cxn modelId="{7BAD758C-861C-4682-B07C-1FC7A77F17FE}" type="presParOf" srcId="{8475662A-7A86-449D-A46C-6CCCA983D5D9}" destId="{85B96BAB-C4F5-4F37-A358-9F838CD1601D}" srcOrd="1" destOrd="0" presId="urn:microsoft.com/office/officeart/2005/8/layout/hierarchy3"/>
    <dgm:cxn modelId="{C8602CE5-BA3F-481F-9935-92ADF1CBD569}" type="presParOf" srcId="{8475662A-7A86-449D-A46C-6CCCA983D5D9}" destId="{5C8C2597-14A0-4F65-819F-5832E064CC71}" srcOrd="2" destOrd="0" presId="urn:microsoft.com/office/officeart/2005/8/layout/hierarchy3"/>
    <dgm:cxn modelId="{CB3E2B0D-9A35-46E5-BBEC-CCE5F60F02B1}" type="presParOf" srcId="{8475662A-7A86-449D-A46C-6CCCA983D5D9}" destId="{7737FD8A-2161-466A-85A0-968CF5E70988}" srcOrd="3" destOrd="0" presId="urn:microsoft.com/office/officeart/2005/8/layout/hierarchy3"/>
    <dgm:cxn modelId="{7B7D5D6B-E4C7-4BFB-BB06-CB80AD68F8E6}" type="presParOf" srcId="{31EE66E9-6B32-4B36-995A-BAFDC6498EBC}" destId="{028C4BC4-C9C9-444C-BD59-8489ACAF5596}" srcOrd="1" destOrd="0" presId="urn:microsoft.com/office/officeart/2005/8/layout/hierarchy3"/>
    <dgm:cxn modelId="{44AD523D-33DC-4A67-B470-BD74AE93BA46}" type="presParOf" srcId="{028C4BC4-C9C9-444C-BD59-8489ACAF5596}" destId="{812FBAC3-6C9C-444F-9D65-8E387EB48A18}" srcOrd="0" destOrd="0" presId="urn:microsoft.com/office/officeart/2005/8/layout/hierarchy3"/>
    <dgm:cxn modelId="{965180C9-8CD7-4AAB-88F5-B9068406FD79}" type="presParOf" srcId="{812FBAC3-6C9C-444F-9D65-8E387EB48A18}" destId="{33091519-CC17-4786-BB28-87D83F13CC0E}" srcOrd="0" destOrd="0" presId="urn:microsoft.com/office/officeart/2005/8/layout/hierarchy3"/>
    <dgm:cxn modelId="{3D4F4A74-41C8-4032-8C55-C72CC48AED49}" type="presParOf" srcId="{812FBAC3-6C9C-444F-9D65-8E387EB48A18}" destId="{8A5EC5AD-AD14-41B6-BD35-D18B41EB1DF8}" srcOrd="1" destOrd="0" presId="urn:microsoft.com/office/officeart/2005/8/layout/hierarchy3"/>
    <dgm:cxn modelId="{A6EBA491-09D3-4AA9-8F58-FBDDE1A8493D}" type="presParOf" srcId="{028C4BC4-C9C9-444C-BD59-8489ACAF5596}" destId="{73CE579E-5FFF-4367-B706-C2102DD4438D}" srcOrd="1" destOrd="0" presId="urn:microsoft.com/office/officeart/2005/8/layout/hierarchy3"/>
    <dgm:cxn modelId="{7E19D8D2-EA5F-477A-9C7D-3F9E65473CE4}" type="presParOf" srcId="{73CE579E-5FFF-4367-B706-C2102DD4438D}" destId="{D3902E0B-2B90-4050-A76F-DECD349C173C}" srcOrd="0" destOrd="0" presId="urn:microsoft.com/office/officeart/2005/8/layout/hierarchy3"/>
    <dgm:cxn modelId="{68F7C08E-456A-4659-B972-643C001811F0}" type="presParOf" srcId="{73CE579E-5FFF-4367-B706-C2102DD4438D}" destId="{BE675A4A-545C-49E3-9046-997860726E88}" srcOrd="1" destOrd="0" presId="urn:microsoft.com/office/officeart/2005/8/layout/hierarchy3"/>
    <dgm:cxn modelId="{654DED7E-035C-4255-8C2F-07399644A080}" type="presParOf" srcId="{73CE579E-5FFF-4367-B706-C2102DD4438D}" destId="{8BA6A2CB-849E-4386-A00B-6E4C0530AE71}" srcOrd="2" destOrd="0" presId="urn:microsoft.com/office/officeart/2005/8/layout/hierarchy3"/>
    <dgm:cxn modelId="{ABE6AD1F-86FC-4E39-9490-1CD5DC86ABB0}" type="presParOf" srcId="{73CE579E-5FFF-4367-B706-C2102DD4438D}" destId="{4C110D46-F464-440C-BCAF-E3F53671B385}" srcOrd="3" destOrd="0" presId="urn:microsoft.com/office/officeart/2005/8/layout/hierarchy3"/>
    <dgm:cxn modelId="{9322B539-323A-4DE7-BC8E-03D84B23E8B8}" type="presParOf" srcId="{31EE66E9-6B32-4B36-995A-BAFDC6498EBC}" destId="{D72BC261-5F93-4BF7-BB97-1FF536C9BAD5}" srcOrd="2" destOrd="0" presId="urn:microsoft.com/office/officeart/2005/8/layout/hierarchy3"/>
    <dgm:cxn modelId="{29E53F75-E407-4842-927B-5A566789E577}" type="presParOf" srcId="{D72BC261-5F93-4BF7-BB97-1FF536C9BAD5}" destId="{3E820CFD-8B7A-4403-AA1B-48B3819BB03D}" srcOrd="0" destOrd="0" presId="urn:microsoft.com/office/officeart/2005/8/layout/hierarchy3"/>
    <dgm:cxn modelId="{87C81E3D-86A0-4374-82C3-50EE503DE477}" type="presParOf" srcId="{3E820CFD-8B7A-4403-AA1B-48B3819BB03D}" destId="{D75BA8A9-B21D-483E-9F48-8EB8E4F0FE39}" srcOrd="0" destOrd="0" presId="urn:microsoft.com/office/officeart/2005/8/layout/hierarchy3"/>
    <dgm:cxn modelId="{388E32DB-C18B-40C9-91B2-9508E6A5530C}" type="presParOf" srcId="{3E820CFD-8B7A-4403-AA1B-48B3819BB03D}" destId="{88E43231-083F-469F-928B-2A4BF7194BD2}" srcOrd="1" destOrd="0" presId="urn:microsoft.com/office/officeart/2005/8/layout/hierarchy3"/>
    <dgm:cxn modelId="{46B1335D-6609-4E5B-80E5-3027ADCEF070}" type="presParOf" srcId="{D72BC261-5F93-4BF7-BB97-1FF536C9BAD5}" destId="{9FD4F7CF-05E5-4516-8B60-D688C1D4A580}" srcOrd="1" destOrd="0" presId="urn:microsoft.com/office/officeart/2005/8/layout/hierarchy3"/>
    <dgm:cxn modelId="{84893D18-DEEC-44B4-A4EC-8C5EBE7C1EAE}" type="presParOf" srcId="{9FD4F7CF-05E5-4516-8B60-D688C1D4A580}" destId="{0B850ECB-CDF8-4285-9289-AFD2B3B34C59}" srcOrd="0" destOrd="0" presId="urn:microsoft.com/office/officeart/2005/8/layout/hierarchy3"/>
    <dgm:cxn modelId="{DA1ECCE5-C2C7-48F6-B347-672F1408B5BF}" type="presParOf" srcId="{9FD4F7CF-05E5-4516-8B60-D688C1D4A580}" destId="{65808DE4-6844-4FB2-8772-B2B53BBB2BC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62017C-3920-4A40-8A58-9BF3B177085D}">
      <dsp:nvSpPr>
        <dsp:cNvPr id="0" name=""/>
        <dsp:cNvSpPr/>
      </dsp:nvSpPr>
      <dsp:spPr>
        <a:xfrm>
          <a:off x="939" y="514819"/>
          <a:ext cx="2198377" cy="1099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One level trending</a:t>
          </a:r>
          <a:endParaRPr lang="en-US" sz="3000" kern="1200" dirty="0"/>
        </a:p>
      </dsp:txBody>
      <dsp:txXfrm>
        <a:off x="939" y="514819"/>
        <a:ext cx="2198377" cy="1099188"/>
      </dsp:txXfrm>
    </dsp:sp>
    <dsp:sp modelId="{DF6D1ECC-30DE-40A8-B03B-A10403ED3F34}">
      <dsp:nvSpPr>
        <dsp:cNvPr id="0" name=""/>
        <dsp:cNvSpPr/>
      </dsp:nvSpPr>
      <dsp:spPr>
        <a:xfrm>
          <a:off x="220777" y="1614008"/>
          <a:ext cx="219837" cy="82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391"/>
              </a:lnTo>
              <a:lnTo>
                <a:pt x="219837" y="8243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96BAB-C4F5-4F37-A358-9F838CD1601D}">
      <dsp:nvSpPr>
        <dsp:cNvPr id="0" name=""/>
        <dsp:cNvSpPr/>
      </dsp:nvSpPr>
      <dsp:spPr>
        <a:xfrm>
          <a:off x="440614" y="1888805"/>
          <a:ext cx="1758701" cy="1099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Is the other level trending?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No</a:t>
          </a:r>
          <a:endParaRPr lang="en-US" sz="1400" kern="1200" dirty="0"/>
        </a:p>
      </dsp:txBody>
      <dsp:txXfrm>
        <a:off x="440614" y="1888805"/>
        <a:ext cx="1758701" cy="1099188"/>
      </dsp:txXfrm>
    </dsp:sp>
    <dsp:sp modelId="{5C8C2597-14A0-4F65-819F-5832E064CC71}">
      <dsp:nvSpPr>
        <dsp:cNvPr id="0" name=""/>
        <dsp:cNvSpPr/>
      </dsp:nvSpPr>
      <dsp:spPr>
        <a:xfrm>
          <a:off x="220777" y="1614008"/>
          <a:ext cx="219837" cy="2198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377"/>
              </a:lnTo>
              <a:lnTo>
                <a:pt x="219837" y="2198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7FD8A-2161-466A-85A0-968CF5E70988}">
      <dsp:nvSpPr>
        <dsp:cNvPr id="0" name=""/>
        <dsp:cNvSpPr/>
      </dsp:nvSpPr>
      <dsp:spPr>
        <a:xfrm>
          <a:off x="440614" y="3262791"/>
          <a:ext cx="1758701" cy="1099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Is the other level trending?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Yes</a:t>
          </a:r>
          <a:endParaRPr lang="en-US" sz="1400" kern="1200" dirty="0"/>
        </a:p>
      </dsp:txBody>
      <dsp:txXfrm>
        <a:off x="440614" y="3262791"/>
        <a:ext cx="1758701" cy="1099188"/>
      </dsp:txXfrm>
    </dsp:sp>
    <dsp:sp modelId="{33091519-CC17-4786-BB28-87D83F13CC0E}">
      <dsp:nvSpPr>
        <dsp:cNvPr id="0" name=""/>
        <dsp:cNvSpPr/>
      </dsp:nvSpPr>
      <dsp:spPr>
        <a:xfrm>
          <a:off x="2748911" y="514819"/>
          <a:ext cx="2198377" cy="1099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Only one level trend</a:t>
          </a:r>
          <a:endParaRPr lang="en-US" sz="3000" kern="1200" dirty="0"/>
        </a:p>
      </dsp:txBody>
      <dsp:txXfrm>
        <a:off x="2748911" y="514819"/>
        <a:ext cx="2198377" cy="1099188"/>
      </dsp:txXfrm>
    </dsp:sp>
    <dsp:sp modelId="{D3902E0B-2B90-4050-A76F-DECD349C173C}">
      <dsp:nvSpPr>
        <dsp:cNvPr id="0" name=""/>
        <dsp:cNvSpPr/>
      </dsp:nvSpPr>
      <dsp:spPr>
        <a:xfrm>
          <a:off x="2968749" y="1614008"/>
          <a:ext cx="219837" cy="82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391"/>
              </a:lnTo>
              <a:lnTo>
                <a:pt x="219837" y="8243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75A4A-545C-49E3-9046-997860726E88}">
      <dsp:nvSpPr>
        <dsp:cNvPr id="0" name=""/>
        <dsp:cNvSpPr/>
      </dsp:nvSpPr>
      <dsp:spPr>
        <a:xfrm>
          <a:off x="3188586" y="1888805"/>
          <a:ext cx="1758701" cy="1099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Replace or remix QC material</a:t>
          </a:r>
          <a:endParaRPr lang="en-US" sz="1800" kern="1200" dirty="0"/>
        </a:p>
      </dsp:txBody>
      <dsp:txXfrm>
        <a:off x="3188586" y="1888805"/>
        <a:ext cx="1758701" cy="1099188"/>
      </dsp:txXfrm>
    </dsp:sp>
    <dsp:sp modelId="{8BA6A2CB-849E-4386-A00B-6E4C0530AE71}">
      <dsp:nvSpPr>
        <dsp:cNvPr id="0" name=""/>
        <dsp:cNvSpPr/>
      </dsp:nvSpPr>
      <dsp:spPr>
        <a:xfrm>
          <a:off x="2968749" y="1614008"/>
          <a:ext cx="219837" cy="2198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377"/>
              </a:lnTo>
              <a:lnTo>
                <a:pt x="219837" y="2198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0D46-F464-440C-BCAF-E3F53671B385}">
      <dsp:nvSpPr>
        <dsp:cNvPr id="0" name=""/>
        <dsp:cNvSpPr/>
      </dsp:nvSpPr>
      <dsp:spPr>
        <a:xfrm>
          <a:off x="3188586" y="3262791"/>
          <a:ext cx="1758701" cy="1099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Repeat QC</a:t>
          </a:r>
          <a:endParaRPr lang="en-US" sz="1800" kern="1200" dirty="0"/>
        </a:p>
      </dsp:txBody>
      <dsp:txXfrm>
        <a:off x="3188586" y="3262791"/>
        <a:ext cx="1758701" cy="1099188"/>
      </dsp:txXfrm>
    </dsp:sp>
    <dsp:sp modelId="{D75BA8A9-B21D-483E-9F48-8EB8E4F0FE39}">
      <dsp:nvSpPr>
        <dsp:cNvPr id="0" name=""/>
        <dsp:cNvSpPr/>
      </dsp:nvSpPr>
      <dsp:spPr>
        <a:xfrm>
          <a:off x="5496883" y="514819"/>
          <a:ext cx="2198377" cy="1099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Both levels trend</a:t>
          </a:r>
        </a:p>
      </dsp:txBody>
      <dsp:txXfrm>
        <a:off x="5496883" y="514819"/>
        <a:ext cx="2198377" cy="1099188"/>
      </dsp:txXfrm>
    </dsp:sp>
    <dsp:sp modelId="{0B850ECB-CDF8-4285-9289-AFD2B3B34C59}">
      <dsp:nvSpPr>
        <dsp:cNvPr id="0" name=""/>
        <dsp:cNvSpPr/>
      </dsp:nvSpPr>
      <dsp:spPr>
        <a:xfrm>
          <a:off x="5716720" y="1614008"/>
          <a:ext cx="219837" cy="824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391"/>
              </a:lnTo>
              <a:lnTo>
                <a:pt x="219837" y="8243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08DE4-6844-4FB2-8772-B2B53BBB2BC0}">
      <dsp:nvSpPr>
        <dsp:cNvPr id="0" name=""/>
        <dsp:cNvSpPr/>
      </dsp:nvSpPr>
      <dsp:spPr>
        <a:xfrm>
          <a:off x="5936558" y="1888805"/>
          <a:ext cx="1758701" cy="1099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Recalibrate and repeat QC</a:t>
          </a:r>
        </a:p>
      </dsp:txBody>
      <dsp:txXfrm>
        <a:off x="5936558" y="1888805"/>
        <a:ext cx="1758701" cy="1099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937C6D-166A-4683-AA48-2C910FF34FBA}" type="datetimeFigureOut">
              <a:rPr lang="en-US" smtClean="0"/>
              <a:t>4/1/2010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541059-C7EC-4BA3-9636-6F75D3499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QC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~</a:t>
            </a:r>
            <a:r>
              <a:rPr lang="en-US" dirty="0" smtClean="0"/>
              <a:t>What to do when it doesn’t work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553200" cy="205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Help!  My QC is out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Now what?</a:t>
            </a:r>
            <a:endParaRPr lang="en-US" sz="3200" dirty="0"/>
          </a:p>
        </p:txBody>
      </p:sp>
      <p:pic>
        <p:nvPicPr>
          <p:cNvPr id="8" name="Picture 7" descr="failu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228600"/>
            <a:ext cx="2625448" cy="3854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V="1">
            <a:off x="2667000" y="3352800"/>
            <a:ext cx="32004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algn="ctr"/>
            <a:r>
              <a:rPr lang="en-US" dirty="0" smtClean="0"/>
              <a:t>Review Statistics for the </a:t>
            </a:r>
            <a:r>
              <a:rPr lang="en-US" dirty="0" err="1" smtClean="0"/>
              <a:t>analyte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828800"/>
          <a:ext cx="7696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33400" y="1447800"/>
            <a:ext cx="7391400" cy="609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/>
              <a:t>Looks like a trend…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2400300" y="34671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dirty="0" smtClean="0"/>
              <a:t>Upon Further review…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0" y="2667000"/>
            <a:ext cx="5181600" cy="1295400"/>
          </a:xfrm>
        </p:spPr>
        <p:txBody>
          <a:bodyPr/>
          <a:lstStyle/>
          <a:p>
            <a:pPr algn="ctr"/>
            <a:r>
              <a:rPr lang="en-US" dirty="0" smtClean="0"/>
              <a:t>Remix or replace QC material</a:t>
            </a:r>
          </a:p>
          <a:p>
            <a:pPr algn="ctr"/>
            <a:r>
              <a:rPr lang="en-US" dirty="0" smtClean="0"/>
              <a:t>Repeat QC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7543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 apparent trends</a:t>
            </a:r>
            <a:endParaRPr lang="en-US" sz="2800" dirty="0"/>
          </a:p>
        </p:txBody>
      </p:sp>
      <p:pic>
        <p:nvPicPr>
          <p:cNvPr id="5" name="Picture 4" descr="magnifying-glas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048000"/>
            <a:ext cx="2222324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This qc is WAY out!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What is going on?</a:t>
            </a:r>
            <a:endParaRPr lang="en-US" sz="2800" dirty="0"/>
          </a:p>
        </p:txBody>
      </p:sp>
      <p:pic>
        <p:nvPicPr>
          <p:cNvPr id="1028" name="Picture 4" descr="C:\Documents and Settings\serhardt\Local Settings\Temporary Internet Files\Content.IE5\54KNGODC\MMj0365195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066800"/>
            <a:ext cx="2347912" cy="2347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_MG_72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352800"/>
            <a:ext cx="2133600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Look elsewhere for the cause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553200" cy="3352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Incorrect or outdated calibrator or QC material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Missing part of the calibrator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Mechanical error from the analyzer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_MG_72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4572000"/>
            <a:ext cx="29718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231</TotalTime>
  <Words>111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QC MANAGEMENT</vt:lpstr>
      <vt:lpstr>Help!  My QC is out</vt:lpstr>
      <vt:lpstr>Review Statistics for the analyte</vt:lpstr>
      <vt:lpstr>Upon Further review…</vt:lpstr>
      <vt:lpstr>This qc is WAY out!</vt:lpstr>
      <vt:lpstr>Look elsewhere for the cause</vt:lpstr>
    </vt:vector>
  </TitlesOfParts>
  <Company>Samaritan Health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 MANAGEMENT</dc:title>
  <dc:creator>serhardt</dc:creator>
  <cp:lastModifiedBy>serhardt</cp:lastModifiedBy>
  <cp:revision>11</cp:revision>
  <dcterms:created xsi:type="dcterms:W3CDTF">2010-04-01T18:07:05Z</dcterms:created>
  <dcterms:modified xsi:type="dcterms:W3CDTF">2010-04-01T21:58:19Z</dcterms:modified>
</cp:coreProperties>
</file>