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5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9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6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5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0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2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8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7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0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5B56D-181E-43E8-98B4-F344C320231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E4D29-591F-4EC1-B78A-53F3AD089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4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4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915400" cy="601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373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39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lad7936</dc:creator>
  <cp:lastModifiedBy>lad7936</cp:lastModifiedBy>
  <cp:revision>1</cp:revision>
  <dcterms:created xsi:type="dcterms:W3CDTF">2019-01-24T17:20:07Z</dcterms:created>
  <dcterms:modified xsi:type="dcterms:W3CDTF">2019-01-24T17:21:22Z</dcterms:modified>
</cp:coreProperties>
</file>